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1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0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24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5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59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1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7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7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0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5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3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52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0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7114-721A-4CB8-8F70-C7E2FA1B466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6" y="1142401"/>
            <a:ext cx="9495524" cy="515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7313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633" y="333286"/>
            <a:ext cx="2068082" cy="95713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Pandas</a:t>
            </a:r>
            <a:endParaRPr lang="en-IN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4594" y="1683522"/>
            <a:ext cx="8525854" cy="4307079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It is a most famous Python package for data science, which offers</a:t>
            </a:r>
          </a:p>
          <a:p>
            <a:pPr algn="l"/>
            <a:r>
              <a:rPr lang="en-US" sz="2000" dirty="0"/>
              <a:t>powerful and flexible data structures that make data analysis and</a:t>
            </a:r>
          </a:p>
          <a:p>
            <a:pPr algn="l"/>
            <a:r>
              <a:rPr lang="en-US" sz="2000" dirty="0"/>
              <a:t>manipulation easy</a:t>
            </a:r>
            <a:r>
              <a:rPr lang="en-US" sz="2000" dirty="0" smtClean="0"/>
              <a:t>. Pandas </a:t>
            </a:r>
            <a:r>
              <a:rPr lang="en-US" sz="2000" dirty="0"/>
              <a:t>makes data importing and data analyzing</a:t>
            </a:r>
          </a:p>
          <a:p>
            <a:pPr algn="l"/>
            <a:r>
              <a:rPr lang="en-US" sz="2000" dirty="0"/>
              <a:t>much easier. Pandas builds on packages like </a:t>
            </a:r>
            <a:r>
              <a:rPr lang="en-US" sz="2000" b="1" dirty="0" err="1"/>
              <a:t>NumPy</a:t>
            </a:r>
            <a:r>
              <a:rPr lang="en-US" sz="2000" dirty="0"/>
              <a:t> and </a:t>
            </a:r>
            <a:r>
              <a:rPr lang="en-US" sz="2000" b="1" dirty="0" err="1" smtClean="0"/>
              <a:t>matplotlib</a:t>
            </a:r>
            <a:endParaRPr lang="en-US" sz="2000" b="1" dirty="0"/>
          </a:p>
          <a:p>
            <a:pPr algn="l"/>
            <a:r>
              <a:rPr lang="en-US" sz="2000" dirty="0"/>
              <a:t>to give us a single &amp; convenient place for data analysis and</a:t>
            </a:r>
          </a:p>
          <a:p>
            <a:pPr algn="l"/>
            <a:r>
              <a:rPr lang="en-US" sz="2000" dirty="0"/>
              <a:t>visualization </a:t>
            </a:r>
            <a:r>
              <a:rPr lang="en-US" sz="2000" dirty="0" smtClean="0"/>
              <a:t>work.</a:t>
            </a:r>
          </a:p>
          <a:p>
            <a:pPr algn="l"/>
            <a:r>
              <a:rPr lang="en-US" sz="2000" dirty="0"/>
              <a:t>Two important data structures of pandas </a:t>
            </a:r>
            <a:r>
              <a:rPr lang="en-US" sz="2000" dirty="0" smtClean="0"/>
              <a:t>are.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b="1" dirty="0" smtClean="0"/>
              <a:t>Series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b="1" dirty="0" err="1"/>
              <a:t>DataFrame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2485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4011" y="410199"/>
            <a:ext cx="3221764" cy="828942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Pandas Series</a:t>
            </a:r>
            <a:endParaRPr lang="en-IN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4276" y="1580973"/>
            <a:ext cx="9349099" cy="4965106"/>
          </a:xfrm>
        </p:spPr>
        <p:txBody>
          <a:bodyPr/>
          <a:lstStyle/>
          <a:p>
            <a:pPr algn="l"/>
            <a:r>
              <a:rPr lang="en-US" dirty="0" smtClean="0"/>
              <a:t>A Series is a one-dimensional array containing a sequence of values of any data type(</a:t>
            </a:r>
            <a:r>
              <a:rPr lang="en-US" dirty="0" err="1" smtClean="0"/>
              <a:t>int</a:t>
            </a:r>
            <a:r>
              <a:rPr lang="en-US" dirty="0" smtClean="0"/>
              <a:t>, float, string list, </a:t>
            </a:r>
            <a:r>
              <a:rPr lang="en-US" dirty="0" err="1" smtClean="0"/>
              <a:t>etc</a:t>
            </a:r>
            <a:r>
              <a:rPr lang="en-US" dirty="0" smtClean="0"/>
              <a:t>) which is by default have numerical data labels starting from zero. The data labels associated with a particular value is called its index. We can imaging Panda’s Series as a column in a spreadsheet.</a:t>
            </a:r>
          </a:p>
          <a:p>
            <a:pPr algn="l"/>
            <a:r>
              <a:rPr lang="en-US" dirty="0" smtClean="0"/>
              <a:t>		</a:t>
            </a:r>
            <a:r>
              <a:rPr lang="en-US" dirty="0" smtClean="0"/>
              <a:t>                         </a:t>
            </a:r>
            <a:r>
              <a:rPr lang="en-US" b="1" dirty="0" smtClean="0"/>
              <a:t>Index                     values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94346"/>
              </p:ext>
            </p:extLst>
          </p:nvPr>
        </p:nvGraphicFramePr>
        <p:xfrm>
          <a:off x="3879790" y="3497047"/>
          <a:ext cx="5272756" cy="272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78"/>
                <a:gridCol w="2636378"/>
              </a:tblGrid>
              <a:tr h="544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6882" y="393107"/>
            <a:ext cx="4734370" cy="717848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Pandas </a:t>
            </a:r>
            <a:r>
              <a:rPr lang="en-IN" sz="3200" b="1" u="sng" dirty="0" err="1"/>
              <a:t>DataFrame</a:t>
            </a:r>
            <a:endParaRPr lang="en-IN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630" y="1546789"/>
            <a:ext cx="10209376" cy="4896739"/>
          </a:xfrm>
        </p:spPr>
        <p:txBody>
          <a:bodyPr/>
          <a:lstStyle/>
          <a:p>
            <a:pPr algn="l"/>
            <a:r>
              <a:rPr lang="en-US" dirty="0"/>
              <a:t>A Data frame is a two-dimensional data structure, i.e., data is aligned in a tabular fashion in rows and </a:t>
            </a:r>
            <a:r>
              <a:rPr lang="en-US" dirty="0" smtClean="0"/>
              <a:t>columns.</a:t>
            </a:r>
          </a:p>
          <a:p>
            <a:pPr algn="l"/>
            <a:r>
              <a:rPr lang="en-US" dirty="0" smtClean="0"/>
              <a:t>Data Frame </a:t>
            </a:r>
            <a:r>
              <a:rPr lang="en-US" dirty="0"/>
              <a:t>is defined as a standard way to store data that has two different indexes, i.e., </a:t>
            </a:r>
            <a:r>
              <a:rPr lang="en-US" b="1" dirty="0"/>
              <a:t>row index</a:t>
            </a:r>
            <a:r>
              <a:rPr lang="en-US" dirty="0"/>
              <a:t> and </a:t>
            </a:r>
            <a:r>
              <a:rPr lang="en-US" b="1" dirty="0"/>
              <a:t>column </a:t>
            </a:r>
            <a:r>
              <a:rPr lang="en-US" b="1" dirty="0" smtClean="0"/>
              <a:t>index</a:t>
            </a:r>
            <a:endParaRPr lang="en-IN" dirty="0"/>
          </a:p>
          <a:p>
            <a:pPr algn="l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9" y="3136306"/>
            <a:ext cx="7122385" cy="33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3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405</TotalTime>
  <Words>187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PowerPoint Presentation</vt:lpstr>
      <vt:lpstr>Pandas</vt:lpstr>
      <vt:lpstr>Pandas Series</vt:lpstr>
      <vt:lpstr>Pandas DataFrame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Series</dc:title>
  <dc:creator>LENOVO</dc:creator>
  <cp:lastModifiedBy>LENOVO</cp:lastModifiedBy>
  <cp:revision>20</cp:revision>
  <dcterms:created xsi:type="dcterms:W3CDTF">2022-05-27T16:00:21Z</dcterms:created>
  <dcterms:modified xsi:type="dcterms:W3CDTF">2022-06-05T18:50:55Z</dcterms:modified>
</cp:coreProperties>
</file>