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7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6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0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3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4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2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7114-721A-4CB8-8F70-C7E2FA1B4662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8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743342"/>
            <a:ext cx="7791595" cy="32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3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1944" y="478564"/>
            <a:ext cx="4734370" cy="71784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Pandas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630" y="1546789"/>
            <a:ext cx="10209376" cy="4896739"/>
          </a:xfrm>
        </p:spPr>
        <p:txBody>
          <a:bodyPr/>
          <a:lstStyle/>
          <a:p>
            <a:pPr algn="l"/>
            <a:r>
              <a:rPr lang="en-US" dirty="0"/>
              <a:t>It is a most famous Python package for data science, which offers</a:t>
            </a:r>
          </a:p>
          <a:p>
            <a:pPr algn="l"/>
            <a:r>
              <a:rPr lang="en-US" dirty="0"/>
              <a:t>powerful and flexible data structures that make data analysis and</a:t>
            </a:r>
          </a:p>
          <a:p>
            <a:pPr algn="l"/>
            <a:r>
              <a:rPr lang="en-US" dirty="0"/>
              <a:t>manipulation easy</a:t>
            </a:r>
            <a:r>
              <a:rPr lang="en-US" dirty="0" smtClean="0"/>
              <a:t>. Pandas </a:t>
            </a:r>
            <a:r>
              <a:rPr lang="en-US" dirty="0"/>
              <a:t>makes data importing and data analyzing</a:t>
            </a:r>
          </a:p>
          <a:p>
            <a:pPr algn="l"/>
            <a:r>
              <a:rPr lang="en-US" dirty="0"/>
              <a:t>much easier. Pandas builds on packages like </a:t>
            </a:r>
            <a:r>
              <a:rPr lang="en-US" b="1" dirty="0" err="1"/>
              <a:t>NumPy</a:t>
            </a:r>
            <a:r>
              <a:rPr lang="en-US" dirty="0"/>
              <a:t> and </a:t>
            </a:r>
            <a:r>
              <a:rPr lang="en-US" b="1" dirty="0" err="1" smtClean="0"/>
              <a:t>matplotlib</a:t>
            </a:r>
            <a:endParaRPr lang="en-US" b="1" dirty="0"/>
          </a:p>
          <a:p>
            <a:pPr algn="l"/>
            <a:r>
              <a:rPr lang="en-US" dirty="0"/>
              <a:t>to give us a single &amp; convenient place for data analysis and</a:t>
            </a:r>
          </a:p>
          <a:p>
            <a:pPr algn="l"/>
            <a:r>
              <a:rPr lang="en-US" dirty="0"/>
              <a:t>visualization </a:t>
            </a:r>
            <a:r>
              <a:rPr lang="en-US" dirty="0" smtClean="0"/>
              <a:t>work.</a:t>
            </a:r>
          </a:p>
          <a:p>
            <a:pPr algn="l"/>
            <a:r>
              <a:rPr lang="en-US" dirty="0"/>
              <a:t>Two important data structures of pandas </a:t>
            </a:r>
            <a:r>
              <a:rPr lang="en-US" dirty="0" smtClean="0"/>
              <a:t>are.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dirty="0" smtClean="0"/>
              <a:t>Series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dirty="0" err="1"/>
              <a:t>DataFrame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248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376" y="367470"/>
            <a:ext cx="5306938" cy="828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Pandas Series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80973"/>
            <a:ext cx="10209376" cy="4289988"/>
          </a:xfrm>
        </p:spPr>
        <p:txBody>
          <a:bodyPr/>
          <a:lstStyle/>
          <a:p>
            <a:pPr algn="l"/>
            <a:r>
              <a:rPr lang="en-US" dirty="0" smtClean="0"/>
              <a:t>A Series is a one-dimensional array </a:t>
            </a:r>
            <a:r>
              <a:rPr lang="en-US" dirty="0" smtClean="0"/>
              <a:t>containing </a:t>
            </a:r>
            <a:r>
              <a:rPr lang="en-US" dirty="0" smtClean="0"/>
              <a:t>a sequence of values of any data type(</a:t>
            </a:r>
            <a:r>
              <a:rPr lang="en-US" dirty="0" err="1" smtClean="0"/>
              <a:t>int</a:t>
            </a:r>
            <a:r>
              <a:rPr lang="en-US" dirty="0" smtClean="0"/>
              <a:t>, float, string list, </a:t>
            </a:r>
            <a:r>
              <a:rPr lang="en-US" dirty="0" err="1" smtClean="0"/>
              <a:t>etc</a:t>
            </a:r>
            <a:r>
              <a:rPr lang="en-US" dirty="0" smtClean="0"/>
              <a:t>) which is by default have numerical data labels starting from </a:t>
            </a:r>
            <a:r>
              <a:rPr lang="en-US" dirty="0" smtClean="0"/>
              <a:t>zero. The </a:t>
            </a:r>
            <a:r>
              <a:rPr lang="en-US" dirty="0" smtClean="0"/>
              <a:t>data labels associated with a particular value is called its index. </a:t>
            </a:r>
            <a:r>
              <a:rPr lang="en-US" dirty="0" smtClean="0"/>
              <a:t>We </a:t>
            </a:r>
            <a:r>
              <a:rPr lang="en-US" dirty="0" smtClean="0"/>
              <a:t>can imaging Panda’s Series as a column in a </a:t>
            </a:r>
            <a:r>
              <a:rPr lang="en-US" dirty="0" smtClean="0"/>
              <a:t>spreadsheet.</a:t>
            </a:r>
          </a:p>
          <a:p>
            <a:pPr algn="l"/>
            <a:r>
              <a:rPr lang="en-US" dirty="0" smtClean="0"/>
              <a:t>		          </a:t>
            </a:r>
            <a:r>
              <a:rPr lang="en-US" b="1" dirty="0" smtClean="0"/>
              <a:t>Index        values</a:t>
            </a:r>
            <a:endParaRPr lang="en-US" b="1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57790"/>
              </p:ext>
            </p:extLst>
          </p:nvPr>
        </p:nvGraphicFramePr>
        <p:xfrm>
          <a:off x="3341405" y="3420137"/>
          <a:ext cx="36490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28"/>
                <a:gridCol w="1824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1944" y="478564"/>
            <a:ext cx="4734370" cy="71784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Pandas </a:t>
            </a:r>
            <a:r>
              <a:rPr lang="en-IN" sz="3200" b="1" dirty="0" err="1"/>
              <a:t>DataFrame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630" y="1546789"/>
            <a:ext cx="10209376" cy="4896739"/>
          </a:xfrm>
        </p:spPr>
        <p:txBody>
          <a:bodyPr/>
          <a:lstStyle/>
          <a:p>
            <a:pPr algn="l"/>
            <a:r>
              <a:rPr lang="en-US" dirty="0"/>
              <a:t>A Data frame is a two-dimensional data structure, i.e., data is aligned in a tabular fashion in rows and </a:t>
            </a:r>
            <a:r>
              <a:rPr lang="en-US" dirty="0" smtClean="0"/>
              <a:t>columns.</a:t>
            </a:r>
          </a:p>
          <a:p>
            <a:pPr algn="l"/>
            <a:r>
              <a:rPr lang="en-US" dirty="0" err="1"/>
              <a:t>DataFrame</a:t>
            </a:r>
            <a:r>
              <a:rPr lang="en-US" dirty="0"/>
              <a:t> is defined as a standard way to store data that has two different indexes, i.e., </a:t>
            </a:r>
            <a:r>
              <a:rPr lang="en-US" b="1" dirty="0"/>
              <a:t>row index</a:t>
            </a:r>
            <a:r>
              <a:rPr lang="en-US" dirty="0"/>
              <a:t> and </a:t>
            </a:r>
            <a:r>
              <a:rPr lang="en-US" b="1" dirty="0"/>
              <a:t>column </a:t>
            </a:r>
            <a:r>
              <a:rPr lang="en-US" b="1" dirty="0" smtClean="0"/>
              <a:t>index</a:t>
            </a:r>
            <a:endParaRPr lang="en-IN" dirty="0"/>
          </a:p>
          <a:p>
            <a:pPr algn="l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13" y="3144852"/>
            <a:ext cx="5951612" cy="35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0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Pandas</vt:lpstr>
      <vt:lpstr>Pandas Series</vt:lpstr>
      <vt:lpstr>Pandas DataFrame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Series</dc:title>
  <dc:creator>LENOVO</dc:creator>
  <cp:lastModifiedBy>LENOVO</cp:lastModifiedBy>
  <cp:revision>17</cp:revision>
  <dcterms:created xsi:type="dcterms:W3CDTF">2022-05-27T16:00:21Z</dcterms:created>
  <dcterms:modified xsi:type="dcterms:W3CDTF">2022-06-05T16:58:17Z</dcterms:modified>
</cp:coreProperties>
</file>