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51DBB-5473-4F62-B08B-AB174FBB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0F5AED-C1A1-42C5-B139-19BFC39B0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D4C52-9675-451B-9C39-4014ED64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C80B4-0FD6-47EE-A389-00E92FBD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846745-4FE9-439B-A4F1-CCC39C2A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8B7F2-F504-48CA-9F27-533DBA4D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1D356-864F-4A3B-8601-FBD5F4A5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60009-40D1-4A3B-9B05-CFE66029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562F3-9950-442B-BCD7-325B411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5EA00-61F5-464F-80C1-6D420D38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54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9DCF39-7320-4AB0-9ACD-2B47E9774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992FEF-615E-4233-B9A7-766CF2FC6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7448C1-698A-444E-B2CF-56DD614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3B455-7E9C-4B98-B828-40EFFA90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6D77FC-1FC3-4D17-B686-8C9F0489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0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6A6-20C7-423D-ACD6-B5D5E820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7E3CE-0E1D-4B32-AD18-93F7ED9A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0267D-E9A3-4828-8E4F-E9CCA0A4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40907-8F56-4761-A775-F38D6E2E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C5B0B-3BD0-4025-B5CB-2BA78167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86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735C2-DC09-49F3-A855-D9D4B6A2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700607-F118-4F16-8A9A-792D61E7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62D2C0-F4D4-4E7E-98F5-618D0074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113C3-9074-46C7-950A-9368D84C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E3966-85C2-49C3-A70C-8A7A1294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45810-8ED0-49CC-8861-AE5F9AD0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97F44-2DCD-457F-8529-2561179C8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A5D4AD-9E1B-4092-9A12-1704837B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369F8-0DE8-467D-AA78-C77F886B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BEBB41-87BC-4906-BA5F-DAADE163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C6C05A-36D6-4264-8664-37291FE1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E7740-8747-40C1-A66E-B3B13063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B2AB7F-D1E6-4490-998B-E26C6317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646FCC-9114-47E2-BB27-E7D760396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41117-5112-4BBC-AB00-E51684F37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A9F85A-EFB1-469F-89C9-F47FB0355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491FFF-0245-4F76-B6F3-6AAD9E4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624EFB-80AE-45E1-BB5C-9801FE81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65710E-12E6-4EE0-A35E-5D154ADC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2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F12B7-7FAF-4C2A-9577-803F5535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76A471-9C74-4EB3-B6C1-EFC7D590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B528C3-8D61-4617-863E-74B2A0C1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F23FFD-0249-48A5-8F62-2A0CE10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96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931F2D-CAB5-490B-AB65-4FD229D1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14874D-9188-45B0-9B04-2EE0B10C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BF2E1B-D8E2-40AC-9CC6-8123949D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24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13D94-E753-4EB4-85B2-442F722B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8508-FE4F-4061-BA11-DDC5B1CA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AAFD38-EFA6-4AB8-9AB8-7F87F7369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F50D5-6B6A-43BC-BBB7-DB36B44F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E3490-18B9-4E40-A418-07D29158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E943C9-155E-4F50-BA38-F93BDE91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A7335-DF92-4CE1-A71E-783C3B5D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309FD2-DC92-40EA-8C75-ADFEF07F0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362826-9C05-4E40-96B6-DA4C7EF0D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0D36E3-2BFA-431E-B1D4-D8579787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9EFD2A-2604-4F14-95BE-8595D4A8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00F0A-F7AA-41A3-9752-0E2C78B9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41C230-CA17-4C9F-8BC3-088ED77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1AEB5-A3B0-4604-84F5-57949E23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D649B-EB21-43DF-80FC-01C304ABB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AA3E-0499-42A6-8951-06989C10B465}" type="datetimeFigureOut">
              <a:rPr lang="fr-FR" smtClean="0"/>
              <a:t>04/04/2020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79ECC-C7F4-435C-987A-64A8B639A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6AEA6-A77F-46F6-94E9-828FAE4AF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1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DB2E5BF-97CE-46C2-855E-08ECEF3320B9}"/>
              </a:ext>
            </a:extLst>
          </p:cNvPr>
          <p:cNvSpPr/>
          <p:nvPr/>
        </p:nvSpPr>
        <p:spPr>
          <a:xfrm>
            <a:off x="3284738" y="1066801"/>
            <a:ext cx="5040112" cy="5040112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459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7145382-A7F1-4C2D-A69C-49236E682028}"/>
              </a:ext>
            </a:extLst>
          </p:cNvPr>
          <p:cNvSpPr/>
          <p:nvPr/>
        </p:nvSpPr>
        <p:spPr>
          <a:xfrm>
            <a:off x="3284738" y="1066801"/>
            <a:ext cx="5040112" cy="5040112"/>
          </a:xfrm>
          <a:prstGeom prst="ellipse">
            <a:avLst/>
          </a:prstGeom>
          <a:solidFill>
            <a:srgbClr val="C000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13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72492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</dc:creator>
  <cp:lastModifiedBy>Simon</cp:lastModifiedBy>
  <cp:revision>2</cp:revision>
  <dcterms:created xsi:type="dcterms:W3CDTF">2020-04-04T12:23:53Z</dcterms:created>
  <dcterms:modified xsi:type="dcterms:W3CDTF">2020-04-04T12:30:12Z</dcterms:modified>
</cp:coreProperties>
</file>