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0911C-07B5-4B27-96A5-D1E0F2C35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D8E461-DD3F-4A45-9CB3-A78FB8507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6F4B14-6996-4437-86EA-DFCB82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E3C0ED-FF99-4C40-92AF-0ED4A30E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A95B7E-088F-43BC-9AED-26D7E1B7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68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B1A24-C7C1-447B-A464-D123C78B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16984A-C5A3-470D-88F4-DBD584C42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878611-D7E7-4BA0-82B1-A66E795D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3B1507-57E4-4BB0-BEC8-40DE5F9A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DD5AA5-D94D-43B2-8497-2CF9ECEA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69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A95BEF-B676-40B6-A18E-24F9682D1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A29348-D380-4CB2-8DFC-074420F73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80329C-ACB2-4A6E-BC1C-4DB1FAA4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1DFDF8-0C7F-4768-9E60-B19D64CE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6BE09A-0F45-4448-8A71-90B1B89E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99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6ADA0-EDA2-46C7-B43E-7B665187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E32E6C-E467-484C-AB36-13D2022F8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B2E529-0382-43BC-B1AA-2AA5079E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6756CA-3651-4EF5-9023-FD9C0970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796A8-8173-43C2-8C09-3028E54B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27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54E6D-8337-4199-B44C-B8F602E2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ACDC59-600F-4088-913B-E3845AA02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7A7731-8714-4C31-AD4A-175C7ECD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6F2EB-A948-43BE-B8B2-25934BFB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306F77-75F4-40E7-9657-8EC40FDE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52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F72B9-FB50-4BA7-8612-761DD57A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04143D-DD5B-46D6-8330-301571C97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352E13-92E0-408D-ABC2-9D6EF779F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E15509-8AA1-4DCC-8B75-7A7AF4E5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5CF73E-71C7-40A9-B7FD-977FBA36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BB6DA8-0C05-42E9-8B61-B8AECB82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33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47D92-4801-4EFB-A6CB-171CC97C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4CF7D6-40C7-4971-AD0D-2C2D82DE4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B75152-5C1A-4563-8759-E4CF3C54A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23CFF4-9810-4BE4-B59F-FD97477BF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5FA8EF-1AA9-40ED-832B-EAEBC5AF2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47B83B-6213-4922-B5A0-3276F5A4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BFE939-EBD7-4CA6-B3DC-88A862C0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C2C70C3-A6F2-410E-AF45-D3EF7768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34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15A6F-20CF-4617-A9E9-2931F319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49CC34-2291-4F5A-8DFC-FF8453C4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C0AE90-AB76-41A6-8E6D-3F3958DF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FB6B5C-7AD8-4FE1-8B4F-C24A11E8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06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F46784-4DB1-4F2C-88CE-A7FD4E79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3E81EA-3B15-4693-887E-01C46283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E5A8D1-974A-4BE6-AA77-4B35A502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21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43AAB-F36B-4821-A713-3873172A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E2542-74E7-4FE9-A27D-27A7912CC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B7D1F3-67C4-4C57-A43C-BC3D83BBA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15D31B-8DB3-4DB4-9A41-189C014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51B53F-97E5-411B-9129-5AD125D0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FBA281-4AC8-452F-B873-EC3895CC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98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AC393-498B-4D3D-9464-E5778808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B9E3B8-AEFB-46A4-925C-ADC85A3FB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7F8CEB-6267-44D7-AA97-7497D7A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841675-BCFA-4555-9859-ABCC5DC7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911-951E-46FA-BAF7-578AE8E7F852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0B82BD-E0C3-46FA-97F7-FDF5E150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8FD728-F66E-4257-BA85-5F64D0A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82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D83DE3-8DC5-46ED-8D0F-EF32D55F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BE9D62-D10B-410E-9C42-64AAA6D5D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E5D756-ADCA-49CE-B48E-FCAD49218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A1911-951E-46FA-BAF7-578AE8E7F852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52766B-5F30-4DF1-89FE-3A35E5764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5B41E-91E9-4182-9892-DB5371298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494B-F97A-4DC1-BD21-0FC25311D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2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BED2BEE-B734-4A46-B795-04CEE7727382}"/>
              </a:ext>
            </a:extLst>
          </p:cNvPr>
          <p:cNvSpPr/>
          <p:nvPr/>
        </p:nvSpPr>
        <p:spPr>
          <a:xfrm>
            <a:off x="1739043" y="673177"/>
            <a:ext cx="6484947" cy="1733433"/>
          </a:xfrm>
          <a:prstGeom prst="roundRect">
            <a:avLst/>
          </a:prstGeom>
          <a:solidFill>
            <a:srgbClr val="002060"/>
          </a:solidFill>
          <a:ln w="76200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k Free" panose="03080402000500000000" pitchFamily="66" charset="0"/>
              </a:rPr>
              <a:t>Jouer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2461839-B0A0-4C10-B456-A35592F05BC4}"/>
              </a:ext>
            </a:extLst>
          </p:cNvPr>
          <p:cNvSpPr/>
          <p:nvPr/>
        </p:nvSpPr>
        <p:spPr>
          <a:xfrm>
            <a:off x="1751197" y="2822669"/>
            <a:ext cx="6484947" cy="1733433"/>
          </a:xfrm>
          <a:prstGeom prst="roundRect">
            <a:avLst/>
          </a:prstGeom>
          <a:solidFill>
            <a:srgbClr val="002060"/>
          </a:solidFill>
          <a:ln w="76200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k Free" panose="03080402000500000000" pitchFamily="66" charset="0"/>
              </a:rPr>
              <a:t>Défausser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8B36F0F-76E3-49B5-BEC7-09FAE9F3636E}"/>
              </a:ext>
            </a:extLst>
          </p:cNvPr>
          <p:cNvSpPr/>
          <p:nvPr/>
        </p:nvSpPr>
        <p:spPr>
          <a:xfrm>
            <a:off x="1773636" y="4931953"/>
            <a:ext cx="6484947" cy="1733433"/>
          </a:xfrm>
          <a:prstGeom prst="roundRect">
            <a:avLst/>
          </a:prstGeom>
          <a:solidFill>
            <a:srgbClr val="002060"/>
          </a:solidFill>
          <a:ln w="76200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k Free" panose="03080402000500000000" pitchFamily="66" charset="0"/>
              </a:rPr>
              <a:t>Renseigner</a:t>
            </a:r>
          </a:p>
        </p:txBody>
      </p:sp>
    </p:spTree>
    <p:extLst>
      <p:ext uri="{BB962C8B-B14F-4D97-AF65-F5344CB8AC3E}">
        <p14:creationId xmlns:p14="http://schemas.microsoft.com/office/powerpoint/2010/main" val="266515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C0CBA6D-9474-480B-9D1A-15B0E999D70A}"/>
              </a:ext>
            </a:extLst>
          </p:cNvPr>
          <p:cNvSpPr/>
          <p:nvPr/>
        </p:nvSpPr>
        <p:spPr>
          <a:xfrm>
            <a:off x="1671725" y="701233"/>
            <a:ext cx="6484947" cy="1733433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nk Free" panose="03080402000500000000" pitchFamily="66" charset="0"/>
              </a:rPr>
              <a:t>Jouer</a:t>
            </a:r>
            <a:endParaRPr lang="fr-FR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k Free" panose="03080402000500000000" pitchFamily="66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57190CE-99D4-4478-9649-A123A3750DD0}"/>
              </a:ext>
            </a:extLst>
          </p:cNvPr>
          <p:cNvSpPr/>
          <p:nvPr/>
        </p:nvSpPr>
        <p:spPr>
          <a:xfrm>
            <a:off x="1728757" y="2682431"/>
            <a:ext cx="6484947" cy="1733433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nk Free" panose="03080402000500000000" pitchFamily="66" charset="0"/>
              </a:rPr>
              <a:t>Défausser</a:t>
            </a:r>
            <a:endParaRPr lang="fr-FR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k Free" panose="03080402000500000000" pitchFamily="66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E752EF2-DC5D-4429-87AD-41349F4DED70}"/>
              </a:ext>
            </a:extLst>
          </p:cNvPr>
          <p:cNvSpPr/>
          <p:nvPr/>
        </p:nvSpPr>
        <p:spPr>
          <a:xfrm>
            <a:off x="1739977" y="4701963"/>
            <a:ext cx="6484947" cy="1733433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nk Free" panose="03080402000500000000" pitchFamily="66" charset="0"/>
              </a:rPr>
              <a:t>Renseigner</a:t>
            </a:r>
            <a:endParaRPr lang="fr-FR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9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C0CBA6D-9474-480B-9D1A-15B0E999D70A}"/>
              </a:ext>
            </a:extLst>
          </p:cNvPr>
          <p:cNvSpPr/>
          <p:nvPr/>
        </p:nvSpPr>
        <p:spPr>
          <a:xfrm>
            <a:off x="0" y="805948"/>
            <a:ext cx="6484947" cy="1733433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nk Free" panose="03080402000500000000" pitchFamily="66" charset="0"/>
              </a:rPr>
              <a:t>Rejoindre le serveur</a:t>
            </a:r>
            <a:endParaRPr lang="fr-FR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k Free" panose="03080402000500000000" pitchFamily="66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A4F9709-3F26-4452-B9EF-F5F3C68161B3}"/>
              </a:ext>
            </a:extLst>
          </p:cNvPr>
          <p:cNvSpPr/>
          <p:nvPr/>
        </p:nvSpPr>
        <p:spPr>
          <a:xfrm>
            <a:off x="6642958" y="805948"/>
            <a:ext cx="6484947" cy="1733433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nk Free" panose="03080402000500000000" pitchFamily="66" charset="0"/>
              </a:rPr>
              <a:t>Lancer la partie</a:t>
            </a:r>
            <a:endParaRPr lang="fr-FR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k Free" panose="03080402000500000000" pitchFamily="66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4B86C0F-0996-4028-AF3D-22EDA0EF2815}"/>
              </a:ext>
            </a:extLst>
          </p:cNvPr>
          <p:cNvSpPr/>
          <p:nvPr/>
        </p:nvSpPr>
        <p:spPr>
          <a:xfrm>
            <a:off x="-144921" y="3198527"/>
            <a:ext cx="6484947" cy="1733433"/>
          </a:xfrm>
          <a:prstGeom prst="roundRect">
            <a:avLst/>
          </a:prstGeom>
          <a:solidFill>
            <a:srgbClr val="002060"/>
          </a:solidFill>
          <a:ln w="76200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k Free" panose="03080402000500000000" pitchFamily="66" charset="0"/>
              </a:rPr>
              <a:t>Rejoindre le serveur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9CD4E48-B00D-4EAF-8670-5988725DF219}"/>
              </a:ext>
            </a:extLst>
          </p:cNvPr>
          <p:cNvSpPr/>
          <p:nvPr/>
        </p:nvSpPr>
        <p:spPr>
          <a:xfrm>
            <a:off x="6642958" y="3198526"/>
            <a:ext cx="6484947" cy="1733433"/>
          </a:xfrm>
          <a:prstGeom prst="roundRect">
            <a:avLst/>
          </a:prstGeom>
          <a:solidFill>
            <a:srgbClr val="002060"/>
          </a:solidFill>
          <a:ln w="76200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k Free" panose="03080402000500000000" pitchFamily="66" charset="0"/>
              </a:rPr>
              <a:t>Lancer la partie</a:t>
            </a:r>
          </a:p>
        </p:txBody>
      </p:sp>
    </p:spTree>
    <p:extLst>
      <p:ext uri="{BB962C8B-B14F-4D97-AF65-F5344CB8AC3E}">
        <p14:creationId xmlns:p14="http://schemas.microsoft.com/office/powerpoint/2010/main" val="163406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BED2BEE-B734-4A46-B795-04CEE7727382}"/>
              </a:ext>
            </a:extLst>
          </p:cNvPr>
          <p:cNvSpPr/>
          <p:nvPr/>
        </p:nvSpPr>
        <p:spPr>
          <a:xfrm>
            <a:off x="1739044" y="673177"/>
            <a:ext cx="4890824" cy="1733433"/>
          </a:xfrm>
          <a:prstGeom prst="roundRect">
            <a:avLst/>
          </a:prstGeom>
          <a:solidFill>
            <a:srgbClr val="002060"/>
          </a:solidFill>
          <a:ln w="76200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k Free" panose="03080402000500000000" pitchFamily="66" charset="0"/>
              </a:rPr>
              <a:t>OK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2461839-B0A0-4C10-B456-A35592F05BC4}"/>
              </a:ext>
            </a:extLst>
          </p:cNvPr>
          <p:cNvSpPr/>
          <p:nvPr/>
        </p:nvSpPr>
        <p:spPr>
          <a:xfrm>
            <a:off x="1751198" y="2822669"/>
            <a:ext cx="4890824" cy="1733433"/>
          </a:xfrm>
          <a:prstGeom prst="roundRect">
            <a:avLst/>
          </a:prstGeom>
          <a:solidFill>
            <a:srgbClr val="002060"/>
          </a:solidFill>
          <a:ln w="76200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k Free" panose="03080402000500000000" pitchFamily="66" charset="0"/>
              </a:rPr>
              <a:t>Annuler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1C5ED23-93A8-4075-9F0E-EF75E319F488}"/>
              </a:ext>
            </a:extLst>
          </p:cNvPr>
          <p:cNvSpPr/>
          <p:nvPr/>
        </p:nvSpPr>
        <p:spPr>
          <a:xfrm>
            <a:off x="6817796" y="673177"/>
            <a:ext cx="4890824" cy="1733433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nk Free" panose="03080402000500000000" pitchFamily="66" charset="0"/>
              </a:rPr>
              <a:t>OK</a:t>
            </a:r>
            <a:endParaRPr lang="fr-FR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k Free" panose="03080402000500000000" pitchFamily="66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DB0E51C-2937-420F-9808-E6C9EC67080D}"/>
              </a:ext>
            </a:extLst>
          </p:cNvPr>
          <p:cNvSpPr/>
          <p:nvPr/>
        </p:nvSpPr>
        <p:spPr>
          <a:xfrm>
            <a:off x="6817796" y="2822669"/>
            <a:ext cx="4890824" cy="1733433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nk Free" panose="03080402000500000000" pitchFamily="66" charset="0"/>
              </a:rPr>
              <a:t>Annuler</a:t>
            </a:r>
            <a:endParaRPr lang="fr-FR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42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22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Ink Free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ccraye@laposte.net</dc:creator>
  <cp:lastModifiedBy>ccraye@laposte.net</cp:lastModifiedBy>
  <cp:revision>6</cp:revision>
  <dcterms:created xsi:type="dcterms:W3CDTF">2020-05-01T15:36:53Z</dcterms:created>
  <dcterms:modified xsi:type="dcterms:W3CDTF">2020-05-08T16:22:04Z</dcterms:modified>
</cp:coreProperties>
</file>