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2" r:id="rId3"/>
    <p:sldId id="286" r:id="rId4"/>
    <p:sldId id="261" r:id="rId5"/>
    <p:sldId id="272" r:id="rId6"/>
    <p:sldId id="257" r:id="rId7"/>
    <p:sldId id="287" r:id="rId8"/>
    <p:sldId id="293" r:id="rId9"/>
    <p:sldId id="288" r:id="rId10"/>
    <p:sldId id="294" r:id="rId11"/>
    <p:sldId id="290" r:id="rId12"/>
    <p:sldId id="295" r:id="rId13"/>
    <p:sldId id="289" r:id="rId14"/>
    <p:sldId id="275" r:id="rId15"/>
    <p:sldId id="292" r:id="rId16"/>
    <p:sldId id="291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44D8E-7572-4564-B9F1-6781DB30CF3B}">
  <a:tblStyle styleId="{2B644D8E-7572-4564-B9F1-6781DB30C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66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3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9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3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16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643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0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1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28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2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Medicanna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Match, Track and Monitor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17AA-0F3A-445F-A026-5FCFC6E0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23" y="1834196"/>
            <a:ext cx="1491408" cy="25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46EDF-D3FB-4D46-B17B-67DB4B1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61" y="1769908"/>
            <a:ext cx="1553368" cy="26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656FC-E0BE-459B-A906-0E3FB0FA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8" y="1782892"/>
            <a:ext cx="1534297" cy="25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50741-1A80-4928-99D9-A6AB380C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23" y="1790381"/>
            <a:ext cx="1592942" cy="27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02F2E-07C9-40C0-92BA-E6BFA36B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46" y="1821116"/>
            <a:ext cx="1484022" cy="2534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D79535-0CCF-4F33-9EBB-06912343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64" y="1771837"/>
            <a:ext cx="1553375" cy="26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Architecture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B2F61-43B1-43C9-9012-AAB7FEA8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8" y="2680241"/>
            <a:ext cx="4222967" cy="240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B18F1-D8B6-4B6A-8BB0-C7A211D9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82" y="457320"/>
            <a:ext cx="5321868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3EBD5"/>
                </a:solidFill>
              </a:rPr>
              <a:t>support</a:t>
            </a:r>
            <a:r>
              <a:rPr lang="en" dirty="0">
                <a:solidFill>
                  <a:srgbClr val="D3EBD5"/>
                </a:solidFill>
              </a:rPr>
              <a:t>@</a:t>
            </a:r>
            <a:r>
              <a:rPr lang="en-US" dirty="0">
                <a:solidFill>
                  <a:srgbClr val="D3EBD5"/>
                </a:solidFill>
              </a:rPr>
              <a:t>medicanna.com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4352;p40">
            <a:extLst>
              <a:ext uri="{FF2B5EF4-FFF2-40B4-BE49-F238E27FC236}">
                <a16:creationId xmlns:a16="http://schemas.microsoft.com/office/drawing/2014/main" id="{DAFCC7C4-A2FC-4ADE-AA01-90176715B029}"/>
              </a:ext>
            </a:extLst>
          </p:cNvPr>
          <p:cNvSpPr txBox="1"/>
          <p:nvPr/>
        </p:nvSpPr>
        <p:spPr>
          <a:xfrm>
            <a:off x="4630585" y="1066586"/>
            <a:ext cx="2369570" cy="230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3600"/>
            </a:pPr>
            <a:r>
              <a:rPr lang="en" sz="11500" dirty="0">
                <a:solidFill>
                  <a:srgbClr val="80BFB7"/>
                </a:solidFill>
                <a:latin typeface="Dosis Light"/>
                <a:sym typeface="Dosis Light"/>
              </a:rPr>
              <a:t>😉</a:t>
            </a:r>
            <a:endParaRPr sz="11500" dirty="0">
              <a:solidFill>
                <a:srgbClr val="80BFB7"/>
              </a:solidFill>
              <a:latin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Why?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40231" y="1441988"/>
            <a:ext cx="5495100" cy="227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Inaccessible knowledge 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😒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Lack of treatment experience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👶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Treatment based on trial and error therefore required attention and usage history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😭</a:t>
            </a:r>
            <a:endParaRPr lang="en-US" dirty="0">
              <a:solidFill>
                <a:srgbClr val="80BFB7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Adjust to modern global medical cannabis treatment trend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🌏🏃</a:t>
            </a:r>
            <a:endParaRPr lang="en-US"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Publications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https://cdn.the7eye.org.il/uploads/2019/01/1_l-464x627.jpg">
            <a:extLst>
              <a:ext uri="{FF2B5EF4-FFF2-40B4-BE49-F238E27FC236}">
                <a16:creationId xmlns:a16="http://schemas.microsoft.com/office/drawing/2014/main" id="{555EF8CC-C747-4501-A408-9258D1BE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3322">
            <a:off x="4244226" y="1307086"/>
            <a:ext cx="1910385" cy="258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cdn.the7eye.org.il/uploads/2019/01/Capture1-7-464x692.png">
            <a:extLst>
              <a:ext uri="{FF2B5EF4-FFF2-40B4-BE49-F238E27FC236}">
                <a16:creationId xmlns:a16="http://schemas.microsoft.com/office/drawing/2014/main" id="{F2577709-0E4B-460A-85BB-F5945B049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25FF18C3-A4DC-4194-9827-2CAE6CCE4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A4E9FA12-6C05-4725-8E14-08FC45C38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C87C5F6A-71FD-4E6A-895F-0ED5DAA61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50ED-E8DB-4652-9EDD-EA8E08F0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4059">
            <a:off x="840919" y="1987919"/>
            <a:ext cx="2762794" cy="2386863"/>
          </a:xfrm>
          <a:prstGeom prst="rect">
            <a:avLst/>
          </a:prstGeom>
        </p:spPr>
      </p:pic>
      <p:sp>
        <p:nvSpPr>
          <p:cNvPr id="8" name="AutoShape 16" descr="blob:https://web.whatsapp.com/8caec5ef-f80e-458b-963d-be4f82350f0a">
            <a:extLst>
              <a:ext uri="{FF2B5EF4-FFF2-40B4-BE49-F238E27FC236}">
                <a16:creationId xmlns:a16="http://schemas.microsoft.com/office/drawing/2014/main" id="{841FA47C-A937-4907-8F50-ED1FD8369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028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CC6A2C-BFA3-4C13-AA35-4B1ACEC80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2274">
            <a:off x="4687421" y="3315116"/>
            <a:ext cx="3210863" cy="12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61643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Medicanna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Record treatment sessions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Receive reccomendations based on medical needs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Cannabis information with one click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Medicanna will help utilize medical cannabis treatment, efficiently helping patients receive guidance and information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49036" y="5603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Use Case 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70752" y="1559640"/>
            <a:ext cx="2902108" cy="591888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Create patient profile and medical preferences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2393098" y="3236332"/>
            <a:ext cx="3472976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Start, monitor and record your medical treatments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1474100" y="2428460"/>
            <a:ext cx="3359158" cy="591888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matched medical recommended strains.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5" name="Google Shape;3978;p29">
            <a:extLst>
              <a:ext uri="{FF2B5EF4-FFF2-40B4-BE49-F238E27FC236}">
                <a16:creationId xmlns:a16="http://schemas.microsoft.com/office/drawing/2014/main" id="{F95D5CC4-BF97-4790-842A-4C6DC082DB5C}"/>
              </a:ext>
            </a:extLst>
          </p:cNvPr>
          <p:cNvSpPr/>
          <p:nvPr/>
        </p:nvSpPr>
        <p:spPr>
          <a:xfrm>
            <a:off x="3350239" y="4090026"/>
            <a:ext cx="3173299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Analyze usage feedbacks and records for treatment adjustment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Manage personal cloud profile with customized medical preferences. </a:t>
            </a:r>
            <a:br>
              <a:rPr lang="en-US" sz="1600" dirty="0"/>
            </a:b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Get information of more then 1900 different types of cannabis strains dedicated to various medical treatments  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Help patient to get best feedback for each specific medical treatment by asking the user leading questions and monitor heartbeat rate.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Rank each strain usage based on feedback and customized medical preferences.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Record and hold history of treatment sessions for analysis by self, doctor or cannabis official provider.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Upcoming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1600" dirty="0"/>
              <a:t>Export treatment sessions straight to your personal doctor.</a:t>
            </a:r>
            <a:br>
              <a:rPr lang="en-US" sz="1600" dirty="0"/>
            </a:br>
            <a:endParaRPr lang="en-US" sz="1600" dirty="0"/>
          </a:p>
          <a:p>
            <a:pPr indent="-381000">
              <a:buSzPts val="2400"/>
            </a:pPr>
            <a:r>
              <a:rPr lang="en-US" sz="1600" dirty="0"/>
              <a:t>Get partial match of recommended strains to (adjusting match accuracy).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Add more general information accessible from the app.  </a:t>
            </a:r>
          </a:p>
          <a:p>
            <a:pPr indent="-381000">
              <a:spcBef>
                <a:spcPts val="0"/>
              </a:spcBef>
              <a:buSzPts val="2400"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Fine tuning and bug fixes. 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C4BE25A-A810-4E26-B8B5-CE95BD8D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02" y="1805748"/>
            <a:ext cx="1587473" cy="26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1F076-C4A9-4F5A-A446-4E9C9454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43" y="1859535"/>
            <a:ext cx="1475787" cy="24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68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167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Dosis Light</vt:lpstr>
      <vt:lpstr>Titillium Web Light</vt:lpstr>
      <vt:lpstr>Mowbray template</vt:lpstr>
      <vt:lpstr>Medicanna   Match, Track and Monitor</vt:lpstr>
      <vt:lpstr>Why?</vt:lpstr>
      <vt:lpstr>Publications</vt:lpstr>
      <vt:lpstr>Medicanna</vt:lpstr>
      <vt:lpstr>Basic Use Case </vt:lpstr>
      <vt:lpstr>App Features</vt:lpstr>
      <vt:lpstr>Upcoming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Medicanna  Match, track and monitor  your medical cannabis treatment.</dc:title>
  <dc:creator>Matan Gizunterman</dc:creator>
  <cp:lastModifiedBy>Matan Gizunterman</cp:lastModifiedBy>
  <cp:revision>22</cp:revision>
  <dcterms:modified xsi:type="dcterms:W3CDTF">2019-01-30T19:21:49Z</dcterms:modified>
</cp:coreProperties>
</file>