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2" r:id="rId3"/>
    <p:sldId id="286" r:id="rId4"/>
    <p:sldId id="261" r:id="rId5"/>
    <p:sldId id="272" r:id="rId6"/>
    <p:sldId id="257" r:id="rId7"/>
    <p:sldId id="287" r:id="rId8"/>
    <p:sldId id="275" r:id="rId9"/>
    <p:sldId id="288" r:id="rId10"/>
    <p:sldId id="289" r:id="rId11"/>
    <p:sldId id="290" r:id="rId12"/>
    <p:sldId id="291" r:id="rId13"/>
    <p:sldId id="279" r:id="rId14"/>
  </p:sldIdLst>
  <p:sldSz cx="9144000" cy="5143500" type="screen16x9"/>
  <p:notesSz cx="6858000" cy="9144000"/>
  <p:embeddedFontLst>
    <p:embeddedFont>
      <p:font typeface="Dosis Light" panose="020B0604020202020204" charset="0"/>
      <p:regular r:id="rId16"/>
      <p:bold r:id="rId17"/>
    </p:embeddedFont>
    <p:embeddedFont>
      <p:font typeface="Titillium Web Ligh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44D8E-7572-4564-B9F1-6781DB30CF3B}">
  <a:tblStyle styleId="{2B644D8E-7572-4564-B9F1-6781DB30CF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534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433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643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009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114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423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Medicanna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600" dirty="0"/>
              <a:t>Match, Track and Monitor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2780420" y="1520650"/>
            <a:ext cx="1691465" cy="319955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393807" y="223242"/>
            <a:ext cx="4247350" cy="805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Application Snapshots</a:t>
            </a:r>
            <a:endParaRPr sz="3000" dirty="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750741-1A80-4928-99D9-A6AB380CE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523" y="1790381"/>
            <a:ext cx="1592942" cy="270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16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2780420" y="1520650"/>
            <a:ext cx="1691465" cy="319955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393807" y="223242"/>
            <a:ext cx="4247350" cy="805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Application Snapshots</a:t>
            </a:r>
            <a:endParaRPr sz="3000" dirty="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646EDF-D3FB-4D46-B17B-67DB4B19B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61" y="1769908"/>
            <a:ext cx="1553368" cy="26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78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393807" y="223242"/>
            <a:ext cx="4247350" cy="805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Architecture</a:t>
            </a:r>
            <a:endParaRPr sz="3000" dirty="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B2F61-43B1-43C9-9012-AAB7FEA83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38" y="2680241"/>
            <a:ext cx="4222967" cy="24004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DB18F1-D8B6-4B6A-8BB0-C7A211D94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82" y="457320"/>
            <a:ext cx="5321868" cy="24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71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</a:rPr>
              <a:t>THANKS!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 dirty="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0" name="Google Shape;4040;p36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3EBD5"/>
                </a:solidFill>
              </a:rPr>
              <a:t>You can find me at:</a:t>
            </a:r>
            <a:endParaRPr dirty="0">
              <a:solidFill>
                <a:srgbClr val="D3EBD5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rgbClr val="D3EBD5"/>
                </a:solidFill>
              </a:rPr>
              <a:t>support</a:t>
            </a:r>
            <a:r>
              <a:rPr lang="en" dirty="0">
                <a:solidFill>
                  <a:srgbClr val="D3EBD5"/>
                </a:solidFill>
              </a:rPr>
              <a:t>@</a:t>
            </a:r>
            <a:r>
              <a:rPr lang="en-US" dirty="0">
                <a:solidFill>
                  <a:srgbClr val="D3EBD5"/>
                </a:solidFill>
              </a:rPr>
              <a:t>medicanna.com</a:t>
            </a:r>
            <a:endParaRPr dirty="0">
              <a:solidFill>
                <a:srgbClr val="D3EBD5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8" name="Google Shape;4352;p40">
            <a:extLst>
              <a:ext uri="{FF2B5EF4-FFF2-40B4-BE49-F238E27FC236}">
                <a16:creationId xmlns:a16="http://schemas.microsoft.com/office/drawing/2014/main" id="{DAFCC7C4-A2FC-4ADE-AA01-90176715B029}"/>
              </a:ext>
            </a:extLst>
          </p:cNvPr>
          <p:cNvSpPr txBox="1"/>
          <p:nvPr/>
        </p:nvSpPr>
        <p:spPr>
          <a:xfrm>
            <a:off x="4630585" y="1066586"/>
            <a:ext cx="2369570" cy="2306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B87A1"/>
              </a:buClr>
              <a:buSzPts val="3600"/>
            </a:pPr>
            <a:r>
              <a:rPr lang="en" sz="11500" dirty="0">
                <a:solidFill>
                  <a:srgbClr val="80BFB7"/>
                </a:solidFill>
                <a:latin typeface="Dosis Light"/>
                <a:sym typeface="Dosis Light"/>
              </a:rPr>
              <a:t>😉</a:t>
            </a:r>
            <a:endParaRPr sz="11500" dirty="0">
              <a:solidFill>
                <a:srgbClr val="80BFB7"/>
              </a:solidFill>
              <a:latin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509067" y="282188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D3EBD5"/>
                </a:solidFill>
              </a:rPr>
              <a:t>Why?</a:t>
            </a:r>
            <a:endParaRPr sz="54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40231" y="1441988"/>
            <a:ext cx="5495100" cy="2270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Tx/>
              <a:buChar char="-"/>
            </a:pPr>
            <a:r>
              <a:rPr lang="en-US" dirty="0">
                <a:solidFill>
                  <a:srgbClr val="80BFB7"/>
                </a:solidFill>
              </a:rPr>
              <a:t>Inaccessible knowledge  </a:t>
            </a:r>
            <a:r>
              <a:rPr lang="en" sz="2800" dirty="0">
                <a:solidFill>
                  <a:srgbClr val="80BFB7"/>
                </a:solidFill>
                <a:sym typeface="Titillium Web"/>
              </a:rPr>
              <a:t>😒</a:t>
            </a:r>
            <a:endParaRPr lang="en-US" dirty="0">
              <a:solidFill>
                <a:srgbClr val="80BFB7"/>
              </a:solidFill>
            </a:endParaRPr>
          </a:p>
          <a:p>
            <a:pPr marL="342900" lvl="0" indent="-342900">
              <a:buFontTx/>
              <a:buChar char="-"/>
            </a:pPr>
            <a:r>
              <a:rPr lang="en-US" dirty="0">
                <a:solidFill>
                  <a:srgbClr val="80BFB7"/>
                </a:solidFill>
              </a:rPr>
              <a:t>Lack of treatment experience </a:t>
            </a:r>
            <a:r>
              <a:rPr lang="en" sz="2800" dirty="0">
                <a:solidFill>
                  <a:srgbClr val="80BFB7"/>
                </a:solidFill>
                <a:sym typeface="Titillium Web"/>
              </a:rPr>
              <a:t>👶</a:t>
            </a:r>
            <a:endParaRPr lang="en-US" dirty="0">
              <a:solidFill>
                <a:srgbClr val="80BFB7"/>
              </a:solidFill>
            </a:endParaRPr>
          </a:p>
          <a:p>
            <a:pPr marL="342900" lvl="0" indent="-342900">
              <a:buFontTx/>
              <a:buChar char="-"/>
            </a:pPr>
            <a:r>
              <a:rPr lang="en-US" dirty="0">
                <a:solidFill>
                  <a:srgbClr val="80BFB7"/>
                </a:solidFill>
              </a:rPr>
              <a:t>Treatment based on trial and error therefore required attention and usage history </a:t>
            </a:r>
            <a:r>
              <a:rPr lang="en" sz="2800" dirty="0">
                <a:solidFill>
                  <a:srgbClr val="80BFB7"/>
                </a:solidFill>
                <a:sym typeface="Titillium Web"/>
              </a:rPr>
              <a:t>😭</a:t>
            </a:r>
            <a:endParaRPr lang="en-US" dirty="0">
              <a:solidFill>
                <a:srgbClr val="80BFB7"/>
              </a:solidFill>
            </a:endParaRPr>
          </a:p>
          <a:p>
            <a:pPr>
              <a:buFontTx/>
              <a:buChar char="-"/>
            </a:pPr>
            <a:r>
              <a:rPr lang="en-US" dirty="0">
                <a:solidFill>
                  <a:srgbClr val="80BFB7"/>
                </a:solidFill>
              </a:rPr>
              <a:t>Adjust to modern global medical cannabis treatment trend </a:t>
            </a:r>
            <a:r>
              <a:rPr lang="en" sz="2800" dirty="0">
                <a:solidFill>
                  <a:srgbClr val="80BFB7"/>
                </a:solidFill>
                <a:sym typeface="Titillium Web"/>
              </a:rPr>
              <a:t>🌏🏃</a:t>
            </a:r>
            <a:endParaRPr lang="en-US" dirty="0">
              <a:solidFill>
                <a:srgbClr val="80BFB7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509067" y="282188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D3EBD5"/>
                </a:solidFill>
              </a:rPr>
              <a:t>Publications</a:t>
            </a:r>
            <a:endParaRPr sz="5400" dirty="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26" name="Picture 2" descr="https://cdn.the7eye.org.il/uploads/2019/01/1_l-464x627.jpg">
            <a:extLst>
              <a:ext uri="{FF2B5EF4-FFF2-40B4-BE49-F238E27FC236}">
                <a16:creationId xmlns:a16="http://schemas.microsoft.com/office/drawing/2014/main" id="{555EF8CC-C747-4501-A408-9258D1BEF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3322">
            <a:off x="4244226" y="1307086"/>
            <a:ext cx="1910385" cy="258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https://cdn.the7eye.org.il/uploads/2019/01/Capture1-7-464x692.png">
            <a:extLst>
              <a:ext uri="{FF2B5EF4-FFF2-40B4-BE49-F238E27FC236}">
                <a16:creationId xmlns:a16="http://schemas.microsoft.com/office/drawing/2014/main" id="{F2577709-0E4B-460A-85BB-F5945B049D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cdn.the7eye.org.il/uploads/2019/01/jerusalem-post2812019-464x746.jpg">
            <a:extLst>
              <a:ext uri="{FF2B5EF4-FFF2-40B4-BE49-F238E27FC236}">
                <a16:creationId xmlns:a16="http://schemas.microsoft.com/office/drawing/2014/main" id="{25FF18C3-A4DC-4194-9827-2CAE6CCE4A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10" descr="https://cdn.the7eye.org.il/uploads/2019/01/jerusalem-post2812019-464x746.jpg">
            <a:extLst>
              <a:ext uri="{FF2B5EF4-FFF2-40B4-BE49-F238E27FC236}">
                <a16:creationId xmlns:a16="http://schemas.microsoft.com/office/drawing/2014/main" id="{A4E9FA12-6C05-4725-8E14-08FC45C383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2724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2" descr="https://cdn.the7eye.org.il/uploads/2019/01/jerusalem-post2812019-464x746.jpg">
            <a:extLst>
              <a:ext uri="{FF2B5EF4-FFF2-40B4-BE49-F238E27FC236}">
                <a16:creationId xmlns:a16="http://schemas.microsoft.com/office/drawing/2014/main" id="{C87C5F6A-71FD-4E6A-895F-0ED5DAA61C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28765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2050ED-E8DB-4652-9EDD-EA8E08F06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24059">
            <a:off x="840919" y="1987919"/>
            <a:ext cx="2762794" cy="2386863"/>
          </a:xfrm>
          <a:prstGeom prst="rect">
            <a:avLst/>
          </a:prstGeom>
        </p:spPr>
      </p:pic>
      <p:sp>
        <p:nvSpPr>
          <p:cNvPr id="8" name="AutoShape 16" descr="blob:https://web.whatsapp.com/8caec5ef-f80e-458b-963d-be4f82350f0a">
            <a:extLst>
              <a:ext uri="{FF2B5EF4-FFF2-40B4-BE49-F238E27FC236}">
                <a16:creationId xmlns:a16="http://schemas.microsoft.com/office/drawing/2014/main" id="{841FA47C-A937-4907-8F50-ED1FD83697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29200" y="30289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CC6A2C-BFA3-4C13-AA35-4B1ACEC80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12274">
            <a:off x="4687421" y="3315116"/>
            <a:ext cx="3210863" cy="127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616431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Medicanna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7027206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Record treatment sessions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Receive reccomendations based on medical needs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Cannabis information with one click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Medicanna will help utilize medical cannabis treatment, efficiently helping patients receive guidance and information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49036" y="56032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Use Case 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870752" y="1559640"/>
            <a:ext cx="2902108" cy="591888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Create patient profile and medical preferences </a:t>
            </a:r>
            <a:endParaRPr sz="16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2393098" y="3236332"/>
            <a:ext cx="3472976" cy="591889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Start, monitor and record your medical treatments </a:t>
            </a:r>
            <a:endParaRPr sz="16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1474100" y="2428460"/>
            <a:ext cx="3359158" cy="591888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Get matched medical recommended strains. </a:t>
            </a:r>
            <a:endParaRPr sz="16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5" name="Google Shape;3978;p29">
            <a:extLst>
              <a:ext uri="{FF2B5EF4-FFF2-40B4-BE49-F238E27FC236}">
                <a16:creationId xmlns:a16="http://schemas.microsoft.com/office/drawing/2014/main" id="{F95D5CC4-BF97-4790-842A-4C6DC082DB5C}"/>
              </a:ext>
            </a:extLst>
          </p:cNvPr>
          <p:cNvSpPr/>
          <p:nvPr/>
        </p:nvSpPr>
        <p:spPr>
          <a:xfrm>
            <a:off x="3350239" y="4090026"/>
            <a:ext cx="3173299" cy="591889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Analyze usage feedbacks and records for treatment adjustment</a:t>
            </a:r>
            <a:endParaRPr sz="16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851353" y="247598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 Features</a:t>
            </a:r>
            <a:endParaRPr dirty="0"/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3" name="Google Shape;3871;p18">
            <a:extLst>
              <a:ext uri="{FF2B5EF4-FFF2-40B4-BE49-F238E27FC236}">
                <a16:creationId xmlns:a16="http://schemas.microsoft.com/office/drawing/2014/main" id="{FFF3F2EE-037D-412A-B190-3CBCF6AD67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300" y="1211036"/>
            <a:ext cx="7027206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600" dirty="0"/>
              <a:t>Manage personal cloud profile with customized medical preferences. </a:t>
            </a:r>
            <a:br>
              <a:rPr lang="en-US" sz="1600" dirty="0"/>
            </a:br>
            <a:endParaRPr sz="16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1600" dirty="0"/>
              <a:t>Get information of more then 1900 different types of cannabis strains dedicated to various medical treatments  .</a:t>
            </a:r>
            <a:br>
              <a:rPr lang="en-US" sz="1600" dirty="0"/>
            </a:br>
            <a:endParaRPr lang="en-US" sz="1600" dirty="0"/>
          </a:p>
          <a:p>
            <a:pPr indent="-381000">
              <a:spcBef>
                <a:spcPts val="0"/>
              </a:spcBef>
              <a:buSzPts val="2400"/>
            </a:pPr>
            <a:r>
              <a:rPr lang="en-US" sz="1600" dirty="0"/>
              <a:t>Help patient to get best feedback for each specific medical treatment by asking the user leading questions and monitor heartbeat rate.</a:t>
            </a:r>
          </a:p>
          <a:p>
            <a:pPr marL="76200" indent="0">
              <a:spcBef>
                <a:spcPts val="0"/>
              </a:spcBef>
              <a:buSzPts val="2400"/>
              <a:buNone/>
            </a:pPr>
            <a:endParaRPr lang="en-US" sz="1600" dirty="0"/>
          </a:p>
          <a:p>
            <a:pPr indent="-381000">
              <a:spcBef>
                <a:spcPts val="0"/>
              </a:spcBef>
              <a:buSzPts val="2400"/>
            </a:pPr>
            <a:r>
              <a:rPr lang="en-US" sz="1600" dirty="0"/>
              <a:t>Rank each strain usage based on feedback and customized medical preferences.</a:t>
            </a:r>
            <a:br>
              <a:rPr lang="en-US" sz="1600" dirty="0"/>
            </a:br>
            <a:endParaRPr lang="en-US" sz="1600" dirty="0"/>
          </a:p>
          <a:p>
            <a:pPr indent="-381000">
              <a:spcBef>
                <a:spcPts val="0"/>
              </a:spcBef>
              <a:buSzPts val="2400"/>
            </a:pPr>
            <a:r>
              <a:rPr lang="en-US" sz="1600" dirty="0"/>
              <a:t>Record and hold history of treatment sessions for analysis by self, doctor or cannabis official provider.</a:t>
            </a:r>
          </a:p>
          <a:p>
            <a:pPr marL="76200" indent="0">
              <a:spcBef>
                <a:spcPts val="0"/>
              </a:spcBef>
              <a:buSzPts val="2400"/>
              <a:buNone/>
            </a:pPr>
            <a:r>
              <a:rPr lang="en-US" sz="1600" dirty="0"/>
              <a:t>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851353" y="247598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Upcoming Features</a:t>
            </a:r>
            <a:endParaRPr dirty="0"/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3" name="Google Shape;3871;p18">
            <a:extLst>
              <a:ext uri="{FF2B5EF4-FFF2-40B4-BE49-F238E27FC236}">
                <a16:creationId xmlns:a16="http://schemas.microsoft.com/office/drawing/2014/main" id="{FFF3F2EE-037D-412A-B190-3CBCF6AD67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300" y="1211036"/>
            <a:ext cx="7027206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buSzPts val="2400"/>
            </a:pPr>
            <a:r>
              <a:rPr lang="en-US" sz="1600" dirty="0"/>
              <a:t>Export treatment sessions straight to your personal doctor.</a:t>
            </a:r>
            <a:br>
              <a:rPr lang="en-US" sz="1600" dirty="0"/>
            </a:br>
            <a:endParaRPr lang="en-US" sz="1600" dirty="0"/>
          </a:p>
          <a:p>
            <a:pPr indent="-381000">
              <a:buSzPts val="2400"/>
            </a:pPr>
            <a:r>
              <a:rPr lang="en-US" sz="1600" dirty="0"/>
              <a:t>Get partial match of recommended strains to (adjusting match accuracy).</a:t>
            </a:r>
            <a:br>
              <a:rPr lang="en-US" sz="1600" dirty="0"/>
            </a:br>
            <a:endParaRPr lang="en-US" sz="1600" dirty="0"/>
          </a:p>
          <a:p>
            <a:pPr indent="-381000">
              <a:spcBef>
                <a:spcPts val="0"/>
              </a:spcBef>
              <a:buSzPts val="2400"/>
            </a:pPr>
            <a:r>
              <a:rPr lang="en-US" sz="1600" dirty="0"/>
              <a:t>Add more general information accessible from the app.  </a:t>
            </a:r>
          </a:p>
          <a:p>
            <a:pPr indent="-381000">
              <a:spcBef>
                <a:spcPts val="0"/>
              </a:spcBef>
              <a:buSzPts val="2400"/>
            </a:pPr>
            <a:endParaRPr lang="en-US" sz="1600" dirty="0"/>
          </a:p>
          <a:p>
            <a:pPr indent="-381000">
              <a:spcBef>
                <a:spcPts val="0"/>
              </a:spcBef>
              <a:buSzPts val="2400"/>
            </a:pPr>
            <a:r>
              <a:rPr lang="en-US" sz="1600" dirty="0"/>
              <a:t>Fine tuning and bug fixes. </a:t>
            </a:r>
          </a:p>
          <a:p>
            <a:pPr marL="76200" indent="0">
              <a:spcBef>
                <a:spcPts val="0"/>
              </a:spcBef>
              <a:buSzPts val="2400"/>
              <a:buNone/>
            </a:pPr>
            <a:r>
              <a:rPr lang="en-US" sz="1600" dirty="0"/>
              <a:t>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1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2780420" y="1520650"/>
            <a:ext cx="1691465" cy="319955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393807" y="223242"/>
            <a:ext cx="4247350" cy="805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Application Snapshots</a:t>
            </a:r>
            <a:endParaRPr sz="3000" dirty="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646EDF-D3FB-4D46-B17B-67DB4B19B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61" y="1769908"/>
            <a:ext cx="1553368" cy="26407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2780420" y="1520650"/>
            <a:ext cx="1691465" cy="319955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393807" y="223242"/>
            <a:ext cx="4247350" cy="805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Application Snapshots</a:t>
            </a:r>
            <a:endParaRPr sz="3000" dirty="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71F076-C4A9-4F5A-A446-4E9C9454A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743" y="1859535"/>
            <a:ext cx="1475787" cy="249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86851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155</Words>
  <Application>Microsoft Office PowerPoint</Application>
  <PresentationFormat>On-screen Show (16:9)</PresentationFormat>
  <Paragraphs>57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Titillium Web Light</vt:lpstr>
      <vt:lpstr>Dosis Light</vt:lpstr>
      <vt:lpstr>Arial</vt:lpstr>
      <vt:lpstr>Mowbray template</vt:lpstr>
      <vt:lpstr>Medicanna   Match, Track and Monitor</vt:lpstr>
      <vt:lpstr>Why?</vt:lpstr>
      <vt:lpstr>Publications</vt:lpstr>
      <vt:lpstr>Medicanna</vt:lpstr>
      <vt:lpstr>Basic Use Case </vt:lpstr>
      <vt:lpstr>App Features</vt:lpstr>
      <vt:lpstr>Upcoming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Medicanna  Match, track and monitor  your medical cannabis treatment.</dc:title>
  <dc:creator>Matan Gizunterman</dc:creator>
  <cp:lastModifiedBy>Matan Gizunterman</cp:lastModifiedBy>
  <cp:revision>20</cp:revision>
  <dcterms:modified xsi:type="dcterms:W3CDTF">2019-01-30T17:52:44Z</dcterms:modified>
</cp:coreProperties>
</file>