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6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3A13-5F20-44CF-BCA7-D073D1BEED2F}" type="datetimeFigureOut">
              <a:rPr lang="en-US" smtClean="0"/>
              <a:t>30/8/2017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F7294-B8D3-43D3-8B14-F29F5988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5.emf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emf"/><Relationship Id="rId7" Type="http://schemas.openxmlformats.org/officeDocument/2006/relationships/image" Target="../media/image37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emf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5.emf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81397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81397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1522411" y="919366"/>
            <a:ext cx="1648280" cy="1858553"/>
            <a:chOff x="1904999" y="2489200"/>
            <a:chExt cx="1543051" cy="17399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9255" t="15694" r="29465" b="1613"/>
            <a:stretch/>
          </p:blipFill>
          <p:spPr>
            <a:xfrm>
              <a:off x="1904999" y="2489200"/>
              <a:ext cx="1543051" cy="1739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21050" y="2552700"/>
              <a:ext cx="127000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2393" r="2158" b="3624"/>
          <a:stretch/>
        </p:blipFill>
        <p:spPr>
          <a:xfrm>
            <a:off x="3557588" y="963434"/>
            <a:ext cx="2647950" cy="18654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t="2232" r="1043" b="4046"/>
          <a:stretch/>
        </p:blipFill>
        <p:spPr>
          <a:xfrm>
            <a:off x="3557588" y="3090863"/>
            <a:ext cx="2719389" cy="19002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12721" r="27680" b="1526"/>
          <a:stretch/>
        </p:blipFill>
        <p:spPr>
          <a:xfrm>
            <a:off x="1371600" y="3005109"/>
            <a:ext cx="1799091" cy="19471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35030" y="3106882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11165" r="26106"/>
          <a:stretch/>
        </p:blipFill>
        <p:spPr>
          <a:xfrm>
            <a:off x="1310641" y="5110590"/>
            <a:ext cx="1860050" cy="19576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025505" y="5209285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954" r="1755" b="3367"/>
          <a:stretch/>
        </p:blipFill>
        <p:spPr>
          <a:xfrm>
            <a:off x="3557587" y="5156602"/>
            <a:ext cx="2676941" cy="19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54316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54316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1160" r="1400" b="3893"/>
          <a:stretch/>
        </p:blipFill>
        <p:spPr>
          <a:xfrm>
            <a:off x="3586165" y="3098331"/>
            <a:ext cx="2581276" cy="18260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35030" y="3054489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25505" y="5242626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1393" r="29167"/>
          <a:stretch/>
        </p:blipFill>
        <p:spPr>
          <a:xfrm>
            <a:off x="1371600" y="862613"/>
            <a:ext cx="1695449" cy="1898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4010" y="96192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1354" r="1544" b="1930"/>
          <a:stretch/>
        </p:blipFill>
        <p:spPr>
          <a:xfrm>
            <a:off x="3557587" y="924412"/>
            <a:ext cx="2624138" cy="18829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2093" r="29103"/>
          <a:stretch/>
        </p:blipFill>
        <p:spPr>
          <a:xfrm>
            <a:off x="1419893" y="3038530"/>
            <a:ext cx="1647156" cy="187885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70995" y="310916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741" r="1411" b="2118"/>
          <a:stretch/>
        </p:blipFill>
        <p:spPr>
          <a:xfrm>
            <a:off x="3492153" y="5043423"/>
            <a:ext cx="2878219" cy="20470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8"/>
          <a:srcRect l="11404" t="1093" r="28444" b="36948"/>
          <a:stretch/>
        </p:blipFill>
        <p:spPr>
          <a:xfrm>
            <a:off x="1419893" y="5359878"/>
            <a:ext cx="1615137" cy="161513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985284" y="5279396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497552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497552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3054489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5242626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96192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310916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02590" y="904714"/>
            <a:ext cx="1461420" cy="1900347"/>
            <a:chOff x="1419893" y="1057275"/>
            <a:chExt cx="1461420" cy="190034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t="10942" r="53520"/>
            <a:stretch/>
          </p:blipFill>
          <p:spPr>
            <a:xfrm>
              <a:off x="1419893" y="1057275"/>
              <a:ext cx="1032795" cy="189935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65203" t="10942" r="15079"/>
            <a:stretch/>
          </p:blipFill>
          <p:spPr>
            <a:xfrm>
              <a:off x="2443163" y="1058264"/>
              <a:ext cx="438150" cy="1899358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067" r="1324" b="1569"/>
          <a:stretch/>
        </p:blipFill>
        <p:spPr>
          <a:xfrm>
            <a:off x="3538520" y="776288"/>
            <a:ext cx="2628918" cy="20835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1025" r="1059" b="1993"/>
          <a:stretch/>
        </p:blipFill>
        <p:spPr>
          <a:xfrm>
            <a:off x="3571860" y="3040858"/>
            <a:ext cx="2519378" cy="190758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611905" y="3228004"/>
            <a:ext cx="1407507" cy="1677946"/>
            <a:chOff x="1402351" y="3228004"/>
            <a:chExt cx="1407507" cy="167794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/>
            <a:srcRect r="55310"/>
            <a:stretch/>
          </p:blipFill>
          <p:spPr>
            <a:xfrm>
              <a:off x="1402351" y="3228004"/>
              <a:ext cx="974137" cy="167674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6"/>
            <a:srcRect l="64496" r="15622"/>
            <a:stretch/>
          </p:blipFill>
          <p:spPr>
            <a:xfrm>
              <a:off x="2376469" y="3229207"/>
              <a:ext cx="433389" cy="1676743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1" y="5158783"/>
            <a:ext cx="2725299" cy="19357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513498" y="5135223"/>
            <a:ext cx="1571642" cy="1864520"/>
            <a:chOff x="1719597" y="5137698"/>
            <a:chExt cx="1571642" cy="186452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8"/>
            <a:srcRect r="55076"/>
            <a:stretch/>
          </p:blipFill>
          <p:spPr>
            <a:xfrm>
              <a:off x="1719597" y="5141020"/>
              <a:ext cx="1085516" cy="185872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8"/>
            <a:srcRect l="64988" r="14909"/>
            <a:stretch/>
          </p:blipFill>
          <p:spPr>
            <a:xfrm>
              <a:off x="2803949" y="5137698"/>
              <a:ext cx="487290" cy="1864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84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679511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679511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90" r="-974510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90" r="-957447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20041" r="-974510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20041" r="-957447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497" r="-974510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497" r="-957447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4988064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7176201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160009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504274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3506" y="1899344"/>
            <a:ext cx="1508293" cy="1836280"/>
            <a:chOff x="1513499" y="1548727"/>
            <a:chExt cx="1508293" cy="18362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r="55120"/>
            <a:stretch/>
          </p:blipFill>
          <p:spPr>
            <a:xfrm>
              <a:off x="1513499" y="1548727"/>
              <a:ext cx="1070952" cy="183557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64306" r="17333"/>
            <a:stretch/>
          </p:blipFill>
          <p:spPr>
            <a:xfrm>
              <a:off x="2583642" y="1549436"/>
              <a:ext cx="438150" cy="183557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1291" r="1513" b="1315"/>
          <a:stretch/>
        </p:blipFill>
        <p:spPr>
          <a:xfrm>
            <a:off x="3857625" y="1062038"/>
            <a:ext cx="2433638" cy="26860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428201" y="5012637"/>
            <a:ext cx="1415011" cy="1711885"/>
            <a:chOff x="1438644" y="5182526"/>
            <a:chExt cx="1251154" cy="15136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1" r="55216"/>
            <a:stretch/>
          </p:blipFill>
          <p:spPr>
            <a:xfrm>
              <a:off x="1438644" y="5183465"/>
              <a:ext cx="880694" cy="151271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/>
            <a:srcRect l="64398" r="16470"/>
            <a:stretch/>
          </p:blipFill>
          <p:spPr>
            <a:xfrm>
              <a:off x="2313561" y="5182526"/>
              <a:ext cx="376237" cy="151271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646" r="2884" b="1786"/>
          <a:stretch/>
        </p:blipFill>
        <p:spPr>
          <a:xfrm>
            <a:off x="3905250" y="4200525"/>
            <a:ext cx="2247900" cy="2533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t="929" r="2102" b="1953"/>
          <a:stretch/>
        </p:blipFill>
        <p:spPr>
          <a:xfrm>
            <a:off x="3867150" y="6915150"/>
            <a:ext cx="2406650" cy="2667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455660" y="7737979"/>
            <a:ext cx="1650996" cy="1825773"/>
            <a:chOff x="1587500" y="7340600"/>
            <a:chExt cx="1748770" cy="193389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8"/>
            <a:srcRect l="4595" r="50312" b="39075"/>
            <a:stretch/>
          </p:blipFill>
          <p:spPr>
            <a:xfrm>
              <a:off x="1587500" y="7341281"/>
              <a:ext cx="1236663" cy="19301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8"/>
            <a:srcRect l="69052" r="12193" b="39075"/>
            <a:stretch/>
          </p:blipFill>
          <p:spPr>
            <a:xfrm>
              <a:off x="2821920" y="7340600"/>
              <a:ext cx="514350" cy="1933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3240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070100"/>
                    <a:gridCol w="33975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3240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070100"/>
                    <a:gridCol w="33975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90" r="-974510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90" r="-957447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20041" r="-974510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20041" r="-957447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497" r="-974510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497" r="-957447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4988064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7176201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160009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504274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84054" y="1529830"/>
            <a:ext cx="1786636" cy="2171700"/>
            <a:chOff x="1485157" y="1276350"/>
            <a:chExt cx="2000994" cy="24322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t="12253" r="79633" b="2044"/>
            <a:stretch/>
          </p:blipFill>
          <p:spPr>
            <a:xfrm>
              <a:off x="1485157" y="1276350"/>
              <a:ext cx="553193" cy="24322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29652" t="12253" r="17044" b="2939"/>
            <a:stretch/>
          </p:blipFill>
          <p:spPr>
            <a:xfrm>
              <a:off x="2038350" y="1276350"/>
              <a:ext cx="1447801" cy="2406858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615" r="1206" b="1809"/>
          <a:stretch/>
        </p:blipFill>
        <p:spPr>
          <a:xfrm>
            <a:off x="3487534" y="1218789"/>
            <a:ext cx="3083331" cy="24892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384054" y="4551080"/>
            <a:ext cx="1795399" cy="1987016"/>
            <a:chOff x="1634417" y="4444400"/>
            <a:chExt cx="1997784" cy="2211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/>
            <a:srcRect l="3743" r="79774"/>
            <a:stretch/>
          </p:blipFill>
          <p:spPr>
            <a:xfrm>
              <a:off x="1634417" y="4444400"/>
              <a:ext cx="473783" cy="22110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5"/>
            <a:srcRect l="30388" r="16591"/>
            <a:stretch/>
          </p:blipFill>
          <p:spPr>
            <a:xfrm>
              <a:off x="2108200" y="4444400"/>
              <a:ext cx="1524001" cy="2211000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1838" r="650" b="1439"/>
          <a:stretch/>
        </p:blipFill>
        <p:spPr>
          <a:xfrm>
            <a:off x="3419619" y="4396155"/>
            <a:ext cx="3260581" cy="22365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1923" r="1182" b="1692"/>
          <a:stretch/>
        </p:blipFill>
        <p:spPr>
          <a:xfrm>
            <a:off x="3503554" y="7255517"/>
            <a:ext cx="3151246" cy="216159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362042" y="7340600"/>
            <a:ext cx="1893799" cy="2078382"/>
            <a:chOff x="1479550" y="7237088"/>
            <a:chExt cx="1940069" cy="212916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/>
            <a:srcRect l="5619" t="1032" r="80684" b="2756"/>
            <a:stretch/>
          </p:blipFill>
          <p:spPr>
            <a:xfrm>
              <a:off x="1479550" y="7239000"/>
              <a:ext cx="393700" cy="212725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8"/>
            <a:srcRect l="29863" t="1032" r="16453" b="2756"/>
            <a:stretch/>
          </p:blipFill>
          <p:spPr>
            <a:xfrm>
              <a:off x="1876568" y="7237088"/>
              <a:ext cx="1543051" cy="212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85537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222500"/>
                    <a:gridCol w="3245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 anchor="ctr"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3855375"/>
                  </p:ext>
                </p:extLst>
              </p:nvPr>
            </p:nvGraphicFramePr>
            <p:xfrm>
              <a:off x="88901" y="333464"/>
              <a:ext cx="6661436" cy="94201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2222500"/>
                    <a:gridCol w="3245137"/>
                  </a:tblGrid>
                  <a:tr h="58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 anchor="ctr"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90" r="-974510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90" r="-957447" b="-200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20041" r="-974510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20041" r="-957447" b="-100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943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497" r="-974510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497" r="-957447" b="-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035030" y="4988064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5505" y="7176201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4010" y="1600095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0995" y="5042740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5842" y="1532195"/>
            <a:ext cx="1984730" cy="2154575"/>
            <a:chOff x="1454150" y="1555264"/>
            <a:chExt cx="2036707" cy="2211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2723" r="80102"/>
            <a:stretch/>
          </p:blipFill>
          <p:spPr>
            <a:xfrm>
              <a:off x="1454150" y="1555264"/>
              <a:ext cx="493656" cy="2211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29526" r="16789"/>
            <a:stretch/>
          </p:blipFill>
          <p:spPr>
            <a:xfrm>
              <a:off x="1947806" y="1555264"/>
              <a:ext cx="1543051" cy="2211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689" r="2176" b="1764"/>
          <a:stretch/>
        </p:blipFill>
        <p:spPr>
          <a:xfrm>
            <a:off x="3606799" y="1517650"/>
            <a:ext cx="3102429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1227" r="845" b="1922"/>
          <a:stretch/>
        </p:blipFill>
        <p:spPr>
          <a:xfrm>
            <a:off x="3584580" y="4432300"/>
            <a:ext cx="3122007" cy="2159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416974" y="4387250"/>
            <a:ext cx="1960662" cy="2211000"/>
            <a:chOff x="1458957" y="4406300"/>
            <a:chExt cx="1960662" cy="2211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4216" r="79824"/>
            <a:stretch/>
          </p:blipFill>
          <p:spPr>
            <a:xfrm>
              <a:off x="1458957" y="4406300"/>
              <a:ext cx="458743" cy="22110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l="30568" r="17074"/>
            <a:stretch/>
          </p:blipFill>
          <p:spPr>
            <a:xfrm>
              <a:off x="1914669" y="4406300"/>
              <a:ext cx="1504950" cy="2211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416974" y="7434688"/>
            <a:ext cx="1903457" cy="2103710"/>
            <a:chOff x="1385843" y="7434688"/>
            <a:chExt cx="1903457" cy="21037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/>
            <a:srcRect l="15818" r="70622" b="35737"/>
            <a:stretch/>
          </p:blipFill>
          <p:spPr>
            <a:xfrm>
              <a:off x="1385843" y="7434688"/>
              <a:ext cx="411207" cy="210371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39291" r="11501" b="35737"/>
            <a:stretch/>
          </p:blipFill>
          <p:spPr>
            <a:xfrm>
              <a:off x="1797050" y="7434688"/>
              <a:ext cx="1492250" cy="210371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1241" r="1173" b="1807"/>
          <a:stretch/>
        </p:blipFill>
        <p:spPr>
          <a:xfrm>
            <a:off x="3565530" y="7434688"/>
            <a:ext cx="3108867" cy="21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872570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0281397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ectangle 17"/>
          <p:cNvSpPr/>
          <p:nvPr/>
        </p:nvSpPr>
        <p:spPr>
          <a:xfrm>
            <a:off x="3035030" y="3106882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25505" y="5323585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527" t="14317" r="52860" b="2120"/>
          <a:stretch/>
        </p:blipFill>
        <p:spPr>
          <a:xfrm>
            <a:off x="1689100" y="869950"/>
            <a:ext cx="984250" cy="1898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t="1625" r="2266" b="1524"/>
          <a:stretch/>
        </p:blipFill>
        <p:spPr>
          <a:xfrm>
            <a:off x="4184649" y="869950"/>
            <a:ext cx="1591525" cy="1987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58150" b="5212"/>
          <a:stretch/>
        </p:blipFill>
        <p:spPr>
          <a:xfrm>
            <a:off x="1732692" y="3046258"/>
            <a:ext cx="1061623" cy="1849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1327" r="2193" b="2064"/>
          <a:stretch/>
        </p:blipFill>
        <p:spPr>
          <a:xfrm>
            <a:off x="4337050" y="3054382"/>
            <a:ext cx="1518495" cy="1867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2699" r="2036" b="3554"/>
          <a:stretch/>
        </p:blipFill>
        <p:spPr>
          <a:xfrm>
            <a:off x="4238010" y="5060949"/>
            <a:ext cx="1743690" cy="2070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3105" r="55845" b="4430"/>
          <a:stretch/>
        </p:blipFill>
        <p:spPr>
          <a:xfrm>
            <a:off x="1696393" y="5253203"/>
            <a:ext cx="1134221" cy="18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027028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094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16384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32768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65536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027028"/>
                  </p:ext>
                </p:extLst>
              </p:nvPr>
            </p:nvGraphicFramePr>
            <p:xfrm>
              <a:off x="88901" y="333464"/>
              <a:ext cx="6661436" cy="6824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299"/>
                    <a:gridCol w="571500"/>
                    <a:gridCol w="1968500"/>
                    <a:gridCol w="349913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Update</a:t>
                          </a:r>
                          <a:r>
                            <a:rPr lang="en-US" sz="1100" baseline="0" dirty="0" smtClean="0"/>
                            <a:t> Rate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Initial Size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Original</a:t>
                          </a:r>
                          <a:r>
                            <a:rPr lang="en-US" sz="1100" baseline="0" dirty="0" smtClean="0"/>
                            <a:t> Synchrobench Run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ASR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0286" r="-974510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0286" r="-957447" b="-200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119943" r="-974510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119943" r="-957447" b="-1002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  <a:tr h="2132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0" t="-220571" r="-974510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574" t="-220571" r="-957447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Rectangle 17"/>
          <p:cNvSpPr/>
          <p:nvPr/>
        </p:nvSpPr>
        <p:spPr>
          <a:xfrm>
            <a:off x="3035030" y="3106882"/>
            <a:ext cx="135661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25505" y="5323585"/>
            <a:ext cx="145185" cy="173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177" t="27336" r="58781" b="6607"/>
          <a:stretch/>
        </p:blipFill>
        <p:spPr>
          <a:xfrm>
            <a:off x="1933575" y="985537"/>
            <a:ext cx="1091930" cy="1787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2254" r="2862" b="2030"/>
          <a:stretch/>
        </p:blipFill>
        <p:spPr>
          <a:xfrm>
            <a:off x="4090988" y="1052513"/>
            <a:ext cx="1423987" cy="1743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1731" r="74062" b="4120"/>
          <a:stretch/>
        </p:blipFill>
        <p:spPr>
          <a:xfrm>
            <a:off x="1847849" y="1042988"/>
            <a:ext cx="361409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58174" b="6633"/>
          <a:stretch/>
        </p:blipFill>
        <p:spPr>
          <a:xfrm>
            <a:off x="1823290" y="2942936"/>
            <a:ext cx="1202215" cy="206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1644" r="1293" b="1646"/>
          <a:stretch/>
        </p:blipFill>
        <p:spPr>
          <a:xfrm>
            <a:off x="4090988" y="2964787"/>
            <a:ext cx="1638300" cy="1982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t="1961" r="2711" b="1884"/>
          <a:stretch/>
        </p:blipFill>
        <p:spPr>
          <a:xfrm>
            <a:off x="4090988" y="5160578"/>
            <a:ext cx="1703388" cy="1865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6909" t="2558" r="51690" b="37056"/>
          <a:stretch/>
        </p:blipFill>
        <p:spPr>
          <a:xfrm>
            <a:off x="1749936" y="5101006"/>
            <a:ext cx="1244600" cy="19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7229</TotalTime>
  <Words>136</Words>
  <Application>Microsoft Office PowerPoint</Application>
  <PresentationFormat>A4 Paper (210x297 mm)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Almog Zeltsman</dc:creator>
  <cp:lastModifiedBy>Almog Zeltsman</cp:lastModifiedBy>
  <cp:revision>30</cp:revision>
  <dcterms:created xsi:type="dcterms:W3CDTF">2017-08-20T20:05:31Z</dcterms:created>
  <dcterms:modified xsi:type="dcterms:W3CDTF">2017-08-30T13:37:59Z</dcterms:modified>
</cp:coreProperties>
</file>