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39" autoAdjust="0"/>
    <p:restoredTop sz="94660"/>
  </p:normalViewPr>
  <p:slideViewPr>
    <p:cSldViewPr snapToGrid="0">
      <p:cViewPr>
        <p:scale>
          <a:sx n="150" d="100"/>
          <a:sy n="150" d="100"/>
        </p:scale>
        <p:origin x="1320" y="-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3A13-5F20-44CF-BCA7-D073D1BEED2F}" type="datetimeFigureOut">
              <a:rPr lang="en-US" smtClean="0"/>
              <a:t>26/8/2017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7294-B8D3-43D3-8B14-F29F5988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3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3A13-5F20-44CF-BCA7-D073D1BEED2F}" type="datetimeFigureOut">
              <a:rPr lang="en-US" smtClean="0"/>
              <a:t>26/8/2017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7294-B8D3-43D3-8B14-F29F5988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7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3A13-5F20-44CF-BCA7-D073D1BEED2F}" type="datetimeFigureOut">
              <a:rPr lang="en-US" smtClean="0"/>
              <a:t>26/8/2017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7294-B8D3-43D3-8B14-F29F5988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1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3A13-5F20-44CF-BCA7-D073D1BEED2F}" type="datetimeFigureOut">
              <a:rPr lang="en-US" smtClean="0"/>
              <a:t>26/8/2017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7294-B8D3-43D3-8B14-F29F5988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7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3A13-5F20-44CF-BCA7-D073D1BEED2F}" type="datetimeFigureOut">
              <a:rPr lang="en-US" smtClean="0"/>
              <a:t>26/8/2017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7294-B8D3-43D3-8B14-F29F5988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3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3A13-5F20-44CF-BCA7-D073D1BEED2F}" type="datetimeFigureOut">
              <a:rPr lang="en-US" smtClean="0"/>
              <a:t>26/8/2017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7294-B8D3-43D3-8B14-F29F5988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3A13-5F20-44CF-BCA7-D073D1BEED2F}" type="datetimeFigureOut">
              <a:rPr lang="en-US" smtClean="0"/>
              <a:t>26/8/2017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7294-B8D3-43D3-8B14-F29F5988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6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3A13-5F20-44CF-BCA7-D073D1BEED2F}" type="datetimeFigureOut">
              <a:rPr lang="en-US" smtClean="0"/>
              <a:t>26/8/2017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7294-B8D3-43D3-8B14-F29F5988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6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3A13-5F20-44CF-BCA7-D073D1BEED2F}" type="datetimeFigureOut">
              <a:rPr lang="en-US" smtClean="0"/>
              <a:t>26/8/2017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7294-B8D3-43D3-8B14-F29F5988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3A13-5F20-44CF-BCA7-D073D1BEED2F}" type="datetimeFigureOut">
              <a:rPr lang="en-US" smtClean="0"/>
              <a:t>26/8/2017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7294-B8D3-43D3-8B14-F29F5988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8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3A13-5F20-44CF-BCA7-D073D1BEED2F}" type="datetimeFigureOut">
              <a:rPr lang="en-US" smtClean="0"/>
              <a:t>26/8/2017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7294-B8D3-43D3-8B14-F29F5988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7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3A13-5F20-44CF-BCA7-D073D1BEED2F}" type="datetimeFigureOut">
              <a:rPr lang="en-US" smtClean="0"/>
              <a:t>26/8/2017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F7294-B8D3-43D3-8B14-F29F5988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7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emf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40.emf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emf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0281397"/>
                  </p:ext>
                </p:extLst>
              </p:nvPr>
            </p:nvGraphicFramePr>
            <p:xfrm>
              <a:off x="88901" y="333464"/>
              <a:ext cx="6661436" cy="68240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299"/>
                    <a:gridCol w="571500"/>
                    <a:gridCol w="1968500"/>
                    <a:gridCol w="3499137"/>
                  </a:tblGrid>
                  <a:tr h="4094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Update</a:t>
                          </a:r>
                          <a:r>
                            <a:rPr lang="en-US" sz="1100" baseline="0" dirty="0" smtClean="0"/>
                            <a:t> Rate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Initial Size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Original</a:t>
                          </a:r>
                          <a:r>
                            <a:rPr lang="en-US" sz="1100" baseline="0" dirty="0" smtClean="0"/>
                            <a:t> Synchrobench Run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ASR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0%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16384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0%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32768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0%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65536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0281397"/>
                  </p:ext>
                </p:extLst>
              </p:nvPr>
            </p:nvGraphicFramePr>
            <p:xfrm>
              <a:off x="88901" y="333464"/>
              <a:ext cx="6661436" cy="68240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299"/>
                    <a:gridCol w="571500"/>
                    <a:gridCol w="1968500"/>
                    <a:gridCol w="3499137"/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Update</a:t>
                          </a:r>
                          <a:r>
                            <a:rPr lang="en-US" sz="1100" baseline="0" dirty="0" smtClean="0"/>
                            <a:t> Rate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Initial Size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Original</a:t>
                          </a:r>
                          <a:r>
                            <a:rPr lang="en-US" sz="1100" baseline="0" dirty="0" smtClean="0"/>
                            <a:t> Synchrobench Run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ASR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20286" r="-974510" b="-200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20286" r="-957447" b="-200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119943" r="-974510" b="-1002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119943" r="-957447" b="-1002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220571" r="-974510" b="-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220571" r="-957447" b="-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7" name="Group 6"/>
          <p:cNvGrpSpPr/>
          <p:nvPr/>
        </p:nvGrpSpPr>
        <p:grpSpPr>
          <a:xfrm>
            <a:off x="1522411" y="919366"/>
            <a:ext cx="1648280" cy="1858553"/>
            <a:chOff x="1904999" y="2489200"/>
            <a:chExt cx="1543051" cy="17399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9255" t="15694" r="29465" b="1613"/>
            <a:stretch/>
          </p:blipFill>
          <p:spPr>
            <a:xfrm>
              <a:off x="1904999" y="2489200"/>
              <a:ext cx="1543051" cy="17399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321050" y="2552700"/>
              <a:ext cx="127000" cy="162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" t="2393" r="2158" b="3624"/>
          <a:stretch/>
        </p:blipFill>
        <p:spPr>
          <a:xfrm>
            <a:off x="3557588" y="963434"/>
            <a:ext cx="2647950" cy="18654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" t="2232" r="1043" b="4046"/>
          <a:stretch/>
        </p:blipFill>
        <p:spPr>
          <a:xfrm>
            <a:off x="3557588" y="3090863"/>
            <a:ext cx="2719389" cy="19002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/>
          <a:srcRect l="12721" r="27680" b="1526"/>
          <a:stretch/>
        </p:blipFill>
        <p:spPr>
          <a:xfrm>
            <a:off x="1371600" y="3005109"/>
            <a:ext cx="1799091" cy="194716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035030" y="3106882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/>
          <a:srcRect l="11165" r="26106"/>
          <a:stretch/>
        </p:blipFill>
        <p:spPr>
          <a:xfrm>
            <a:off x="1310641" y="5110590"/>
            <a:ext cx="1860050" cy="195763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025505" y="5209285"/>
            <a:ext cx="145185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" t="954" r="1755" b="3367"/>
          <a:stretch/>
        </p:blipFill>
        <p:spPr>
          <a:xfrm>
            <a:off x="3557587" y="5156602"/>
            <a:ext cx="2676941" cy="194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854316"/>
                  </p:ext>
                </p:extLst>
              </p:nvPr>
            </p:nvGraphicFramePr>
            <p:xfrm>
              <a:off x="88901" y="333464"/>
              <a:ext cx="6661436" cy="68240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299"/>
                    <a:gridCol w="571500"/>
                    <a:gridCol w="1968500"/>
                    <a:gridCol w="3499137"/>
                  </a:tblGrid>
                  <a:tr h="4094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Update</a:t>
                          </a:r>
                          <a:r>
                            <a:rPr lang="en-US" sz="1100" baseline="0" dirty="0" smtClean="0"/>
                            <a:t> Rate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Initial Size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Original</a:t>
                          </a:r>
                          <a:r>
                            <a:rPr lang="en-US" sz="1100" baseline="0" dirty="0" smtClean="0"/>
                            <a:t> Synchrobench Run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ASR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16384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0%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32768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50%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65536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854316"/>
                  </p:ext>
                </p:extLst>
              </p:nvPr>
            </p:nvGraphicFramePr>
            <p:xfrm>
              <a:off x="88901" y="333464"/>
              <a:ext cx="6661436" cy="68240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299"/>
                    <a:gridCol w="571500"/>
                    <a:gridCol w="1968500"/>
                    <a:gridCol w="3499137"/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Update</a:t>
                          </a:r>
                          <a:r>
                            <a:rPr lang="en-US" sz="1100" baseline="0" dirty="0" smtClean="0"/>
                            <a:t> Rate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Initial Size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Original</a:t>
                          </a:r>
                          <a:r>
                            <a:rPr lang="en-US" sz="1100" baseline="0" dirty="0" smtClean="0"/>
                            <a:t> Synchrobench Run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ASR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20286" r="-974510" b="-200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20286" r="-957447" b="-200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119943" r="-974510" b="-1002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119943" r="-957447" b="-1002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220571" r="-974510" b="-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220571" r="-957447" b="-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" t="1160" r="1400" b="3893"/>
          <a:stretch/>
        </p:blipFill>
        <p:spPr>
          <a:xfrm>
            <a:off x="3586165" y="3098331"/>
            <a:ext cx="2581276" cy="182608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35030" y="3054489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25505" y="5242626"/>
            <a:ext cx="145185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11393" r="29167"/>
          <a:stretch/>
        </p:blipFill>
        <p:spPr>
          <a:xfrm>
            <a:off x="1371600" y="862613"/>
            <a:ext cx="1695449" cy="18980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64010" y="961920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" t="1354" r="1544" b="1930"/>
          <a:stretch/>
        </p:blipFill>
        <p:spPr>
          <a:xfrm>
            <a:off x="3557587" y="924412"/>
            <a:ext cx="2624138" cy="1882941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1914525" y="2286000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38325" y="1014413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/>
          <a:srcRect l="12093" r="29103"/>
          <a:stretch/>
        </p:blipFill>
        <p:spPr>
          <a:xfrm>
            <a:off x="1419893" y="3038530"/>
            <a:ext cx="1647156" cy="187885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970995" y="3109165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999533" y="4448169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23333" y="3181345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" t="1741" r="1411" b="2118"/>
          <a:stretch/>
        </p:blipFill>
        <p:spPr>
          <a:xfrm>
            <a:off x="3492153" y="5043423"/>
            <a:ext cx="2878219" cy="20470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8"/>
          <a:srcRect l="11404" t="1093" r="28444" b="36948"/>
          <a:stretch/>
        </p:blipFill>
        <p:spPr>
          <a:xfrm>
            <a:off x="1419893" y="5359878"/>
            <a:ext cx="1615137" cy="161513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2985284" y="5279396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2179373" y="6529385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103173" y="5472119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12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6497552"/>
                  </p:ext>
                </p:extLst>
              </p:nvPr>
            </p:nvGraphicFramePr>
            <p:xfrm>
              <a:off x="88901" y="333464"/>
              <a:ext cx="6661436" cy="68240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299"/>
                    <a:gridCol w="571500"/>
                    <a:gridCol w="1968500"/>
                    <a:gridCol w="3499137"/>
                  </a:tblGrid>
                  <a:tr h="4094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Update</a:t>
                          </a:r>
                          <a:r>
                            <a:rPr lang="en-US" sz="1100" baseline="0" dirty="0" smtClean="0"/>
                            <a:t> Rate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Initial Size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Original</a:t>
                          </a:r>
                          <a:r>
                            <a:rPr lang="en-US" sz="1100" baseline="0" dirty="0" smtClean="0"/>
                            <a:t> Synchrobench Run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ASR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16384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0%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32768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0%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65536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6497552"/>
                  </p:ext>
                </p:extLst>
              </p:nvPr>
            </p:nvGraphicFramePr>
            <p:xfrm>
              <a:off x="88901" y="333464"/>
              <a:ext cx="6661436" cy="68240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299"/>
                    <a:gridCol w="571500"/>
                    <a:gridCol w="1968500"/>
                    <a:gridCol w="3499137"/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Update</a:t>
                          </a:r>
                          <a:r>
                            <a:rPr lang="en-US" sz="1100" baseline="0" dirty="0" smtClean="0"/>
                            <a:t> Rate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Initial Size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Original</a:t>
                          </a:r>
                          <a:r>
                            <a:rPr lang="en-US" sz="1100" baseline="0" dirty="0" smtClean="0"/>
                            <a:t> Synchrobench Run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ASR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20286" r="-974510" b="-200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20286" r="-957447" b="-200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119943" r="-974510" b="-1002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119943" r="-957447" b="-1002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220571" r="-974510" b="-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220571" r="-957447" b="-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ectangle 5"/>
          <p:cNvSpPr/>
          <p:nvPr/>
        </p:nvSpPr>
        <p:spPr>
          <a:xfrm>
            <a:off x="3035030" y="3054489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25505" y="5242626"/>
            <a:ext cx="145185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64010" y="961920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70995" y="3109165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502590" y="904714"/>
            <a:ext cx="1461420" cy="1900347"/>
            <a:chOff x="1419893" y="1057275"/>
            <a:chExt cx="1461420" cy="190034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/>
            <a:srcRect t="10942" r="53520"/>
            <a:stretch/>
          </p:blipFill>
          <p:spPr>
            <a:xfrm>
              <a:off x="1419893" y="1057275"/>
              <a:ext cx="1032795" cy="189935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/>
            <a:srcRect l="65203" t="10942" r="15079"/>
            <a:stretch/>
          </p:blipFill>
          <p:spPr>
            <a:xfrm>
              <a:off x="2443163" y="1058264"/>
              <a:ext cx="438150" cy="1899358"/>
            </a:xfrm>
            <a:prstGeom prst="rect">
              <a:avLst/>
            </a:prstGeom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 t="1067" r="1324" b="1569"/>
          <a:stretch/>
        </p:blipFill>
        <p:spPr>
          <a:xfrm>
            <a:off x="3538520" y="776288"/>
            <a:ext cx="2628918" cy="208352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838325" y="1090621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14525" y="2209792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" t="1025" r="1059" b="1993"/>
          <a:stretch/>
        </p:blipFill>
        <p:spPr>
          <a:xfrm>
            <a:off x="3571860" y="3040858"/>
            <a:ext cx="2519378" cy="1907583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611905" y="3228004"/>
            <a:ext cx="1407507" cy="1677946"/>
            <a:chOff x="1402351" y="3228004"/>
            <a:chExt cx="1407507" cy="167794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6"/>
            <a:srcRect r="55310"/>
            <a:stretch/>
          </p:blipFill>
          <p:spPr>
            <a:xfrm>
              <a:off x="1402351" y="3228004"/>
              <a:ext cx="974137" cy="1676743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6"/>
            <a:srcRect l="64496" r="15622"/>
            <a:stretch/>
          </p:blipFill>
          <p:spPr>
            <a:xfrm>
              <a:off x="2376469" y="3229207"/>
              <a:ext cx="433389" cy="1676743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/>
        </p:nvCxnSpPr>
        <p:spPr>
          <a:xfrm>
            <a:off x="1999533" y="4529135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23333" y="3352804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51" y="5158783"/>
            <a:ext cx="2725299" cy="1935798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1513498" y="5135223"/>
            <a:ext cx="1571642" cy="1864520"/>
            <a:chOff x="1719597" y="5137698"/>
            <a:chExt cx="1571642" cy="1864520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8"/>
            <a:srcRect r="55076"/>
            <a:stretch/>
          </p:blipFill>
          <p:spPr>
            <a:xfrm>
              <a:off x="1719597" y="5141020"/>
              <a:ext cx="1085516" cy="1858723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8"/>
            <a:srcRect l="64988" r="14909"/>
            <a:stretch/>
          </p:blipFill>
          <p:spPr>
            <a:xfrm>
              <a:off x="2803949" y="5137698"/>
              <a:ext cx="487290" cy="1864520"/>
            </a:xfrm>
            <a:prstGeom prst="rect">
              <a:avLst/>
            </a:prstGeom>
          </p:spPr>
        </p:pic>
      </p:grpSp>
      <p:cxnSp>
        <p:nvCxnSpPr>
          <p:cNvPr id="20" name="Straight Connector 19"/>
          <p:cNvCxnSpPr/>
          <p:nvPr/>
        </p:nvCxnSpPr>
        <p:spPr>
          <a:xfrm>
            <a:off x="2179373" y="6580185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098973" y="5274376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4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3679511"/>
                  </p:ext>
                </p:extLst>
              </p:nvPr>
            </p:nvGraphicFramePr>
            <p:xfrm>
              <a:off x="88901" y="333464"/>
              <a:ext cx="6661436" cy="94201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299"/>
                    <a:gridCol w="571500"/>
                    <a:gridCol w="1968500"/>
                    <a:gridCol w="3499137"/>
                  </a:tblGrid>
                  <a:tr h="5890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Update</a:t>
                          </a:r>
                          <a:r>
                            <a:rPr lang="en-US" sz="1100" baseline="0" dirty="0" smtClean="0"/>
                            <a:t> Rate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Initial Size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Original</a:t>
                          </a:r>
                          <a:r>
                            <a:rPr lang="en-US" sz="1100" baseline="0" dirty="0" smtClean="0"/>
                            <a:t> Synchrobench Run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ASR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16384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0%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32768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0%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65536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3679511"/>
                  </p:ext>
                </p:extLst>
              </p:nvPr>
            </p:nvGraphicFramePr>
            <p:xfrm>
              <a:off x="88901" y="333464"/>
              <a:ext cx="6661436" cy="94201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299"/>
                    <a:gridCol w="571500"/>
                    <a:gridCol w="1968500"/>
                    <a:gridCol w="3499137"/>
                  </a:tblGrid>
                  <a:tr h="5890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Update</a:t>
                          </a:r>
                          <a:r>
                            <a:rPr lang="en-US" sz="1100" baseline="0" dirty="0" smtClean="0"/>
                            <a:t> Rate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Initial Size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Original</a:t>
                          </a:r>
                          <a:r>
                            <a:rPr lang="en-US" sz="1100" baseline="0" dirty="0" smtClean="0"/>
                            <a:t> Synchrobench Run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ASR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20290" r="-974510" b="-200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20290" r="-957447" b="-200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120041" r="-974510" b="-100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120041" r="-957447" b="-100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220497" r="-974510" b="-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220497" r="-957447" b="-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ectangle 5"/>
          <p:cNvSpPr/>
          <p:nvPr/>
        </p:nvSpPr>
        <p:spPr>
          <a:xfrm>
            <a:off x="3035030" y="4988064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25505" y="7176201"/>
            <a:ext cx="145185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64010" y="1600095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70995" y="5042740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3506" y="1899344"/>
            <a:ext cx="1508293" cy="1836280"/>
            <a:chOff x="1513499" y="1548727"/>
            <a:chExt cx="1508293" cy="183628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r="55120"/>
            <a:stretch/>
          </p:blipFill>
          <p:spPr>
            <a:xfrm>
              <a:off x="1513499" y="1548727"/>
              <a:ext cx="1070952" cy="183557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/>
            <a:srcRect l="64306" r="17333"/>
            <a:stretch/>
          </p:blipFill>
          <p:spPr>
            <a:xfrm>
              <a:off x="2583642" y="1549436"/>
              <a:ext cx="438150" cy="1835571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" t="1291" r="1513" b="1315"/>
          <a:stretch/>
        </p:blipFill>
        <p:spPr>
          <a:xfrm>
            <a:off x="3857625" y="1062038"/>
            <a:ext cx="2433638" cy="26860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839829" y="2036771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01037" y="3271830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428201" y="5012637"/>
            <a:ext cx="1415011" cy="1711885"/>
            <a:chOff x="1438644" y="5182526"/>
            <a:chExt cx="1251154" cy="151365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l="1" r="55216"/>
            <a:stretch/>
          </p:blipFill>
          <p:spPr>
            <a:xfrm>
              <a:off x="1438644" y="5183465"/>
              <a:ext cx="880694" cy="151271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5"/>
            <a:srcRect l="64398" r="16470"/>
            <a:stretch/>
          </p:blipFill>
          <p:spPr>
            <a:xfrm>
              <a:off x="2313561" y="5182526"/>
              <a:ext cx="376237" cy="151271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" t="646" r="2884" b="1786"/>
          <a:stretch/>
        </p:blipFill>
        <p:spPr>
          <a:xfrm>
            <a:off x="3905250" y="4200525"/>
            <a:ext cx="2247900" cy="25336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1999533" y="6296009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23333" y="5143499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" t="929" r="2102" b="1953"/>
          <a:stretch/>
        </p:blipFill>
        <p:spPr>
          <a:xfrm>
            <a:off x="3867150" y="6915150"/>
            <a:ext cx="2406650" cy="26670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455660" y="7737979"/>
            <a:ext cx="1650996" cy="1825773"/>
            <a:chOff x="1587500" y="7340600"/>
            <a:chExt cx="1748770" cy="193389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8"/>
            <a:srcRect l="4595" r="50312" b="39075"/>
            <a:stretch/>
          </p:blipFill>
          <p:spPr>
            <a:xfrm>
              <a:off x="1587500" y="7341281"/>
              <a:ext cx="1236663" cy="19301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8"/>
            <a:srcRect l="69052" r="12193" b="39075"/>
            <a:stretch/>
          </p:blipFill>
          <p:spPr>
            <a:xfrm>
              <a:off x="2821920" y="7340600"/>
              <a:ext cx="514350" cy="1933897"/>
            </a:xfrm>
            <a:prstGeom prst="rect">
              <a:avLst/>
            </a:prstGeom>
          </p:spPr>
        </p:pic>
      </p:grpSp>
      <p:cxnSp>
        <p:nvCxnSpPr>
          <p:cNvPr id="20" name="Straight Connector 19"/>
          <p:cNvCxnSpPr/>
          <p:nvPr/>
        </p:nvCxnSpPr>
        <p:spPr>
          <a:xfrm>
            <a:off x="2183327" y="9129832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2927" y="7900223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9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8032405"/>
                  </p:ext>
                </p:extLst>
              </p:nvPr>
            </p:nvGraphicFramePr>
            <p:xfrm>
              <a:off x="88901" y="333464"/>
              <a:ext cx="6661436" cy="94201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299"/>
                    <a:gridCol w="571500"/>
                    <a:gridCol w="2070100"/>
                    <a:gridCol w="3397537"/>
                  </a:tblGrid>
                  <a:tr h="5890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Update</a:t>
                          </a:r>
                          <a:r>
                            <a:rPr lang="en-US" sz="1100" baseline="0" dirty="0" smtClean="0"/>
                            <a:t> Rate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Initial Size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Original</a:t>
                          </a:r>
                          <a:r>
                            <a:rPr lang="en-US" sz="1100" baseline="0" dirty="0" smtClean="0"/>
                            <a:t> Synchrobench Run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ASR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16384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0%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32768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0%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65536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8032405"/>
                  </p:ext>
                </p:extLst>
              </p:nvPr>
            </p:nvGraphicFramePr>
            <p:xfrm>
              <a:off x="88901" y="333464"/>
              <a:ext cx="6661436" cy="94201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299"/>
                    <a:gridCol w="571500"/>
                    <a:gridCol w="2070100"/>
                    <a:gridCol w="3397537"/>
                  </a:tblGrid>
                  <a:tr h="5890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Update</a:t>
                          </a:r>
                          <a:r>
                            <a:rPr lang="en-US" sz="1100" baseline="0" dirty="0" smtClean="0"/>
                            <a:t> Rate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Initial Size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Original</a:t>
                          </a:r>
                          <a:r>
                            <a:rPr lang="en-US" sz="1100" baseline="0" dirty="0" smtClean="0"/>
                            <a:t> Synchrobench Run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ASR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20290" r="-974510" b="-200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20290" r="-957447" b="-200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120041" r="-974510" b="-100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120041" r="-957447" b="-100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220497" r="-974510" b="-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220497" r="-957447" b="-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ectangle 5"/>
          <p:cNvSpPr/>
          <p:nvPr/>
        </p:nvSpPr>
        <p:spPr>
          <a:xfrm>
            <a:off x="3035030" y="4988064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25505" y="7176201"/>
            <a:ext cx="145185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64010" y="1600095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70995" y="5042740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384054" y="1529830"/>
            <a:ext cx="1786636" cy="2171700"/>
            <a:chOff x="1485157" y="1276350"/>
            <a:chExt cx="2000994" cy="243225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/>
            <a:srcRect t="12253" r="79633" b="2044"/>
            <a:stretch/>
          </p:blipFill>
          <p:spPr>
            <a:xfrm>
              <a:off x="1485157" y="1276350"/>
              <a:ext cx="553193" cy="2432258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l="29652" t="12253" r="17044" b="2939"/>
            <a:stretch/>
          </p:blipFill>
          <p:spPr>
            <a:xfrm>
              <a:off x="2038350" y="1276350"/>
              <a:ext cx="1447801" cy="2406858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" t="615" r="1206" b="1809"/>
          <a:stretch/>
        </p:blipFill>
        <p:spPr>
          <a:xfrm>
            <a:off x="3487534" y="1218789"/>
            <a:ext cx="3083331" cy="248920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384054" y="4551080"/>
            <a:ext cx="1795399" cy="1987016"/>
            <a:chOff x="1634417" y="4444400"/>
            <a:chExt cx="1997784" cy="22110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5"/>
            <a:srcRect l="3743" r="79774"/>
            <a:stretch/>
          </p:blipFill>
          <p:spPr>
            <a:xfrm>
              <a:off x="1634417" y="4444400"/>
              <a:ext cx="473783" cy="22110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5"/>
            <a:srcRect l="30388" r="16591"/>
            <a:stretch/>
          </p:blipFill>
          <p:spPr>
            <a:xfrm>
              <a:off x="2108200" y="4444400"/>
              <a:ext cx="1524001" cy="2211000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" t="1838" r="650" b="1439"/>
          <a:stretch/>
        </p:blipFill>
        <p:spPr>
          <a:xfrm>
            <a:off x="3419619" y="4396155"/>
            <a:ext cx="3260581" cy="22365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" t="1923" r="1182" b="1692"/>
          <a:stretch/>
        </p:blipFill>
        <p:spPr>
          <a:xfrm>
            <a:off x="3503554" y="7255517"/>
            <a:ext cx="3151246" cy="2161599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1362042" y="7340600"/>
            <a:ext cx="1893799" cy="2078382"/>
            <a:chOff x="1479550" y="7237088"/>
            <a:chExt cx="1940069" cy="2129162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8"/>
            <a:srcRect l="5619" t="1032" r="80684" b="2756"/>
            <a:stretch/>
          </p:blipFill>
          <p:spPr>
            <a:xfrm>
              <a:off x="1479550" y="7239000"/>
              <a:ext cx="393700" cy="212725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8"/>
            <a:srcRect l="29863" t="1032" r="16453" b="2756"/>
            <a:stretch/>
          </p:blipFill>
          <p:spPr>
            <a:xfrm>
              <a:off x="1876568" y="7237088"/>
              <a:ext cx="1543051" cy="212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34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3855375"/>
                  </p:ext>
                </p:extLst>
              </p:nvPr>
            </p:nvGraphicFramePr>
            <p:xfrm>
              <a:off x="88901" y="333464"/>
              <a:ext cx="6661436" cy="94201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299"/>
                    <a:gridCol w="571500"/>
                    <a:gridCol w="2222500"/>
                    <a:gridCol w="3245137"/>
                  </a:tblGrid>
                  <a:tr h="5890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Update</a:t>
                          </a:r>
                          <a:r>
                            <a:rPr lang="en-US" sz="1100" baseline="0" dirty="0" smtClean="0"/>
                            <a:t> Rate</a:t>
                          </a:r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Initial Size</a:t>
                          </a:r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Original</a:t>
                          </a:r>
                          <a:r>
                            <a:rPr lang="en-US" sz="1100" baseline="0" dirty="0" smtClean="0"/>
                            <a:t> Synchrobench Run</a:t>
                          </a:r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ASR</a:t>
                          </a:r>
                          <a:endParaRPr lang="en-US" sz="1100" dirty="0"/>
                        </a:p>
                      </a:txBody>
                      <a:tcPr anchor="ctr"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16384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0%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32768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0%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65536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3855375"/>
                  </p:ext>
                </p:extLst>
              </p:nvPr>
            </p:nvGraphicFramePr>
            <p:xfrm>
              <a:off x="88901" y="333464"/>
              <a:ext cx="6661436" cy="94201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299"/>
                    <a:gridCol w="571500"/>
                    <a:gridCol w="2222500"/>
                    <a:gridCol w="3245137"/>
                  </a:tblGrid>
                  <a:tr h="5890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Update</a:t>
                          </a:r>
                          <a:r>
                            <a:rPr lang="en-US" sz="1100" baseline="0" dirty="0" smtClean="0"/>
                            <a:t> Rate</a:t>
                          </a:r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Initial Size</a:t>
                          </a:r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Original</a:t>
                          </a:r>
                          <a:r>
                            <a:rPr lang="en-US" sz="1100" baseline="0" dirty="0" smtClean="0"/>
                            <a:t> Synchrobench Run</a:t>
                          </a:r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ASR</a:t>
                          </a:r>
                          <a:endParaRPr lang="en-US" sz="1100" dirty="0"/>
                        </a:p>
                      </a:txBody>
                      <a:tcPr anchor="ctr"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20290" r="-974510" b="-200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20290" r="-957447" b="-200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120041" r="-974510" b="-100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120041" r="-957447" b="-100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220497" r="-974510" b="-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220497" r="-957447" b="-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ectangle 5"/>
          <p:cNvSpPr/>
          <p:nvPr/>
        </p:nvSpPr>
        <p:spPr>
          <a:xfrm>
            <a:off x="3035030" y="4988064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25505" y="7176201"/>
            <a:ext cx="145185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64010" y="1600095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70995" y="5042740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385842" y="1532195"/>
            <a:ext cx="1984730" cy="2154575"/>
            <a:chOff x="1454150" y="1555264"/>
            <a:chExt cx="2036707" cy="2211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l="2723" r="80102"/>
            <a:stretch/>
          </p:blipFill>
          <p:spPr>
            <a:xfrm>
              <a:off x="1454150" y="1555264"/>
              <a:ext cx="493656" cy="2211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/>
            <a:srcRect l="29526" r="16789"/>
            <a:stretch/>
          </p:blipFill>
          <p:spPr>
            <a:xfrm>
              <a:off x="1947806" y="1555264"/>
              <a:ext cx="1543051" cy="221100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689" r="2176" b="1764"/>
          <a:stretch/>
        </p:blipFill>
        <p:spPr>
          <a:xfrm>
            <a:off x="3606799" y="1517650"/>
            <a:ext cx="3102429" cy="2171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" t="1227" r="845" b="1922"/>
          <a:stretch/>
        </p:blipFill>
        <p:spPr>
          <a:xfrm>
            <a:off x="3584580" y="4432300"/>
            <a:ext cx="3122007" cy="21590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416974" y="4387250"/>
            <a:ext cx="1960662" cy="2211000"/>
            <a:chOff x="1458957" y="4406300"/>
            <a:chExt cx="1960662" cy="2211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/>
            <a:srcRect l="4216" r="79824"/>
            <a:stretch/>
          </p:blipFill>
          <p:spPr>
            <a:xfrm>
              <a:off x="1458957" y="4406300"/>
              <a:ext cx="458743" cy="22110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/>
            <a:srcRect l="30568" r="17074"/>
            <a:stretch/>
          </p:blipFill>
          <p:spPr>
            <a:xfrm>
              <a:off x="1914669" y="4406300"/>
              <a:ext cx="1504950" cy="22110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1416974" y="7434688"/>
            <a:ext cx="1903457" cy="2103710"/>
            <a:chOff x="1385843" y="7434688"/>
            <a:chExt cx="1903457" cy="210371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7"/>
            <a:srcRect l="15818" r="70622" b="35737"/>
            <a:stretch/>
          </p:blipFill>
          <p:spPr>
            <a:xfrm>
              <a:off x="1385843" y="7434688"/>
              <a:ext cx="411207" cy="210371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/>
            <a:srcRect l="39291" r="11501" b="35737"/>
            <a:stretch/>
          </p:blipFill>
          <p:spPr>
            <a:xfrm>
              <a:off x="1797050" y="7434688"/>
              <a:ext cx="1492250" cy="210371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" t="1241" r="1173" b="1807"/>
          <a:stretch/>
        </p:blipFill>
        <p:spPr>
          <a:xfrm>
            <a:off x="3565530" y="7434688"/>
            <a:ext cx="3108867" cy="215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7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872570"/>
                  </p:ext>
                </p:extLst>
              </p:nvPr>
            </p:nvGraphicFramePr>
            <p:xfrm>
              <a:off x="88901" y="333464"/>
              <a:ext cx="6661436" cy="68240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299"/>
                    <a:gridCol w="571500"/>
                    <a:gridCol w="1968500"/>
                    <a:gridCol w="3499137"/>
                  </a:tblGrid>
                  <a:tr h="4094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Update</a:t>
                          </a:r>
                          <a:r>
                            <a:rPr lang="en-US" sz="1100" baseline="0" dirty="0" smtClean="0"/>
                            <a:t> Rate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Initial Size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Original</a:t>
                          </a:r>
                          <a:r>
                            <a:rPr lang="en-US" sz="1100" baseline="0" dirty="0" smtClean="0"/>
                            <a:t> Synchrobench Run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ASR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0%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16384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0%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32768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0%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65536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0281397"/>
                  </p:ext>
                </p:extLst>
              </p:nvPr>
            </p:nvGraphicFramePr>
            <p:xfrm>
              <a:off x="88901" y="333464"/>
              <a:ext cx="6661436" cy="68240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299"/>
                    <a:gridCol w="571500"/>
                    <a:gridCol w="1968500"/>
                    <a:gridCol w="3499137"/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Update</a:t>
                          </a:r>
                          <a:r>
                            <a:rPr lang="en-US" sz="1100" baseline="0" dirty="0" smtClean="0"/>
                            <a:t> Rate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Initial Size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Original</a:t>
                          </a:r>
                          <a:r>
                            <a:rPr lang="en-US" sz="1100" baseline="0" dirty="0" smtClean="0"/>
                            <a:t> Synchrobench Run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ASR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20286" r="-974510" b="-200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20286" r="-957447" b="-200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119943" r="-974510" b="-1002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119943" r="-957447" b="-1002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220571" r="-974510" b="-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220571" r="-957447" b="-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8" name="Rectangle 17"/>
          <p:cNvSpPr/>
          <p:nvPr/>
        </p:nvSpPr>
        <p:spPr>
          <a:xfrm>
            <a:off x="3035030" y="3106882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25505" y="5323585"/>
            <a:ext cx="145185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527" t="14317" r="52860" b="2120"/>
          <a:stretch/>
        </p:blipFill>
        <p:spPr>
          <a:xfrm>
            <a:off x="1689100" y="869950"/>
            <a:ext cx="984250" cy="18985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7" t="1625" r="2266" b="1524"/>
          <a:stretch/>
        </p:blipFill>
        <p:spPr>
          <a:xfrm>
            <a:off x="4184649" y="869950"/>
            <a:ext cx="1591525" cy="1987023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2263504" y="2325549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09259" y="1300039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58150" b="5212"/>
          <a:stretch/>
        </p:blipFill>
        <p:spPr>
          <a:xfrm>
            <a:off x="1732692" y="3046258"/>
            <a:ext cx="1061623" cy="18495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" t="1327" r="2193" b="2064"/>
          <a:stretch/>
        </p:blipFill>
        <p:spPr>
          <a:xfrm>
            <a:off x="4337050" y="3054382"/>
            <a:ext cx="1518495" cy="1867338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2209259" y="4346581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55428" y="3130571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" t="2699" r="2036" b="3554"/>
          <a:stretch/>
        </p:blipFill>
        <p:spPr>
          <a:xfrm>
            <a:off x="4238010" y="5060949"/>
            <a:ext cx="1743690" cy="20701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/>
          <a:srcRect t="3105" r="55845" b="4430"/>
          <a:stretch/>
        </p:blipFill>
        <p:spPr>
          <a:xfrm>
            <a:off x="1696393" y="5253203"/>
            <a:ext cx="1134221" cy="1827047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2158242" y="6520545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4411" y="5583935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65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027028"/>
                  </p:ext>
                </p:extLst>
              </p:nvPr>
            </p:nvGraphicFramePr>
            <p:xfrm>
              <a:off x="88901" y="333464"/>
              <a:ext cx="6661436" cy="68240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299"/>
                    <a:gridCol w="571500"/>
                    <a:gridCol w="1968500"/>
                    <a:gridCol w="3499137"/>
                  </a:tblGrid>
                  <a:tr h="4094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Update</a:t>
                          </a:r>
                          <a:r>
                            <a:rPr lang="en-US" sz="1100" baseline="0" dirty="0" smtClean="0"/>
                            <a:t> Rate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Initial Size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Original</a:t>
                          </a:r>
                          <a:r>
                            <a:rPr lang="en-US" sz="1100" baseline="0" dirty="0" smtClean="0"/>
                            <a:t> Synchrobench Run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ASR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0%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16384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0%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32768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0%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65536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027028"/>
                  </p:ext>
                </p:extLst>
              </p:nvPr>
            </p:nvGraphicFramePr>
            <p:xfrm>
              <a:off x="88901" y="333464"/>
              <a:ext cx="6661436" cy="68240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299"/>
                    <a:gridCol w="571500"/>
                    <a:gridCol w="1968500"/>
                    <a:gridCol w="3499137"/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Update</a:t>
                          </a:r>
                          <a:r>
                            <a:rPr lang="en-US" sz="1100" baseline="0" dirty="0" smtClean="0"/>
                            <a:t> Rate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Initial Size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Original</a:t>
                          </a:r>
                          <a:r>
                            <a:rPr lang="en-US" sz="1100" baseline="0" dirty="0" smtClean="0"/>
                            <a:t> Synchrobench Run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ASR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20286" r="-974510" b="-200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20286" r="-957447" b="-200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119943" r="-974510" b="-1002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119943" r="-957447" b="-1002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220571" r="-974510" b="-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220571" r="-957447" b="-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8" name="Rectangle 17"/>
          <p:cNvSpPr/>
          <p:nvPr/>
        </p:nvSpPr>
        <p:spPr>
          <a:xfrm>
            <a:off x="3035030" y="3106882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25505" y="5323585"/>
            <a:ext cx="145185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63504" y="2325549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09259" y="1300039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09259" y="4346581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55428" y="3130571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58242" y="6520545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4411" y="5583935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7219</TotalTime>
  <Words>136</Words>
  <Application>Microsoft Office PowerPoint</Application>
  <PresentationFormat>A4 Paper (210x297 mm)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Almog Zeltsman</dc:creator>
  <cp:lastModifiedBy>Almog Zeltsman</cp:lastModifiedBy>
  <cp:revision>27</cp:revision>
  <dcterms:created xsi:type="dcterms:W3CDTF">2017-08-20T20:05:31Z</dcterms:created>
  <dcterms:modified xsi:type="dcterms:W3CDTF">2017-08-26T12:41:28Z</dcterms:modified>
</cp:coreProperties>
</file>