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85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0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6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5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95DEE7-4F9E-418D-BFF3-EB84151CBB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71E5-EE92-4012-99FA-AF61DFA5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646" y="1151313"/>
            <a:ext cx="8825658" cy="694113"/>
          </a:xfrm>
        </p:spPr>
        <p:txBody>
          <a:bodyPr/>
          <a:lstStyle/>
          <a:p>
            <a:r>
              <a:rPr lang="en-US" sz="4000" dirty="0" smtClean="0"/>
              <a:t>Who is the father of computer?</a:t>
            </a:r>
            <a:endParaRPr lang="en-US" sz="4000" dirty="0"/>
          </a:p>
        </p:txBody>
      </p:sp>
      <p:sp>
        <p:nvSpPr>
          <p:cNvPr id="4" name="Action Button: Custom 3">
            <a:hlinkClick r:id="" action="ppaction://hlinkshowjump?jump=nextslide" highlightClick="1">
              <a:snd r:embed="rId2" name="applause.wav"/>
            </a:hlinkClick>
          </p:cNvPr>
          <p:cNvSpPr/>
          <p:nvPr/>
        </p:nvSpPr>
        <p:spPr>
          <a:xfrm>
            <a:off x="2032462" y="3009207"/>
            <a:ext cx="2680854" cy="61098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Charless</a:t>
            </a:r>
            <a:r>
              <a:rPr lang="en-US" dirty="0" smtClean="0"/>
              <a:t> Babbage</a:t>
            </a:r>
            <a:endParaRPr lang="en-US" dirty="0"/>
          </a:p>
        </p:txBody>
      </p:sp>
      <p:sp>
        <p:nvSpPr>
          <p:cNvPr id="5" name="Action Button: Custom 4">
            <a:hlinkClick r:id="" action="ppaction://hlinkshowjump?jump=lastslide" highlightClick="1">
              <a:snd r:embed="rId3" name="bomb.wav"/>
            </a:hlinkClick>
          </p:cNvPr>
          <p:cNvSpPr/>
          <p:nvPr/>
        </p:nvSpPr>
        <p:spPr>
          <a:xfrm>
            <a:off x="6278880" y="3009207"/>
            <a:ext cx="2466109" cy="610985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376" y="2605404"/>
            <a:ext cx="4646814" cy="1325563"/>
          </a:xfrm>
        </p:spPr>
        <p:txBody>
          <a:bodyPr/>
          <a:lstStyle/>
          <a:p>
            <a:r>
              <a:rPr lang="en-US" dirty="0" smtClean="0"/>
              <a:t>Correct Answer!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098" y="2763346"/>
            <a:ext cx="4164677" cy="1325563"/>
          </a:xfrm>
        </p:spPr>
        <p:txBody>
          <a:bodyPr/>
          <a:lstStyle/>
          <a:p>
            <a:r>
              <a:rPr lang="en-US" dirty="0" smtClean="0"/>
              <a:t>Wrong Answer!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3A8D56853A864AA071A2CD48EC2FDC" ma:contentTypeVersion="14" ma:contentTypeDescription="Create a new document." ma:contentTypeScope="" ma:versionID="191070afdd75a82dfd61f1e830523a04">
  <xsd:schema xmlns:xsd="http://www.w3.org/2001/XMLSchema" xmlns:xs="http://www.w3.org/2001/XMLSchema" xmlns:p="http://schemas.microsoft.com/office/2006/metadata/properties" xmlns:ns3="2f961d0c-3591-4d08-87ee-d8c726b7b565" xmlns:ns4="efda24e1-accd-4de5-a57a-64725406983a" targetNamespace="http://schemas.microsoft.com/office/2006/metadata/properties" ma:root="true" ma:fieldsID="52934381d588d7a3f2ff3aed2f20b25e" ns3:_="" ns4:_="">
    <xsd:import namespace="2f961d0c-3591-4d08-87ee-d8c726b7b565"/>
    <xsd:import namespace="efda24e1-accd-4de5-a57a-6472540698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961d0c-3591-4d08-87ee-d8c726b7b5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a24e1-accd-4de5-a57a-6472540698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EA6B47-053C-465F-9AC7-9571A035C0A7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efda24e1-accd-4de5-a57a-64725406983a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2f961d0c-3591-4d08-87ee-d8c726b7b56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B1FFA8-D684-439D-872B-F1532EA4E3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056DD-9950-4451-8B4A-871D4B338A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961d0c-3591-4d08-87ee-d8c726b7b565"/>
    <ds:schemaRef ds:uri="efda24e1-accd-4de5-a57a-6472540698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Who is the father of computer?</vt:lpstr>
      <vt:lpstr>Correct Answer!</vt:lpstr>
      <vt:lpstr>Wrong Answer!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father of computer?</dc:title>
  <dc:creator>Tauqeer</dc:creator>
  <cp:lastModifiedBy>Mr. Tauqeer Faiz</cp:lastModifiedBy>
  <cp:revision>3</cp:revision>
  <dcterms:created xsi:type="dcterms:W3CDTF">2022-06-02T10:16:16Z</dcterms:created>
  <dcterms:modified xsi:type="dcterms:W3CDTF">2022-06-02T10:20:41Z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0x010100703A8D56853A864AA071A2CD48EC2FDC</vt:lpwstr>
  </property>
</Properties>
</file>