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1739-5572-4A59-B540-FD40D6179EA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3C61-E14C-43FF-8127-602E3C3FE5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1739-5572-4A59-B540-FD40D6179EA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3C61-E14C-43FF-8127-602E3C3FE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1739-5572-4A59-B540-FD40D6179EA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3C61-E14C-43FF-8127-602E3C3FE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1739-5572-4A59-B540-FD40D6179EA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3C61-E14C-43FF-8127-602E3C3FE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1739-5572-4A59-B540-FD40D6179EA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3C61-E14C-43FF-8127-602E3C3FE5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1739-5572-4A59-B540-FD40D6179EA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3C61-E14C-43FF-8127-602E3C3FE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1739-5572-4A59-B540-FD40D6179EA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3C61-E14C-43FF-8127-602E3C3FE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1739-5572-4A59-B540-FD40D6179EA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3C61-E14C-43FF-8127-602E3C3FE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1739-5572-4A59-B540-FD40D6179EA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3C61-E14C-43FF-8127-602E3C3FE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1739-5572-4A59-B540-FD40D6179EA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3C61-E14C-43FF-8127-602E3C3FE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1739-5572-4A59-B540-FD40D6179EA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90B3C61-E14C-43FF-8127-602E3C3FE58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3D1739-5572-4A59-B540-FD40D6179EA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0B3C61-E14C-43FF-8127-602E3C3FE58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DengAI</a:t>
            </a:r>
            <a:r>
              <a:rPr lang="en-US" dirty="0"/>
              <a:t>: Predicting Disease Spread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Tools &amp; Techniques</a:t>
            </a:r>
          </a:p>
          <a:p>
            <a:r>
              <a:rPr lang="en-US" dirty="0" smtClean="0"/>
              <a:t>Project</a:t>
            </a:r>
          </a:p>
          <a:p>
            <a:r>
              <a:rPr lang="en-US" dirty="0" smtClean="0"/>
              <a:t>10-May-2019</a:t>
            </a:r>
          </a:p>
          <a:p>
            <a:r>
              <a:rPr lang="en-US" dirty="0" err="1" smtClean="0"/>
              <a:t>Tauqeer</a:t>
            </a:r>
            <a:r>
              <a:rPr lang="en-US" dirty="0" smtClean="0"/>
              <a:t>-</a:t>
            </a:r>
            <a:r>
              <a:rPr lang="en-US" dirty="0" err="1" smtClean="0"/>
              <a:t>ul</a:t>
            </a:r>
            <a:r>
              <a:rPr lang="en-US" dirty="0" smtClean="0"/>
              <a:t>-Hassan</a:t>
            </a:r>
          </a:p>
          <a:p>
            <a:r>
              <a:rPr lang="en-US" dirty="0" smtClean="0"/>
              <a:t>18101142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Categorical Data</a:t>
            </a:r>
          </a:p>
          <a:p>
            <a:r>
              <a:rPr lang="en-US" dirty="0" smtClean="0"/>
              <a:t>Filling Missing Categorical Data </a:t>
            </a:r>
          </a:p>
          <a:p>
            <a:r>
              <a:rPr lang="en-US" dirty="0" smtClean="0"/>
              <a:t>Converting Categorical Data with Its Mean</a:t>
            </a:r>
          </a:p>
          <a:p>
            <a:r>
              <a:rPr lang="en-US" dirty="0" smtClean="0"/>
              <a:t>Filling Numerical Data with its Mean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Tried Different Algorithms</a:t>
            </a:r>
          </a:p>
          <a:p>
            <a:r>
              <a:rPr lang="en-US" dirty="0" smtClean="0"/>
              <a:t>A. </a:t>
            </a:r>
            <a:r>
              <a:rPr lang="en-US" dirty="0" err="1" smtClean="0"/>
              <a:t>RandomForestClassifier</a:t>
            </a:r>
            <a:endParaRPr lang="en-US" dirty="0" smtClean="0"/>
          </a:p>
          <a:p>
            <a:r>
              <a:rPr lang="en-US" dirty="0" smtClean="0"/>
              <a:t>B. </a:t>
            </a:r>
            <a:r>
              <a:rPr lang="en-US" dirty="0" err="1" smtClean="0"/>
              <a:t>GradientBoostingRegressor</a:t>
            </a:r>
            <a:endParaRPr lang="en-US" dirty="0" smtClean="0"/>
          </a:p>
          <a:p>
            <a:r>
              <a:rPr lang="en-US" dirty="0" smtClean="0"/>
              <a:t>C. </a:t>
            </a:r>
            <a:r>
              <a:rPr lang="en-US" dirty="0" err="1" smtClean="0"/>
              <a:t>GridSearchCV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199"/>
            <a:ext cx="8181304" cy="5988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</TotalTime>
  <Words>47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DengAI: Predicting Disease Spread </vt:lpstr>
      <vt:lpstr>Data Pre Processing</vt:lpstr>
      <vt:lpstr>Algorithms</vt:lpstr>
      <vt:lpstr>Slide 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DengAI: Predicting Disease Spread</dc:title>
  <dc:creator>SHK</dc:creator>
  <cp:lastModifiedBy>SHK</cp:lastModifiedBy>
  <cp:revision>2</cp:revision>
  <dcterms:created xsi:type="dcterms:W3CDTF">2019-05-10T10:12:29Z</dcterms:created>
  <dcterms:modified xsi:type="dcterms:W3CDTF">2019-05-10T10:26:24Z</dcterms:modified>
</cp:coreProperties>
</file>