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91" r:id="rId5"/>
    <p:sldId id="292" r:id="rId6"/>
    <p:sldId id="293" r:id="rId7"/>
    <p:sldId id="307" r:id="rId8"/>
    <p:sldId id="296" r:id="rId9"/>
    <p:sldId id="298" r:id="rId10"/>
    <p:sldId id="309" r:id="rId11"/>
    <p:sldId id="310" r:id="rId12"/>
    <p:sldId id="311" r:id="rId13"/>
    <p:sldId id="303" r:id="rId14"/>
    <p:sldId id="304" r:id="rId15"/>
    <p:sldId id="297" r:id="rId16"/>
    <p:sldId id="306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E476E-008B-4C5A-BBEC-FB81735EAF27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CF92D1-12D2-440E-A889-7D1D29A27A27}">
      <dgm:prSet/>
      <dgm:spPr/>
      <dgm:t>
        <a:bodyPr/>
        <a:lstStyle/>
        <a:p>
          <a:r>
            <a:rPr lang="en-US"/>
            <a:t>WAF</a:t>
          </a:r>
        </a:p>
      </dgm:t>
    </dgm:pt>
    <dgm:pt modelId="{BF4162C1-CB2F-4000-B3A4-D61BA7E41D67}" type="parTrans" cxnId="{4E07F0AA-450D-489C-BD0D-95D2A0D5D185}">
      <dgm:prSet/>
      <dgm:spPr/>
      <dgm:t>
        <a:bodyPr/>
        <a:lstStyle/>
        <a:p>
          <a:endParaRPr lang="en-US"/>
        </a:p>
      </dgm:t>
    </dgm:pt>
    <dgm:pt modelId="{B97C430F-C655-4DC3-A1CE-B0D839BFADDC}" type="sibTrans" cxnId="{4E07F0AA-450D-489C-BD0D-95D2A0D5D185}">
      <dgm:prSet/>
      <dgm:spPr/>
      <dgm:t>
        <a:bodyPr/>
        <a:lstStyle/>
        <a:p>
          <a:endParaRPr lang="en-US"/>
        </a:p>
      </dgm:t>
    </dgm:pt>
    <dgm:pt modelId="{6DD5B416-99B8-49E8-9510-76AFE1F3E405}">
      <dgm:prSet/>
      <dgm:spPr/>
      <dgm:t>
        <a:bodyPr/>
        <a:lstStyle/>
        <a:p>
          <a:r>
            <a:rPr lang="en-US"/>
            <a:t>Network Security</a:t>
          </a:r>
        </a:p>
      </dgm:t>
    </dgm:pt>
    <dgm:pt modelId="{8EDD71E5-D21F-4246-B8B8-329D7740C05D}" type="parTrans" cxnId="{3E85B208-7247-4C10-B4B0-37F73116C4D5}">
      <dgm:prSet/>
      <dgm:spPr/>
      <dgm:t>
        <a:bodyPr/>
        <a:lstStyle/>
        <a:p>
          <a:endParaRPr lang="en-US"/>
        </a:p>
      </dgm:t>
    </dgm:pt>
    <dgm:pt modelId="{15BA4864-5D8D-4072-A53B-E033C44A51BA}" type="sibTrans" cxnId="{3E85B208-7247-4C10-B4B0-37F73116C4D5}">
      <dgm:prSet/>
      <dgm:spPr/>
      <dgm:t>
        <a:bodyPr/>
        <a:lstStyle/>
        <a:p>
          <a:endParaRPr lang="en-US"/>
        </a:p>
      </dgm:t>
    </dgm:pt>
    <dgm:pt modelId="{032BB059-3930-4D0C-BF08-27F557FBFB5A}">
      <dgm:prSet/>
      <dgm:spPr/>
      <dgm:t>
        <a:bodyPr/>
        <a:lstStyle/>
        <a:p>
          <a:r>
            <a:rPr lang="en-US"/>
            <a:t>Cluster Security (API Server)</a:t>
          </a:r>
        </a:p>
      </dgm:t>
    </dgm:pt>
    <dgm:pt modelId="{A8CE45E2-04AD-4382-808D-35CFC1E77CDE}" type="parTrans" cxnId="{DDDF3CE9-2FD9-49FB-9DD7-4DF3106A34B1}">
      <dgm:prSet/>
      <dgm:spPr/>
      <dgm:t>
        <a:bodyPr/>
        <a:lstStyle/>
        <a:p>
          <a:endParaRPr lang="en-US"/>
        </a:p>
      </dgm:t>
    </dgm:pt>
    <dgm:pt modelId="{5BA6BA33-B6BC-4AED-930D-584C8675932A}" type="sibTrans" cxnId="{DDDF3CE9-2FD9-49FB-9DD7-4DF3106A34B1}">
      <dgm:prSet/>
      <dgm:spPr/>
      <dgm:t>
        <a:bodyPr/>
        <a:lstStyle/>
        <a:p>
          <a:endParaRPr lang="en-US"/>
        </a:p>
      </dgm:t>
    </dgm:pt>
    <dgm:pt modelId="{507AAA76-DEA4-489A-9297-64B438B6BCC8}">
      <dgm:prSet/>
      <dgm:spPr/>
      <dgm:t>
        <a:bodyPr/>
        <a:lstStyle/>
        <a:p>
          <a:r>
            <a:rPr lang="en-US"/>
            <a:t>Key Vault</a:t>
          </a:r>
        </a:p>
      </dgm:t>
    </dgm:pt>
    <dgm:pt modelId="{9E78C4C3-A625-4EBB-AD61-D0233B557865}" type="parTrans" cxnId="{9C1F5CEB-87B0-4C89-B81D-B3173926A635}">
      <dgm:prSet/>
      <dgm:spPr/>
      <dgm:t>
        <a:bodyPr/>
        <a:lstStyle/>
        <a:p>
          <a:endParaRPr lang="en-US"/>
        </a:p>
      </dgm:t>
    </dgm:pt>
    <dgm:pt modelId="{6AF20212-C265-4D91-8EA0-E8C9321469BF}" type="sibTrans" cxnId="{9C1F5CEB-87B0-4C89-B81D-B3173926A635}">
      <dgm:prSet/>
      <dgm:spPr/>
      <dgm:t>
        <a:bodyPr/>
        <a:lstStyle/>
        <a:p>
          <a:endParaRPr lang="en-US"/>
        </a:p>
      </dgm:t>
    </dgm:pt>
    <dgm:pt modelId="{F2BA05A2-DDE8-4871-A71C-C10B833FB6C6}">
      <dgm:prSet/>
      <dgm:spPr/>
      <dgm:t>
        <a:bodyPr/>
        <a:lstStyle/>
        <a:p>
          <a:r>
            <a:rPr lang="en-US"/>
            <a:t>Kubernetes Secrets</a:t>
          </a:r>
        </a:p>
      </dgm:t>
    </dgm:pt>
    <dgm:pt modelId="{ED2AEDCE-B12F-4B66-AF60-DBEFB88ED9BA}" type="parTrans" cxnId="{E0344B15-A64B-4794-A33B-94052808935A}">
      <dgm:prSet/>
      <dgm:spPr/>
      <dgm:t>
        <a:bodyPr/>
        <a:lstStyle/>
        <a:p>
          <a:endParaRPr lang="en-US"/>
        </a:p>
      </dgm:t>
    </dgm:pt>
    <dgm:pt modelId="{48B85A19-1AEA-4EE8-8C9C-428C5E3BED41}" type="sibTrans" cxnId="{E0344B15-A64B-4794-A33B-94052808935A}">
      <dgm:prSet/>
      <dgm:spPr/>
      <dgm:t>
        <a:bodyPr/>
        <a:lstStyle/>
        <a:p>
          <a:endParaRPr lang="en-US"/>
        </a:p>
      </dgm:t>
    </dgm:pt>
    <dgm:pt modelId="{00825301-CF02-4AF1-820D-596A91A8D807}">
      <dgm:prSet/>
      <dgm:spPr/>
      <dgm:t>
        <a:bodyPr/>
        <a:lstStyle/>
        <a:p>
          <a:r>
            <a:rPr lang="en-US"/>
            <a:t>Pod Management Security (MI)</a:t>
          </a:r>
        </a:p>
      </dgm:t>
    </dgm:pt>
    <dgm:pt modelId="{A3B0EE2E-A407-413B-846F-B938855B0EDA}" type="parTrans" cxnId="{127ADB79-4D5D-41B9-A61A-C73C4BF33945}">
      <dgm:prSet/>
      <dgm:spPr/>
      <dgm:t>
        <a:bodyPr/>
        <a:lstStyle/>
        <a:p>
          <a:endParaRPr lang="en-US"/>
        </a:p>
      </dgm:t>
    </dgm:pt>
    <dgm:pt modelId="{BBC51B19-F8DD-4ECE-AB8D-1BABE0C320D2}" type="sibTrans" cxnId="{127ADB79-4D5D-41B9-A61A-C73C4BF33945}">
      <dgm:prSet/>
      <dgm:spPr/>
      <dgm:t>
        <a:bodyPr/>
        <a:lstStyle/>
        <a:p>
          <a:endParaRPr lang="en-US"/>
        </a:p>
      </dgm:t>
    </dgm:pt>
    <dgm:pt modelId="{8A96E80C-88B2-4679-B105-F3663837153C}">
      <dgm:prSet/>
      <dgm:spPr/>
      <dgm:t>
        <a:bodyPr/>
        <a:lstStyle/>
        <a:p>
          <a:r>
            <a:rPr lang="en-US"/>
            <a:t>Node Security </a:t>
          </a:r>
        </a:p>
      </dgm:t>
    </dgm:pt>
    <dgm:pt modelId="{252B02EB-9220-4ADF-8836-7C4563FD7E52}" type="parTrans" cxnId="{57668943-CC8B-4A11-A3C8-D418726856AE}">
      <dgm:prSet/>
      <dgm:spPr/>
      <dgm:t>
        <a:bodyPr/>
        <a:lstStyle/>
        <a:p>
          <a:endParaRPr lang="en-US"/>
        </a:p>
      </dgm:t>
    </dgm:pt>
    <dgm:pt modelId="{673AA524-AB0F-49A8-9F87-E120CD2D96FE}" type="sibTrans" cxnId="{57668943-CC8B-4A11-A3C8-D418726856AE}">
      <dgm:prSet/>
      <dgm:spPr/>
      <dgm:t>
        <a:bodyPr/>
        <a:lstStyle/>
        <a:p>
          <a:endParaRPr lang="en-US"/>
        </a:p>
      </dgm:t>
    </dgm:pt>
    <dgm:pt modelId="{9E970A75-1115-4FA9-9A9A-843DD39F540C}">
      <dgm:prSet/>
      <dgm:spPr/>
      <dgm:t>
        <a:bodyPr/>
        <a:lstStyle/>
        <a:p>
          <a:r>
            <a:rPr lang="en-US" dirty="0"/>
            <a:t>Security patches</a:t>
          </a:r>
        </a:p>
      </dgm:t>
    </dgm:pt>
    <dgm:pt modelId="{CD6AE312-E525-4FF8-9B83-F16D03B888B2}" type="parTrans" cxnId="{50762675-88A5-4294-91BC-9A2E4905AA9C}">
      <dgm:prSet/>
      <dgm:spPr/>
      <dgm:t>
        <a:bodyPr/>
        <a:lstStyle/>
        <a:p>
          <a:endParaRPr lang="en-US"/>
        </a:p>
      </dgm:t>
    </dgm:pt>
    <dgm:pt modelId="{A826C879-11F2-4260-BD3F-CFFE35826095}" type="sibTrans" cxnId="{50762675-88A5-4294-91BC-9A2E4905AA9C}">
      <dgm:prSet/>
      <dgm:spPr/>
      <dgm:t>
        <a:bodyPr/>
        <a:lstStyle/>
        <a:p>
          <a:endParaRPr lang="en-US"/>
        </a:p>
      </dgm:t>
    </dgm:pt>
    <dgm:pt modelId="{C33AFB4D-B523-4B28-97E0-3086B45CF340}">
      <dgm:prSet/>
      <dgm:spPr/>
      <dgm:t>
        <a:bodyPr/>
        <a:lstStyle/>
        <a:p>
          <a:r>
            <a:rPr lang="en-US"/>
            <a:t>Node Storage </a:t>
          </a:r>
        </a:p>
      </dgm:t>
    </dgm:pt>
    <dgm:pt modelId="{230A9818-3DEB-46D8-89CE-2BEC8E1FD558}" type="parTrans" cxnId="{42F9F6AB-5751-4701-B686-622A1F44D34C}">
      <dgm:prSet/>
      <dgm:spPr/>
      <dgm:t>
        <a:bodyPr/>
        <a:lstStyle/>
        <a:p>
          <a:endParaRPr lang="en-US"/>
        </a:p>
      </dgm:t>
    </dgm:pt>
    <dgm:pt modelId="{DF961FFD-A3F3-4017-AC94-B9E1F9588452}" type="sibTrans" cxnId="{42F9F6AB-5751-4701-B686-622A1F44D34C}">
      <dgm:prSet/>
      <dgm:spPr/>
      <dgm:t>
        <a:bodyPr/>
        <a:lstStyle/>
        <a:p>
          <a:endParaRPr lang="en-US"/>
        </a:p>
      </dgm:t>
    </dgm:pt>
    <dgm:pt modelId="{DCFFE796-4658-4109-BC7E-A80FD14EDAC6}">
      <dgm:prSet/>
      <dgm:spPr/>
      <dgm:t>
        <a:bodyPr/>
        <a:lstStyle/>
        <a:p>
          <a:r>
            <a:rPr lang="en-US"/>
            <a:t>Azure Data Disk – encrypted</a:t>
          </a:r>
        </a:p>
      </dgm:t>
    </dgm:pt>
    <dgm:pt modelId="{FBAB3B33-75E8-4E3D-A2B0-3B6C7537A3AE}" type="parTrans" cxnId="{7E21476D-40BF-4EDC-9A01-C504742C7976}">
      <dgm:prSet/>
      <dgm:spPr/>
      <dgm:t>
        <a:bodyPr/>
        <a:lstStyle/>
        <a:p>
          <a:endParaRPr lang="en-US"/>
        </a:p>
      </dgm:t>
    </dgm:pt>
    <dgm:pt modelId="{B176B69A-9037-451C-8A4D-9442CA13913C}" type="sibTrans" cxnId="{7E21476D-40BF-4EDC-9A01-C504742C7976}">
      <dgm:prSet/>
      <dgm:spPr/>
      <dgm:t>
        <a:bodyPr/>
        <a:lstStyle/>
        <a:p>
          <a:endParaRPr lang="en-US"/>
        </a:p>
      </dgm:t>
    </dgm:pt>
    <dgm:pt modelId="{4ACAD1BD-4EEA-4033-A874-47CCE2FE6E84}">
      <dgm:prSet/>
      <dgm:spPr/>
      <dgm:t>
        <a:bodyPr/>
        <a:lstStyle/>
        <a:p>
          <a:r>
            <a:rPr lang="en-US"/>
            <a:t>Kubernetes Network Policy</a:t>
          </a:r>
        </a:p>
      </dgm:t>
    </dgm:pt>
    <dgm:pt modelId="{E8237C99-70E1-43ED-9F57-9F04435E0931}" type="parTrans" cxnId="{7C12E66E-281B-4231-A9ED-E5FA013209D5}">
      <dgm:prSet/>
      <dgm:spPr/>
      <dgm:t>
        <a:bodyPr/>
        <a:lstStyle/>
        <a:p>
          <a:endParaRPr lang="en-US"/>
        </a:p>
      </dgm:t>
    </dgm:pt>
    <dgm:pt modelId="{F2178703-3C97-4167-8923-C2B99AB31480}" type="sibTrans" cxnId="{7C12E66E-281B-4231-A9ED-E5FA013209D5}">
      <dgm:prSet/>
      <dgm:spPr/>
      <dgm:t>
        <a:bodyPr/>
        <a:lstStyle/>
        <a:p>
          <a:endParaRPr lang="en-US"/>
        </a:p>
      </dgm:t>
    </dgm:pt>
    <dgm:pt modelId="{B9B54A32-1863-4028-B7C0-FCF8E3E2E1D8}">
      <dgm:prSet/>
      <dgm:spPr/>
      <dgm:t>
        <a:bodyPr/>
        <a:lstStyle/>
        <a:p>
          <a:r>
            <a:rPr lang="en-US"/>
            <a:t>Azure Security Benchmark</a:t>
          </a:r>
        </a:p>
      </dgm:t>
    </dgm:pt>
    <dgm:pt modelId="{A30C4F32-F6FE-48BB-888F-480A056B313D}" type="parTrans" cxnId="{5AA3DA14-BA81-450F-AEB7-C34968DBC1A0}">
      <dgm:prSet/>
      <dgm:spPr/>
      <dgm:t>
        <a:bodyPr/>
        <a:lstStyle/>
        <a:p>
          <a:endParaRPr lang="en-US"/>
        </a:p>
      </dgm:t>
    </dgm:pt>
    <dgm:pt modelId="{A88C989B-88B5-419A-BB2E-99A282329C4D}" type="sibTrans" cxnId="{5AA3DA14-BA81-450F-AEB7-C34968DBC1A0}">
      <dgm:prSet/>
      <dgm:spPr/>
      <dgm:t>
        <a:bodyPr/>
        <a:lstStyle/>
        <a:p>
          <a:endParaRPr lang="en-US"/>
        </a:p>
      </dgm:t>
    </dgm:pt>
    <dgm:pt modelId="{85F3443F-703C-452B-9EAF-7880EDF90457}" type="pres">
      <dgm:prSet presAssocID="{1AAE476E-008B-4C5A-BBEC-FB81735EAF27}" presName="Name0" presStyleCnt="0">
        <dgm:presLayoutVars>
          <dgm:dir/>
          <dgm:resizeHandles/>
        </dgm:presLayoutVars>
      </dgm:prSet>
      <dgm:spPr/>
    </dgm:pt>
    <dgm:pt modelId="{3F462100-B435-483E-94AF-2064E193E941}" type="pres">
      <dgm:prSet presAssocID="{91CF92D1-12D2-440E-A889-7D1D29A27A27}" presName="compNode" presStyleCnt="0"/>
      <dgm:spPr/>
    </dgm:pt>
    <dgm:pt modelId="{A1D40B85-04A3-4191-95AF-6BF7364FE22D}" type="pres">
      <dgm:prSet presAssocID="{91CF92D1-12D2-440E-A889-7D1D29A27A27}" presName="dummyConnPt" presStyleCnt="0"/>
      <dgm:spPr/>
    </dgm:pt>
    <dgm:pt modelId="{EB710055-3606-4062-9D2C-7497A08A46D1}" type="pres">
      <dgm:prSet presAssocID="{91CF92D1-12D2-440E-A889-7D1D29A27A27}" presName="node" presStyleLbl="node1" presStyleIdx="0" presStyleCnt="10">
        <dgm:presLayoutVars>
          <dgm:bulletEnabled val="1"/>
        </dgm:presLayoutVars>
      </dgm:prSet>
      <dgm:spPr/>
    </dgm:pt>
    <dgm:pt modelId="{E21D7F2B-C8F1-453A-90F3-CB60145B164A}" type="pres">
      <dgm:prSet presAssocID="{B97C430F-C655-4DC3-A1CE-B0D839BFADDC}" presName="sibTrans" presStyleLbl="bgSibTrans2D1" presStyleIdx="0" presStyleCnt="9"/>
      <dgm:spPr/>
    </dgm:pt>
    <dgm:pt modelId="{A28C66D7-35F2-41A0-B3B8-4FB0CA26986A}" type="pres">
      <dgm:prSet presAssocID="{6DD5B416-99B8-49E8-9510-76AFE1F3E405}" presName="compNode" presStyleCnt="0"/>
      <dgm:spPr/>
    </dgm:pt>
    <dgm:pt modelId="{B6E0B1E7-DB0E-416B-9F43-336769C837A8}" type="pres">
      <dgm:prSet presAssocID="{6DD5B416-99B8-49E8-9510-76AFE1F3E405}" presName="dummyConnPt" presStyleCnt="0"/>
      <dgm:spPr/>
    </dgm:pt>
    <dgm:pt modelId="{F1F30276-4051-476A-A78A-9E096C09D937}" type="pres">
      <dgm:prSet presAssocID="{6DD5B416-99B8-49E8-9510-76AFE1F3E405}" presName="node" presStyleLbl="node1" presStyleIdx="1" presStyleCnt="10">
        <dgm:presLayoutVars>
          <dgm:bulletEnabled val="1"/>
        </dgm:presLayoutVars>
      </dgm:prSet>
      <dgm:spPr/>
    </dgm:pt>
    <dgm:pt modelId="{BBC74479-B827-4139-8F27-6F4EB4AE53D1}" type="pres">
      <dgm:prSet presAssocID="{15BA4864-5D8D-4072-A53B-E033C44A51BA}" presName="sibTrans" presStyleLbl="bgSibTrans2D1" presStyleIdx="1" presStyleCnt="9"/>
      <dgm:spPr/>
    </dgm:pt>
    <dgm:pt modelId="{26972A01-C466-428D-ABF4-D580E763C9F2}" type="pres">
      <dgm:prSet presAssocID="{032BB059-3930-4D0C-BF08-27F557FBFB5A}" presName="compNode" presStyleCnt="0"/>
      <dgm:spPr/>
    </dgm:pt>
    <dgm:pt modelId="{C37568A4-EE39-46FB-95F3-580E01CD47CA}" type="pres">
      <dgm:prSet presAssocID="{032BB059-3930-4D0C-BF08-27F557FBFB5A}" presName="dummyConnPt" presStyleCnt="0"/>
      <dgm:spPr/>
    </dgm:pt>
    <dgm:pt modelId="{77AD95BB-4BFA-4867-9F2E-B4A17E2F1DCC}" type="pres">
      <dgm:prSet presAssocID="{032BB059-3930-4D0C-BF08-27F557FBFB5A}" presName="node" presStyleLbl="node1" presStyleIdx="2" presStyleCnt="10">
        <dgm:presLayoutVars>
          <dgm:bulletEnabled val="1"/>
        </dgm:presLayoutVars>
      </dgm:prSet>
      <dgm:spPr/>
    </dgm:pt>
    <dgm:pt modelId="{C98BD1E9-DFE1-4CB1-B98A-6DAAB9B5AEFA}" type="pres">
      <dgm:prSet presAssocID="{5BA6BA33-B6BC-4AED-930D-584C8675932A}" presName="sibTrans" presStyleLbl="bgSibTrans2D1" presStyleIdx="2" presStyleCnt="9"/>
      <dgm:spPr/>
    </dgm:pt>
    <dgm:pt modelId="{7BFBCF28-48C1-4F05-9A50-6A8971888283}" type="pres">
      <dgm:prSet presAssocID="{507AAA76-DEA4-489A-9297-64B438B6BCC8}" presName="compNode" presStyleCnt="0"/>
      <dgm:spPr/>
    </dgm:pt>
    <dgm:pt modelId="{79BA5953-8062-420D-A5A1-C6A4C1CC018C}" type="pres">
      <dgm:prSet presAssocID="{507AAA76-DEA4-489A-9297-64B438B6BCC8}" presName="dummyConnPt" presStyleCnt="0"/>
      <dgm:spPr/>
    </dgm:pt>
    <dgm:pt modelId="{4A7EC61D-7360-4751-A33D-4BFB0A55D3BD}" type="pres">
      <dgm:prSet presAssocID="{507AAA76-DEA4-489A-9297-64B438B6BCC8}" presName="node" presStyleLbl="node1" presStyleIdx="3" presStyleCnt="10">
        <dgm:presLayoutVars>
          <dgm:bulletEnabled val="1"/>
        </dgm:presLayoutVars>
      </dgm:prSet>
      <dgm:spPr/>
    </dgm:pt>
    <dgm:pt modelId="{0591DEA0-9F80-4B2F-8E72-CE8C7E622AB7}" type="pres">
      <dgm:prSet presAssocID="{6AF20212-C265-4D91-8EA0-E8C9321469BF}" presName="sibTrans" presStyleLbl="bgSibTrans2D1" presStyleIdx="3" presStyleCnt="9"/>
      <dgm:spPr/>
    </dgm:pt>
    <dgm:pt modelId="{184C90F0-D713-4B0B-ACE0-2A5B82E6F9A9}" type="pres">
      <dgm:prSet presAssocID="{F2BA05A2-DDE8-4871-A71C-C10B833FB6C6}" presName="compNode" presStyleCnt="0"/>
      <dgm:spPr/>
    </dgm:pt>
    <dgm:pt modelId="{FB2E708C-6EEE-4F37-8B60-855D2C914E91}" type="pres">
      <dgm:prSet presAssocID="{F2BA05A2-DDE8-4871-A71C-C10B833FB6C6}" presName="dummyConnPt" presStyleCnt="0"/>
      <dgm:spPr/>
    </dgm:pt>
    <dgm:pt modelId="{19E2D57E-0064-4C63-8E1C-E32E6B4BED6E}" type="pres">
      <dgm:prSet presAssocID="{F2BA05A2-DDE8-4871-A71C-C10B833FB6C6}" presName="node" presStyleLbl="node1" presStyleIdx="4" presStyleCnt="10">
        <dgm:presLayoutVars>
          <dgm:bulletEnabled val="1"/>
        </dgm:presLayoutVars>
      </dgm:prSet>
      <dgm:spPr/>
    </dgm:pt>
    <dgm:pt modelId="{464791C0-E4A5-4DAD-8FFB-45315828E849}" type="pres">
      <dgm:prSet presAssocID="{48B85A19-1AEA-4EE8-8C9C-428C5E3BED41}" presName="sibTrans" presStyleLbl="bgSibTrans2D1" presStyleIdx="4" presStyleCnt="9"/>
      <dgm:spPr/>
    </dgm:pt>
    <dgm:pt modelId="{47858756-0AA8-4E77-866E-A4368329A323}" type="pres">
      <dgm:prSet presAssocID="{00825301-CF02-4AF1-820D-596A91A8D807}" presName="compNode" presStyleCnt="0"/>
      <dgm:spPr/>
    </dgm:pt>
    <dgm:pt modelId="{9693CEDB-47BC-4DE4-A375-8FEB2F3CC381}" type="pres">
      <dgm:prSet presAssocID="{00825301-CF02-4AF1-820D-596A91A8D807}" presName="dummyConnPt" presStyleCnt="0"/>
      <dgm:spPr/>
    </dgm:pt>
    <dgm:pt modelId="{53F711B0-72C3-4C66-A3B8-5AF420D812AE}" type="pres">
      <dgm:prSet presAssocID="{00825301-CF02-4AF1-820D-596A91A8D807}" presName="node" presStyleLbl="node1" presStyleIdx="5" presStyleCnt="10">
        <dgm:presLayoutVars>
          <dgm:bulletEnabled val="1"/>
        </dgm:presLayoutVars>
      </dgm:prSet>
      <dgm:spPr/>
    </dgm:pt>
    <dgm:pt modelId="{4A9BA636-436B-4655-849F-353B10CAD7AC}" type="pres">
      <dgm:prSet presAssocID="{BBC51B19-F8DD-4ECE-AB8D-1BABE0C320D2}" presName="sibTrans" presStyleLbl="bgSibTrans2D1" presStyleIdx="5" presStyleCnt="9"/>
      <dgm:spPr/>
    </dgm:pt>
    <dgm:pt modelId="{96E8CA3E-980D-4FE9-A094-CB018C8CE016}" type="pres">
      <dgm:prSet presAssocID="{8A96E80C-88B2-4679-B105-F3663837153C}" presName="compNode" presStyleCnt="0"/>
      <dgm:spPr/>
    </dgm:pt>
    <dgm:pt modelId="{57184EB2-DD27-4EE3-AB1E-0595F16053C4}" type="pres">
      <dgm:prSet presAssocID="{8A96E80C-88B2-4679-B105-F3663837153C}" presName="dummyConnPt" presStyleCnt="0"/>
      <dgm:spPr/>
    </dgm:pt>
    <dgm:pt modelId="{78470F76-BAB6-489A-AC59-D4A9C932AFB1}" type="pres">
      <dgm:prSet presAssocID="{8A96E80C-88B2-4679-B105-F3663837153C}" presName="node" presStyleLbl="node1" presStyleIdx="6" presStyleCnt="10">
        <dgm:presLayoutVars>
          <dgm:bulletEnabled val="1"/>
        </dgm:presLayoutVars>
      </dgm:prSet>
      <dgm:spPr/>
    </dgm:pt>
    <dgm:pt modelId="{FB2A36ED-109A-417E-A708-8296BEB846D0}" type="pres">
      <dgm:prSet presAssocID="{673AA524-AB0F-49A8-9F87-E120CD2D96FE}" presName="sibTrans" presStyleLbl="bgSibTrans2D1" presStyleIdx="6" presStyleCnt="9"/>
      <dgm:spPr/>
    </dgm:pt>
    <dgm:pt modelId="{629BCD52-83F9-4466-96D7-FCA0E58120A8}" type="pres">
      <dgm:prSet presAssocID="{C33AFB4D-B523-4B28-97E0-3086B45CF340}" presName="compNode" presStyleCnt="0"/>
      <dgm:spPr/>
    </dgm:pt>
    <dgm:pt modelId="{EA12B617-D951-4D37-BA27-27E6010E2598}" type="pres">
      <dgm:prSet presAssocID="{C33AFB4D-B523-4B28-97E0-3086B45CF340}" presName="dummyConnPt" presStyleCnt="0"/>
      <dgm:spPr/>
    </dgm:pt>
    <dgm:pt modelId="{1DC286EE-2923-48B0-AE95-674CD04AE0CF}" type="pres">
      <dgm:prSet presAssocID="{C33AFB4D-B523-4B28-97E0-3086B45CF340}" presName="node" presStyleLbl="node1" presStyleIdx="7" presStyleCnt="10">
        <dgm:presLayoutVars>
          <dgm:bulletEnabled val="1"/>
        </dgm:presLayoutVars>
      </dgm:prSet>
      <dgm:spPr/>
    </dgm:pt>
    <dgm:pt modelId="{4601A9AD-012D-4CDE-AA7A-1703F4F36C77}" type="pres">
      <dgm:prSet presAssocID="{DF961FFD-A3F3-4017-AC94-B9E1F9588452}" presName="sibTrans" presStyleLbl="bgSibTrans2D1" presStyleIdx="7" presStyleCnt="9"/>
      <dgm:spPr/>
    </dgm:pt>
    <dgm:pt modelId="{12C80244-FCB1-4912-BD0F-C4D54709ED2C}" type="pres">
      <dgm:prSet presAssocID="{4ACAD1BD-4EEA-4033-A874-47CCE2FE6E84}" presName="compNode" presStyleCnt="0"/>
      <dgm:spPr/>
    </dgm:pt>
    <dgm:pt modelId="{B0BC8F9B-D734-49FB-8D25-4C61CEFF6A0E}" type="pres">
      <dgm:prSet presAssocID="{4ACAD1BD-4EEA-4033-A874-47CCE2FE6E84}" presName="dummyConnPt" presStyleCnt="0"/>
      <dgm:spPr/>
    </dgm:pt>
    <dgm:pt modelId="{576B7515-2A38-4A4A-8023-2DBA578E45C6}" type="pres">
      <dgm:prSet presAssocID="{4ACAD1BD-4EEA-4033-A874-47CCE2FE6E84}" presName="node" presStyleLbl="node1" presStyleIdx="8" presStyleCnt="10">
        <dgm:presLayoutVars>
          <dgm:bulletEnabled val="1"/>
        </dgm:presLayoutVars>
      </dgm:prSet>
      <dgm:spPr/>
    </dgm:pt>
    <dgm:pt modelId="{5175C9E8-751A-4D5E-B30D-D4B7B78214B9}" type="pres">
      <dgm:prSet presAssocID="{F2178703-3C97-4167-8923-C2B99AB31480}" presName="sibTrans" presStyleLbl="bgSibTrans2D1" presStyleIdx="8" presStyleCnt="9"/>
      <dgm:spPr/>
    </dgm:pt>
    <dgm:pt modelId="{C85DD09E-BFBD-4498-BDC8-A6C3D5FEB1B7}" type="pres">
      <dgm:prSet presAssocID="{B9B54A32-1863-4028-B7C0-FCF8E3E2E1D8}" presName="compNode" presStyleCnt="0"/>
      <dgm:spPr/>
    </dgm:pt>
    <dgm:pt modelId="{5B76D738-5A2A-4F91-B9F7-F3249C6EE11E}" type="pres">
      <dgm:prSet presAssocID="{B9B54A32-1863-4028-B7C0-FCF8E3E2E1D8}" presName="dummyConnPt" presStyleCnt="0"/>
      <dgm:spPr/>
    </dgm:pt>
    <dgm:pt modelId="{1C15F382-D919-47B4-8EBE-37583B20B571}" type="pres">
      <dgm:prSet presAssocID="{B9B54A32-1863-4028-B7C0-FCF8E3E2E1D8}" presName="node" presStyleLbl="node1" presStyleIdx="9" presStyleCnt="10">
        <dgm:presLayoutVars>
          <dgm:bulletEnabled val="1"/>
        </dgm:presLayoutVars>
      </dgm:prSet>
      <dgm:spPr/>
    </dgm:pt>
  </dgm:ptLst>
  <dgm:cxnLst>
    <dgm:cxn modelId="{A2AB5705-D90D-4518-96B6-8857A77F9016}" type="presOf" srcId="{C33AFB4D-B523-4B28-97E0-3086B45CF340}" destId="{1DC286EE-2923-48B0-AE95-674CD04AE0CF}" srcOrd="0" destOrd="0" presId="urn:microsoft.com/office/officeart/2005/8/layout/bProcess4"/>
    <dgm:cxn modelId="{3E85B208-7247-4C10-B4B0-37F73116C4D5}" srcId="{1AAE476E-008B-4C5A-BBEC-FB81735EAF27}" destId="{6DD5B416-99B8-49E8-9510-76AFE1F3E405}" srcOrd="1" destOrd="0" parTransId="{8EDD71E5-D21F-4246-B8B8-329D7740C05D}" sibTransId="{15BA4864-5D8D-4072-A53B-E033C44A51BA}"/>
    <dgm:cxn modelId="{5AA3DA14-BA81-450F-AEB7-C34968DBC1A0}" srcId="{1AAE476E-008B-4C5A-BBEC-FB81735EAF27}" destId="{B9B54A32-1863-4028-B7C0-FCF8E3E2E1D8}" srcOrd="9" destOrd="0" parTransId="{A30C4F32-F6FE-48BB-888F-480A056B313D}" sibTransId="{A88C989B-88B5-419A-BB2E-99A282329C4D}"/>
    <dgm:cxn modelId="{E0344B15-A64B-4794-A33B-94052808935A}" srcId="{1AAE476E-008B-4C5A-BBEC-FB81735EAF27}" destId="{F2BA05A2-DDE8-4871-A71C-C10B833FB6C6}" srcOrd="4" destOrd="0" parTransId="{ED2AEDCE-B12F-4B66-AF60-DBEFB88ED9BA}" sibTransId="{48B85A19-1AEA-4EE8-8C9C-428C5E3BED41}"/>
    <dgm:cxn modelId="{3B807019-383F-4A6B-9D20-F680B28E705F}" type="presOf" srcId="{673AA524-AB0F-49A8-9F87-E120CD2D96FE}" destId="{FB2A36ED-109A-417E-A708-8296BEB846D0}" srcOrd="0" destOrd="0" presId="urn:microsoft.com/office/officeart/2005/8/layout/bProcess4"/>
    <dgm:cxn modelId="{9D4DC11B-3FC0-4623-8190-C7716C507A92}" type="presOf" srcId="{DF961FFD-A3F3-4017-AC94-B9E1F9588452}" destId="{4601A9AD-012D-4CDE-AA7A-1703F4F36C77}" srcOrd="0" destOrd="0" presId="urn:microsoft.com/office/officeart/2005/8/layout/bProcess4"/>
    <dgm:cxn modelId="{4A067027-7A0B-45EC-A1DB-E8D7A0704EAF}" type="presOf" srcId="{032BB059-3930-4D0C-BF08-27F557FBFB5A}" destId="{77AD95BB-4BFA-4867-9F2E-B4A17E2F1DCC}" srcOrd="0" destOrd="0" presId="urn:microsoft.com/office/officeart/2005/8/layout/bProcess4"/>
    <dgm:cxn modelId="{0B8B1D36-82EF-4320-B69D-73B5C9616844}" type="presOf" srcId="{F2BA05A2-DDE8-4871-A71C-C10B833FB6C6}" destId="{19E2D57E-0064-4C63-8E1C-E32E6B4BED6E}" srcOrd="0" destOrd="0" presId="urn:microsoft.com/office/officeart/2005/8/layout/bProcess4"/>
    <dgm:cxn modelId="{D3EE7337-E4D4-4918-BE2D-EC94029833F8}" type="presOf" srcId="{91CF92D1-12D2-440E-A889-7D1D29A27A27}" destId="{EB710055-3606-4062-9D2C-7497A08A46D1}" srcOrd="0" destOrd="0" presId="urn:microsoft.com/office/officeart/2005/8/layout/bProcess4"/>
    <dgm:cxn modelId="{C2B82341-10E6-45BC-8BD0-D69877A819AE}" type="presOf" srcId="{15BA4864-5D8D-4072-A53B-E033C44A51BA}" destId="{BBC74479-B827-4139-8F27-6F4EB4AE53D1}" srcOrd="0" destOrd="0" presId="urn:microsoft.com/office/officeart/2005/8/layout/bProcess4"/>
    <dgm:cxn modelId="{57668943-CC8B-4A11-A3C8-D418726856AE}" srcId="{1AAE476E-008B-4C5A-BBEC-FB81735EAF27}" destId="{8A96E80C-88B2-4679-B105-F3663837153C}" srcOrd="6" destOrd="0" parTransId="{252B02EB-9220-4ADF-8836-7C4563FD7E52}" sibTransId="{673AA524-AB0F-49A8-9F87-E120CD2D96FE}"/>
    <dgm:cxn modelId="{7E21476D-40BF-4EDC-9A01-C504742C7976}" srcId="{C33AFB4D-B523-4B28-97E0-3086B45CF340}" destId="{DCFFE796-4658-4109-BC7E-A80FD14EDAC6}" srcOrd="0" destOrd="0" parTransId="{FBAB3B33-75E8-4E3D-A2B0-3B6C7537A3AE}" sibTransId="{B176B69A-9037-451C-8A4D-9442CA13913C}"/>
    <dgm:cxn modelId="{7C12E66E-281B-4231-A9ED-E5FA013209D5}" srcId="{1AAE476E-008B-4C5A-BBEC-FB81735EAF27}" destId="{4ACAD1BD-4EEA-4033-A874-47CCE2FE6E84}" srcOrd="8" destOrd="0" parTransId="{E8237C99-70E1-43ED-9F57-9F04435E0931}" sibTransId="{F2178703-3C97-4167-8923-C2B99AB31480}"/>
    <dgm:cxn modelId="{643F9E53-8B3A-423D-B046-B7D8F2EBDBE6}" type="presOf" srcId="{1AAE476E-008B-4C5A-BBEC-FB81735EAF27}" destId="{85F3443F-703C-452B-9EAF-7880EDF90457}" srcOrd="0" destOrd="0" presId="urn:microsoft.com/office/officeart/2005/8/layout/bProcess4"/>
    <dgm:cxn modelId="{50762675-88A5-4294-91BC-9A2E4905AA9C}" srcId="{8A96E80C-88B2-4679-B105-F3663837153C}" destId="{9E970A75-1115-4FA9-9A9A-843DD39F540C}" srcOrd="0" destOrd="0" parTransId="{CD6AE312-E525-4FF8-9B83-F16D03B888B2}" sibTransId="{A826C879-11F2-4260-BD3F-CFFE35826095}"/>
    <dgm:cxn modelId="{A996CE76-52C2-4AAA-B31E-4218CA6239BE}" type="presOf" srcId="{4ACAD1BD-4EEA-4033-A874-47CCE2FE6E84}" destId="{576B7515-2A38-4A4A-8023-2DBA578E45C6}" srcOrd="0" destOrd="0" presId="urn:microsoft.com/office/officeart/2005/8/layout/bProcess4"/>
    <dgm:cxn modelId="{204B0678-2036-4411-A697-0C55731DA863}" type="presOf" srcId="{00825301-CF02-4AF1-820D-596A91A8D807}" destId="{53F711B0-72C3-4C66-A3B8-5AF420D812AE}" srcOrd="0" destOrd="0" presId="urn:microsoft.com/office/officeart/2005/8/layout/bProcess4"/>
    <dgm:cxn modelId="{127ADB79-4D5D-41B9-A61A-C73C4BF33945}" srcId="{1AAE476E-008B-4C5A-BBEC-FB81735EAF27}" destId="{00825301-CF02-4AF1-820D-596A91A8D807}" srcOrd="5" destOrd="0" parTransId="{A3B0EE2E-A407-413B-846F-B938855B0EDA}" sibTransId="{BBC51B19-F8DD-4ECE-AB8D-1BABE0C320D2}"/>
    <dgm:cxn modelId="{710C1F82-883C-4EE8-949A-FD648B8A3629}" type="presOf" srcId="{F2178703-3C97-4167-8923-C2B99AB31480}" destId="{5175C9E8-751A-4D5E-B30D-D4B7B78214B9}" srcOrd="0" destOrd="0" presId="urn:microsoft.com/office/officeart/2005/8/layout/bProcess4"/>
    <dgm:cxn modelId="{B9C21C89-C0C2-410E-ACE1-ABC9565F0B5C}" type="presOf" srcId="{5BA6BA33-B6BC-4AED-930D-584C8675932A}" destId="{C98BD1E9-DFE1-4CB1-B98A-6DAAB9B5AEFA}" srcOrd="0" destOrd="0" presId="urn:microsoft.com/office/officeart/2005/8/layout/bProcess4"/>
    <dgm:cxn modelId="{65D8848D-65D3-4F84-B746-EB363F4E548B}" type="presOf" srcId="{8A96E80C-88B2-4679-B105-F3663837153C}" destId="{78470F76-BAB6-489A-AC59-D4A9C932AFB1}" srcOrd="0" destOrd="0" presId="urn:microsoft.com/office/officeart/2005/8/layout/bProcess4"/>
    <dgm:cxn modelId="{0C31F7A5-A8D7-4267-8AE5-DEDB367D3B2F}" type="presOf" srcId="{507AAA76-DEA4-489A-9297-64B438B6BCC8}" destId="{4A7EC61D-7360-4751-A33D-4BFB0A55D3BD}" srcOrd="0" destOrd="0" presId="urn:microsoft.com/office/officeart/2005/8/layout/bProcess4"/>
    <dgm:cxn modelId="{656C98A7-9F06-499C-8A94-D3F489033F73}" type="presOf" srcId="{6DD5B416-99B8-49E8-9510-76AFE1F3E405}" destId="{F1F30276-4051-476A-A78A-9E096C09D937}" srcOrd="0" destOrd="0" presId="urn:microsoft.com/office/officeart/2005/8/layout/bProcess4"/>
    <dgm:cxn modelId="{4E07F0AA-450D-489C-BD0D-95D2A0D5D185}" srcId="{1AAE476E-008B-4C5A-BBEC-FB81735EAF27}" destId="{91CF92D1-12D2-440E-A889-7D1D29A27A27}" srcOrd="0" destOrd="0" parTransId="{BF4162C1-CB2F-4000-B3A4-D61BA7E41D67}" sibTransId="{B97C430F-C655-4DC3-A1CE-B0D839BFADDC}"/>
    <dgm:cxn modelId="{42F9F6AB-5751-4701-B686-622A1F44D34C}" srcId="{1AAE476E-008B-4C5A-BBEC-FB81735EAF27}" destId="{C33AFB4D-B523-4B28-97E0-3086B45CF340}" srcOrd="7" destOrd="0" parTransId="{230A9818-3DEB-46D8-89CE-2BEC8E1FD558}" sibTransId="{DF961FFD-A3F3-4017-AC94-B9E1F9588452}"/>
    <dgm:cxn modelId="{A9683EB9-FEC7-4D60-9AC6-978DC5DBE91E}" type="presOf" srcId="{B97C430F-C655-4DC3-A1CE-B0D839BFADDC}" destId="{E21D7F2B-C8F1-453A-90F3-CB60145B164A}" srcOrd="0" destOrd="0" presId="urn:microsoft.com/office/officeart/2005/8/layout/bProcess4"/>
    <dgm:cxn modelId="{094543C5-F973-4ADE-A03E-C020CBA565E2}" type="presOf" srcId="{6AF20212-C265-4D91-8EA0-E8C9321469BF}" destId="{0591DEA0-9F80-4B2F-8E72-CE8C7E622AB7}" srcOrd="0" destOrd="0" presId="urn:microsoft.com/office/officeart/2005/8/layout/bProcess4"/>
    <dgm:cxn modelId="{ECDDA5CD-02E0-4C8B-B066-A6311AF09CC5}" type="presOf" srcId="{DCFFE796-4658-4109-BC7E-A80FD14EDAC6}" destId="{1DC286EE-2923-48B0-AE95-674CD04AE0CF}" srcOrd="0" destOrd="1" presId="urn:microsoft.com/office/officeart/2005/8/layout/bProcess4"/>
    <dgm:cxn modelId="{B47B67D9-A90F-4480-B4DF-00AD1F4E3B4F}" type="presOf" srcId="{48B85A19-1AEA-4EE8-8C9C-428C5E3BED41}" destId="{464791C0-E4A5-4DAD-8FFB-45315828E849}" srcOrd="0" destOrd="0" presId="urn:microsoft.com/office/officeart/2005/8/layout/bProcess4"/>
    <dgm:cxn modelId="{588E4DDC-9704-4CAE-B401-2A6F6B01A145}" type="presOf" srcId="{BBC51B19-F8DD-4ECE-AB8D-1BABE0C320D2}" destId="{4A9BA636-436B-4655-849F-353B10CAD7AC}" srcOrd="0" destOrd="0" presId="urn:microsoft.com/office/officeart/2005/8/layout/bProcess4"/>
    <dgm:cxn modelId="{1E8FCEE1-C7BB-427B-9061-C00DB94E7390}" type="presOf" srcId="{9E970A75-1115-4FA9-9A9A-843DD39F540C}" destId="{78470F76-BAB6-489A-AC59-D4A9C932AFB1}" srcOrd="0" destOrd="1" presId="urn:microsoft.com/office/officeart/2005/8/layout/bProcess4"/>
    <dgm:cxn modelId="{DDDF3CE9-2FD9-49FB-9DD7-4DF3106A34B1}" srcId="{1AAE476E-008B-4C5A-BBEC-FB81735EAF27}" destId="{032BB059-3930-4D0C-BF08-27F557FBFB5A}" srcOrd="2" destOrd="0" parTransId="{A8CE45E2-04AD-4382-808D-35CFC1E77CDE}" sibTransId="{5BA6BA33-B6BC-4AED-930D-584C8675932A}"/>
    <dgm:cxn modelId="{282B10EB-CB8C-4AEF-B05F-073973A2668C}" type="presOf" srcId="{B9B54A32-1863-4028-B7C0-FCF8E3E2E1D8}" destId="{1C15F382-D919-47B4-8EBE-37583B20B571}" srcOrd="0" destOrd="0" presId="urn:microsoft.com/office/officeart/2005/8/layout/bProcess4"/>
    <dgm:cxn modelId="{9C1F5CEB-87B0-4C89-B81D-B3173926A635}" srcId="{1AAE476E-008B-4C5A-BBEC-FB81735EAF27}" destId="{507AAA76-DEA4-489A-9297-64B438B6BCC8}" srcOrd="3" destOrd="0" parTransId="{9E78C4C3-A625-4EBB-AD61-D0233B557865}" sibTransId="{6AF20212-C265-4D91-8EA0-E8C9321469BF}"/>
    <dgm:cxn modelId="{16927B6D-EA42-41B1-BFA0-462A40A38F21}" type="presParOf" srcId="{85F3443F-703C-452B-9EAF-7880EDF90457}" destId="{3F462100-B435-483E-94AF-2064E193E941}" srcOrd="0" destOrd="0" presId="urn:microsoft.com/office/officeart/2005/8/layout/bProcess4"/>
    <dgm:cxn modelId="{B749EE20-1316-40DE-B823-2DDD34BA7DDE}" type="presParOf" srcId="{3F462100-B435-483E-94AF-2064E193E941}" destId="{A1D40B85-04A3-4191-95AF-6BF7364FE22D}" srcOrd="0" destOrd="0" presId="urn:microsoft.com/office/officeart/2005/8/layout/bProcess4"/>
    <dgm:cxn modelId="{90D8D7ED-86D2-4620-8786-8A4FDDECB3D1}" type="presParOf" srcId="{3F462100-B435-483E-94AF-2064E193E941}" destId="{EB710055-3606-4062-9D2C-7497A08A46D1}" srcOrd="1" destOrd="0" presId="urn:microsoft.com/office/officeart/2005/8/layout/bProcess4"/>
    <dgm:cxn modelId="{1477F569-B3F0-4389-9937-2543DE3FE2CA}" type="presParOf" srcId="{85F3443F-703C-452B-9EAF-7880EDF90457}" destId="{E21D7F2B-C8F1-453A-90F3-CB60145B164A}" srcOrd="1" destOrd="0" presId="urn:microsoft.com/office/officeart/2005/8/layout/bProcess4"/>
    <dgm:cxn modelId="{4E4E032E-A939-44E5-A763-A71A52F7ECFD}" type="presParOf" srcId="{85F3443F-703C-452B-9EAF-7880EDF90457}" destId="{A28C66D7-35F2-41A0-B3B8-4FB0CA26986A}" srcOrd="2" destOrd="0" presId="urn:microsoft.com/office/officeart/2005/8/layout/bProcess4"/>
    <dgm:cxn modelId="{09461899-33BA-4A80-A749-B28C4127B4CD}" type="presParOf" srcId="{A28C66D7-35F2-41A0-B3B8-4FB0CA26986A}" destId="{B6E0B1E7-DB0E-416B-9F43-336769C837A8}" srcOrd="0" destOrd="0" presId="urn:microsoft.com/office/officeart/2005/8/layout/bProcess4"/>
    <dgm:cxn modelId="{2E486821-3363-485E-B703-2FC5CDFE261D}" type="presParOf" srcId="{A28C66D7-35F2-41A0-B3B8-4FB0CA26986A}" destId="{F1F30276-4051-476A-A78A-9E096C09D937}" srcOrd="1" destOrd="0" presId="urn:microsoft.com/office/officeart/2005/8/layout/bProcess4"/>
    <dgm:cxn modelId="{EB86E873-C1CA-4C89-B561-AB24F32A6991}" type="presParOf" srcId="{85F3443F-703C-452B-9EAF-7880EDF90457}" destId="{BBC74479-B827-4139-8F27-6F4EB4AE53D1}" srcOrd="3" destOrd="0" presId="urn:microsoft.com/office/officeart/2005/8/layout/bProcess4"/>
    <dgm:cxn modelId="{25D8AF73-AD9F-4C6F-95F7-6C4434A0417B}" type="presParOf" srcId="{85F3443F-703C-452B-9EAF-7880EDF90457}" destId="{26972A01-C466-428D-ABF4-D580E763C9F2}" srcOrd="4" destOrd="0" presId="urn:microsoft.com/office/officeart/2005/8/layout/bProcess4"/>
    <dgm:cxn modelId="{A96F4AD6-4032-4A50-9FB5-AD16892032E5}" type="presParOf" srcId="{26972A01-C466-428D-ABF4-D580E763C9F2}" destId="{C37568A4-EE39-46FB-95F3-580E01CD47CA}" srcOrd="0" destOrd="0" presId="urn:microsoft.com/office/officeart/2005/8/layout/bProcess4"/>
    <dgm:cxn modelId="{3E851948-681F-4293-BDE3-2C75E1C4DB59}" type="presParOf" srcId="{26972A01-C466-428D-ABF4-D580E763C9F2}" destId="{77AD95BB-4BFA-4867-9F2E-B4A17E2F1DCC}" srcOrd="1" destOrd="0" presId="urn:microsoft.com/office/officeart/2005/8/layout/bProcess4"/>
    <dgm:cxn modelId="{3BBA0ACD-D1BD-47B3-B66D-57CB1613F62E}" type="presParOf" srcId="{85F3443F-703C-452B-9EAF-7880EDF90457}" destId="{C98BD1E9-DFE1-4CB1-B98A-6DAAB9B5AEFA}" srcOrd="5" destOrd="0" presId="urn:microsoft.com/office/officeart/2005/8/layout/bProcess4"/>
    <dgm:cxn modelId="{D0A08734-826A-4AA1-85BE-64DDEF63C1DA}" type="presParOf" srcId="{85F3443F-703C-452B-9EAF-7880EDF90457}" destId="{7BFBCF28-48C1-4F05-9A50-6A8971888283}" srcOrd="6" destOrd="0" presId="urn:microsoft.com/office/officeart/2005/8/layout/bProcess4"/>
    <dgm:cxn modelId="{391406F2-EBB9-4A8F-B1D1-2D3BBD4A984E}" type="presParOf" srcId="{7BFBCF28-48C1-4F05-9A50-6A8971888283}" destId="{79BA5953-8062-420D-A5A1-C6A4C1CC018C}" srcOrd="0" destOrd="0" presId="urn:microsoft.com/office/officeart/2005/8/layout/bProcess4"/>
    <dgm:cxn modelId="{E88F0A23-4AA2-41E9-BB55-21C3A927DF49}" type="presParOf" srcId="{7BFBCF28-48C1-4F05-9A50-6A8971888283}" destId="{4A7EC61D-7360-4751-A33D-4BFB0A55D3BD}" srcOrd="1" destOrd="0" presId="urn:microsoft.com/office/officeart/2005/8/layout/bProcess4"/>
    <dgm:cxn modelId="{5A2CBC41-2BBD-46C5-9CE8-506BAF9E88D1}" type="presParOf" srcId="{85F3443F-703C-452B-9EAF-7880EDF90457}" destId="{0591DEA0-9F80-4B2F-8E72-CE8C7E622AB7}" srcOrd="7" destOrd="0" presId="urn:microsoft.com/office/officeart/2005/8/layout/bProcess4"/>
    <dgm:cxn modelId="{1D05EE8D-78AB-4ABF-B9B6-B126BD75FEC7}" type="presParOf" srcId="{85F3443F-703C-452B-9EAF-7880EDF90457}" destId="{184C90F0-D713-4B0B-ACE0-2A5B82E6F9A9}" srcOrd="8" destOrd="0" presId="urn:microsoft.com/office/officeart/2005/8/layout/bProcess4"/>
    <dgm:cxn modelId="{4259E477-444E-4387-91D9-B29E58B94F1F}" type="presParOf" srcId="{184C90F0-D713-4B0B-ACE0-2A5B82E6F9A9}" destId="{FB2E708C-6EEE-4F37-8B60-855D2C914E91}" srcOrd="0" destOrd="0" presId="urn:microsoft.com/office/officeart/2005/8/layout/bProcess4"/>
    <dgm:cxn modelId="{97FD3F34-50D1-46B1-BFCC-C67BAAD19F73}" type="presParOf" srcId="{184C90F0-D713-4B0B-ACE0-2A5B82E6F9A9}" destId="{19E2D57E-0064-4C63-8E1C-E32E6B4BED6E}" srcOrd="1" destOrd="0" presId="urn:microsoft.com/office/officeart/2005/8/layout/bProcess4"/>
    <dgm:cxn modelId="{27242B64-B0B6-481C-A217-877A5F0969B9}" type="presParOf" srcId="{85F3443F-703C-452B-9EAF-7880EDF90457}" destId="{464791C0-E4A5-4DAD-8FFB-45315828E849}" srcOrd="9" destOrd="0" presId="urn:microsoft.com/office/officeart/2005/8/layout/bProcess4"/>
    <dgm:cxn modelId="{797DEC54-419E-42A6-9243-C73487F4B8BC}" type="presParOf" srcId="{85F3443F-703C-452B-9EAF-7880EDF90457}" destId="{47858756-0AA8-4E77-866E-A4368329A323}" srcOrd="10" destOrd="0" presId="urn:microsoft.com/office/officeart/2005/8/layout/bProcess4"/>
    <dgm:cxn modelId="{4AE632BD-EE71-4103-B60E-75067AD10613}" type="presParOf" srcId="{47858756-0AA8-4E77-866E-A4368329A323}" destId="{9693CEDB-47BC-4DE4-A375-8FEB2F3CC381}" srcOrd="0" destOrd="0" presId="urn:microsoft.com/office/officeart/2005/8/layout/bProcess4"/>
    <dgm:cxn modelId="{858EF4EA-7DE1-4212-96A1-B155BE93B567}" type="presParOf" srcId="{47858756-0AA8-4E77-866E-A4368329A323}" destId="{53F711B0-72C3-4C66-A3B8-5AF420D812AE}" srcOrd="1" destOrd="0" presId="urn:microsoft.com/office/officeart/2005/8/layout/bProcess4"/>
    <dgm:cxn modelId="{B8C14D2C-6C2F-4EE4-9730-080986F53D6D}" type="presParOf" srcId="{85F3443F-703C-452B-9EAF-7880EDF90457}" destId="{4A9BA636-436B-4655-849F-353B10CAD7AC}" srcOrd="11" destOrd="0" presId="urn:microsoft.com/office/officeart/2005/8/layout/bProcess4"/>
    <dgm:cxn modelId="{1EE6F18F-4505-4CDE-95D0-A19C1B383B3B}" type="presParOf" srcId="{85F3443F-703C-452B-9EAF-7880EDF90457}" destId="{96E8CA3E-980D-4FE9-A094-CB018C8CE016}" srcOrd="12" destOrd="0" presId="urn:microsoft.com/office/officeart/2005/8/layout/bProcess4"/>
    <dgm:cxn modelId="{93FA9243-1A95-404D-963F-D0CD6B4C5F4F}" type="presParOf" srcId="{96E8CA3E-980D-4FE9-A094-CB018C8CE016}" destId="{57184EB2-DD27-4EE3-AB1E-0595F16053C4}" srcOrd="0" destOrd="0" presId="urn:microsoft.com/office/officeart/2005/8/layout/bProcess4"/>
    <dgm:cxn modelId="{9D2443F1-5FC3-4AD1-BC69-ABF16B8B286E}" type="presParOf" srcId="{96E8CA3E-980D-4FE9-A094-CB018C8CE016}" destId="{78470F76-BAB6-489A-AC59-D4A9C932AFB1}" srcOrd="1" destOrd="0" presId="urn:microsoft.com/office/officeart/2005/8/layout/bProcess4"/>
    <dgm:cxn modelId="{75AA44ED-1094-42B7-B63C-DADBA0A2B133}" type="presParOf" srcId="{85F3443F-703C-452B-9EAF-7880EDF90457}" destId="{FB2A36ED-109A-417E-A708-8296BEB846D0}" srcOrd="13" destOrd="0" presId="urn:microsoft.com/office/officeart/2005/8/layout/bProcess4"/>
    <dgm:cxn modelId="{FA376A07-9660-435D-A8E7-5F0A93F6AE1B}" type="presParOf" srcId="{85F3443F-703C-452B-9EAF-7880EDF90457}" destId="{629BCD52-83F9-4466-96D7-FCA0E58120A8}" srcOrd="14" destOrd="0" presId="urn:microsoft.com/office/officeart/2005/8/layout/bProcess4"/>
    <dgm:cxn modelId="{ABC676A7-455A-4A47-B2BF-56DA7E0A86F8}" type="presParOf" srcId="{629BCD52-83F9-4466-96D7-FCA0E58120A8}" destId="{EA12B617-D951-4D37-BA27-27E6010E2598}" srcOrd="0" destOrd="0" presId="urn:microsoft.com/office/officeart/2005/8/layout/bProcess4"/>
    <dgm:cxn modelId="{AAC49F0F-7707-4EFD-BD1D-59D12B70142C}" type="presParOf" srcId="{629BCD52-83F9-4466-96D7-FCA0E58120A8}" destId="{1DC286EE-2923-48B0-AE95-674CD04AE0CF}" srcOrd="1" destOrd="0" presId="urn:microsoft.com/office/officeart/2005/8/layout/bProcess4"/>
    <dgm:cxn modelId="{A8C4FE30-0008-407B-8F99-05198CABB4B2}" type="presParOf" srcId="{85F3443F-703C-452B-9EAF-7880EDF90457}" destId="{4601A9AD-012D-4CDE-AA7A-1703F4F36C77}" srcOrd="15" destOrd="0" presId="urn:microsoft.com/office/officeart/2005/8/layout/bProcess4"/>
    <dgm:cxn modelId="{3AA9D12C-AFA5-4A04-BA65-88E03E6A9E96}" type="presParOf" srcId="{85F3443F-703C-452B-9EAF-7880EDF90457}" destId="{12C80244-FCB1-4912-BD0F-C4D54709ED2C}" srcOrd="16" destOrd="0" presId="urn:microsoft.com/office/officeart/2005/8/layout/bProcess4"/>
    <dgm:cxn modelId="{06FB6906-3D8C-45A7-BAA2-49836BADEB9E}" type="presParOf" srcId="{12C80244-FCB1-4912-BD0F-C4D54709ED2C}" destId="{B0BC8F9B-D734-49FB-8D25-4C61CEFF6A0E}" srcOrd="0" destOrd="0" presId="urn:microsoft.com/office/officeart/2005/8/layout/bProcess4"/>
    <dgm:cxn modelId="{B05E2B38-AD4A-4C71-BADB-6FE3CA5F999C}" type="presParOf" srcId="{12C80244-FCB1-4912-BD0F-C4D54709ED2C}" destId="{576B7515-2A38-4A4A-8023-2DBA578E45C6}" srcOrd="1" destOrd="0" presId="urn:microsoft.com/office/officeart/2005/8/layout/bProcess4"/>
    <dgm:cxn modelId="{F21467A6-DE5D-4AB6-AB0D-1C4EC74420D4}" type="presParOf" srcId="{85F3443F-703C-452B-9EAF-7880EDF90457}" destId="{5175C9E8-751A-4D5E-B30D-D4B7B78214B9}" srcOrd="17" destOrd="0" presId="urn:microsoft.com/office/officeart/2005/8/layout/bProcess4"/>
    <dgm:cxn modelId="{7A031482-AAC1-4569-AA6F-02FCAF1F6A84}" type="presParOf" srcId="{85F3443F-703C-452B-9EAF-7880EDF90457}" destId="{C85DD09E-BFBD-4498-BDC8-A6C3D5FEB1B7}" srcOrd="18" destOrd="0" presId="urn:microsoft.com/office/officeart/2005/8/layout/bProcess4"/>
    <dgm:cxn modelId="{0E1F21DB-33A1-4E0A-BC07-50986ED608FC}" type="presParOf" srcId="{C85DD09E-BFBD-4498-BDC8-A6C3D5FEB1B7}" destId="{5B76D738-5A2A-4F91-B9F7-F3249C6EE11E}" srcOrd="0" destOrd="0" presId="urn:microsoft.com/office/officeart/2005/8/layout/bProcess4"/>
    <dgm:cxn modelId="{34680B27-23D9-44A7-9584-C719AB843EFA}" type="presParOf" srcId="{C85DD09E-BFBD-4498-BDC8-A6C3D5FEB1B7}" destId="{1C15F382-D919-47B4-8EBE-37583B20B57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D7F2B-C8F1-453A-90F3-CB60145B164A}">
      <dsp:nvSpPr>
        <dsp:cNvPr id="0" name=""/>
        <dsp:cNvSpPr/>
      </dsp:nvSpPr>
      <dsp:spPr>
        <a:xfrm rot="5400000">
          <a:off x="-264826" y="1337186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10055-3606-4062-9D2C-7497A08A46D1}">
      <dsp:nvSpPr>
        <dsp:cNvPr id="0" name=""/>
        <dsp:cNvSpPr/>
      </dsp:nvSpPr>
      <dsp:spPr>
        <a:xfrm>
          <a:off x="2922" y="578855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WAF</a:t>
          </a:r>
        </a:p>
      </dsp:txBody>
      <dsp:txXfrm>
        <a:off x="30796" y="606729"/>
        <a:ext cx="1530394" cy="895937"/>
      </dsp:txXfrm>
    </dsp:sp>
    <dsp:sp modelId="{BBC74479-B827-4139-8F27-6F4EB4AE53D1}">
      <dsp:nvSpPr>
        <dsp:cNvPr id="0" name=""/>
        <dsp:cNvSpPr/>
      </dsp:nvSpPr>
      <dsp:spPr>
        <a:xfrm rot="5400000">
          <a:off x="-264826" y="2526794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30276-4051-476A-A78A-9E096C09D937}">
      <dsp:nvSpPr>
        <dsp:cNvPr id="0" name=""/>
        <dsp:cNvSpPr/>
      </dsp:nvSpPr>
      <dsp:spPr>
        <a:xfrm>
          <a:off x="2922" y="1768463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 Security</a:t>
          </a:r>
        </a:p>
      </dsp:txBody>
      <dsp:txXfrm>
        <a:off x="30796" y="1796337"/>
        <a:ext cx="1530394" cy="895937"/>
      </dsp:txXfrm>
    </dsp:sp>
    <dsp:sp modelId="{C98BD1E9-DFE1-4CB1-B98A-6DAAB9B5AEFA}">
      <dsp:nvSpPr>
        <dsp:cNvPr id="0" name=""/>
        <dsp:cNvSpPr/>
      </dsp:nvSpPr>
      <dsp:spPr>
        <a:xfrm rot="5400000">
          <a:off x="-264826" y="3716401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D95BB-4BFA-4867-9F2E-B4A17E2F1DCC}">
      <dsp:nvSpPr>
        <dsp:cNvPr id="0" name=""/>
        <dsp:cNvSpPr/>
      </dsp:nvSpPr>
      <dsp:spPr>
        <a:xfrm>
          <a:off x="2922" y="2958070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Cluster Security (API Server)</a:t>
          </a:r>
        </a:p>
      </dsp:txBody>
      <dsp:txXfrm>
        <a:off x="30796" y="2985944"/>
        <a:ext cx="1530394" cy="895937"/>
      </dsp:txXfrm>
    </dsp:sp>
    <dsp:sp modelId="{0591DEA0-9F80-4B2F-8E72-CE8C7E622AB7}">
      <dsp:nvSpPr>
        <dsp:cNvPr id="0" name=""/>
        <dsp:cNvSpPr/>
      </dsp:nvSpPr>
      <dsp:spPr>
        <a:xfrm>
          <a:off x="329977" y="4311204"/>
          <a:ext cx="2099743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EC61D-7360-4751-A33D-4BFB0A55D3BD}">
      <dsp:nvSpPr>
        <dsp:cNvPr id="0" name=""/>
        <dsp:cNvSpPr/>
      </dsp:nvSpPr>
      <dsp:spPr>
        <a:xfrm>
          <a:off x="2922" y="4147677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Vault</a:t>
          </a:r>
        </a:p>
      </dsp:txBody>
      <dsp:txXfrm>
        <a:off x="30796" y="4175551"/>
        <a:ext cx="1530394" cy="895937"/>
      </dsp:txXfrm>
    </dsp:sp>
    <dsp:sp modelId="{464791C0-E4A5-4DAD-8FFB-45315828E849}">
      <dsp:nvSpPr>
        <dsp:cNvPr id="0" name=""/>
        <dsp:cNvSpPr/>
      </dsp:nvSpPr>
      <dsp:spPr>
        <a:xfrm rot="16200000">
          <a:off x="1844743" y="3716401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D57E-0064-4C63-8E1C-E32E6B4BED6E}">
      <dsp:nvSpPr>
        <dsp:cNvPr id="0" name=""/>
        <dsp:cNvSpPr/>
      </dsp:nvSpPr>
      <dsp:spPr>
        <a:xfrm>
          <a:off x="2112492" y="4147677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Secrets</a:t>
          </a:r>
        </a:p>
      </dsp:txBody>
      <dsp:txXfrm>
        <a:off x="2140366" y="4175551"/>
        <a:ext cx="1530394" cy="895937"/>
      </dsp:txXfrm>
    </dsp:sp>
    <dsp:sp modelId="{4A9BA636-436B-4655-849F-353B10CAD7AC}">
      <dsp:nvSpPr>
        <dsp:cNvPr id="0" name=""/>
        <dsp:cNvSpPr/>
      </dsp:nvSpPr>
      <dsp:spPr>
        <a:xfrm rot="16200000">
          <a:off x="1844743" y="2526794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711B0-72C3-4C66-A3B8-5AF420D812AE}">
      <dsp:nvSpPr>
        <dsp:cNvPr id="0" name=""/>
        <dsp:cNvSpPr/>
      </dsp:nvSpPr>
      <dsp:spPr>
        <a:xfrm>
          <a:off x="2112492" y="2958070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Pod Management Security (MI)</a:t>
          </a:r>
        </a:p>
      </dsp:txBody>
      <dsp:txXfrm>
        <a:off x="2140366" y="2985944"/>
        <a:ext cx="1530394" cy="895937"/>
      </dsp:txXfrm>
    </dsp:sp>
    <dsp:sp modelId="{FB2A36ED-109A-417E-A708-8296BEB846D0}">
      <dsp:nvSpPr>
        <dsp:cNvPr id="0" name=""/>
        <dsp:cNvSpPr/>
      </dsp:nvSpPr>
      <dsp:spPr>
        <a:xfrm rot="16200000">
          <a:off x="1844743" y="1337186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0F76-BAB6-489A-AC59-D4A9C932AFB1}">
      <dsp:nvSpPr>
        <dsp:cNvPr id="0" name=""/>
        <dsp:cNvSpPr/>
      </dsp:nvSpPr>
      <dsp:spPr>
        <a:xfrm>
          <a:off x="2112492" y="1768463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 Security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Security patches</a:t>
          </a:r>
        </a:p>
      </dsp:txBody>
      <dsp:txXfrm>
        <a:off x="2140366" y="1796337"/>
        <a:ext cx="1530394" cy="895937"/>
      </dsp:txXfrm>
    </dsp:sp>
    <dsp:sp modelId="{4601A9AD-012D-4CDE-AA7A-1703F4F36C77}">
      <dsp:nvSpPr>
        <dsp:cNvPr id="0" name=""/>
        <dsp:cNvSpPr/>
      </dsp:nvSpPr>
      <dsp:spPr>
        <a:xfrm>
          <a:off x="2439547" y="742383"/>
          <a:ext cx="2099743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86EE-2923-48B0-AE95-674CD04AE0CF}">
      <dsp:nvSpPr>
        <dsp:cNvPr id="0" name=""/>
        <dsp:cNvSpPr/>
      </dsp:nvSpPr>
      <dsp:spPr>
        <a:xfrm>
          <a:off x="2112492" y="578855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 Storage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Azure Data Disk – encrypted</a:t>
          </a:r>
        </a:p>
      </dsp:txBody>
      <dsp:txXfrm>
        <a:off x="2140366" y="606729"/>
        <a:ext cx="1530394" cy="895937"/>
      </dsp:txXfrm>
    </dsp:sp>
    <dsp:sp modelId="{5175C9E8-751A-4D5E-B30D-D4B7B78214B9}">
      <dsp:nvSpPr>
        <dsp:cNvPr id="0" name=""/>
        <dsp:cNvSpPr/>
      </dsp:nvSpPr>
      <dsp:spPr>
        <a:xfrm rot="5400000">
          <a:off x="3954313" y="1337186"/>
          <a:ext cx="1179780" cy="1427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B7515-2A38-4A4A-8023-2DBA578E45C6}">
      <dsp:nvSpPr>
        <dsp:cNvPr id="0" name=""/>
        <dsp:cNvSpPr/>
      </dsp:nvSpPr>
      <dsp:spPr>
        <a:xfrm>
          <a:off x="4222062" y="578855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Network Policy</a:t>
          </a:r>
        </a:p>
      </dsp:txBody>
      <dsp:txXfrm>
        <a:off x="4249936" y="606729"/>
        <a:ext cx="1530394" cy="895937"/>
      </dsp:txXfrm>
    </dsp:sp>
    <dsp:sp modelId="{1C15F382-D919-47B4-8EBE-37583B20B571}">
      <dsp:nvSpPr>
        <dsp:cNvPr id="0" name=""/>
        <dsp:cNvSpPr/>
      </dsp:nvSpPr>
      <dsp:spPr>
        <a:xfrm>
          <a:off x="4222062" y="1768463"/>
          <a:ext cx="1586142" cy="9516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Azure Security Benchmark</a:t>
          </a:r>
        </a:p>
      </dsp:txBody>
      <dsp:txXfrm>
        <a:off x="4249936" y="1796337"/>
        <a:ext cx="1530394" cy="89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510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  <p:sldLayoutId id="2147483684" r:id="rId4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Docker_Security_Cheat_Sheet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5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A2C3E1-0444-4DE2-89E1-E60D4AE45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8487" y="1152143"/>
            <a:ext cx="3044207" cy="46634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Taulant Racaj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78707A9-4F23-4DDF-82EC-57436E3F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6611024" cy="4666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Release Pipeline Azure</a:t>
            </a:r>
          </a:p>
        </p:txBody>
      </p:sp>
    </p:spTree>
    <p:extLst>
      <p:ext uri="{BB962C8B-B14F-4D97-AF65-F5344CB8AC3E}">
        <p14:creationId xmlns:p14="http://schemas.microsoft.com/office/powerpoint/2010/main" val="128223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8FDA043-FEC7-4B6C-8C6D-23583889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QUALITY gATES</a:t>
            </a:r>
          </a:p>
        </p:txBody>
      </p:sp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FBCE0599-D071-4265-B05A-8AF0D4D5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1" y="320040"/>
            <a:ext cx="3377626" cy="58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57421EC-6B80-47DB-8EFA-613A7B6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endParaRPr lang="en-AT" dirty="0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BE15BE0-6867-4880-B495-562E4DB46FFB}"/>
              </a:ext>
            </a:extLst>
          </p:cNvPr>
          <p:cNvSpPr txBox="1">
            <a:spLocks/>
          </p:cNvSpPr>
          <p:nvPr/>
        </p:nvSpPr>
        <p:spPr>
          <a:xfrm>
            <a:off x="601266" y="1704976"/>
            <a:ext cx="8229600" cy="368829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IBM Plex Sans Light" charset="-120"/>
              <a:buChar char="»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Docker Security 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https://cheatsheetseries.owasp.org/cheatsheets/Docker_Security_Cheat_Sheet.html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Static application Security testing- Analyze the code without executing it https://owasp.org/www-project-top-ten/ Find Vulnerable (e.g. SQL injection) dependencies - Integrate in early stages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Dynamic application security - Integrate in later stages when application is running on an environment  (XSS, SQL injection) - OWASP ZAP tool, HCL App Scan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Interactive application security testing - Combination of SAST and DAST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Runtime application self-protection (RASP) - This requires development , in JAVA Instrumentation Interface can be used https://docs.oracle.com/javase/7/docs/api/java/lang/instrument/Instrumentation.html. Tools such as Imperva can help to avoid development.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Dependency Scanners - Software Composition Analysis (SCA) Tools such as Dependency Track can help here. (SBOM) - Dependency Track 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endParaRPr lang="en-US" sz="1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66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C70437C-33D8-46CF-84CE-AD944772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000" kern="1200" dirty="0">
                <a:latin typeface="+mj-lt"/>
                <a:ea typeface="+mj-ea"/>
                <a:cs typeface="+mj-cs"/>
              </a:rPr>
              <a:t>INFRASTRUCTURE SECURITY AKS</a:t>
            </a:r>
          </a:p>
        </p:txBody>
      </p:sp>
      <p:graphicFrame>
        <p:nvGraphicFramePr>
          <p:cNvPr id="29" name="Text Placeholder 1">
            <a:extLst>
              <a:ext uri="{FF2B5EF4-FFF2-40B4-BE49-F238E27FC236}">
                <a16:creationId xmlns:a16="http://schemas.microsoft.com/office/drawing/2014/main" id="{51D78CAF-5036-C6F2-35D3-2DD4B07EE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97057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DBB52-937D-4A4E-A71E-A3D0850134AB}"/>
              </a:ext>
            </a:extLst>
          </p:cNvPr>
          <p:cNvSpPr txBox="1"/>
          <p:nvPr/>
        </p:nvSpPr>
        <p:spPr>
          <a:xfrm>
            <a:off x="728132" y="6115100"/>
            <a:ext cx="986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Documentation under -&gt; </a:t>
            </a:r>
            <a:r>
              <a:rPr lang="en-US" b="1" dirty="0"/>
              <a:t>AKS Security.docx file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2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B57D5B6F-3365-4B25-AAC5-7DFB5517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Defender for cloud</a:t>
            </a:r>
            <a:endParaRPr lang="en-AT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99C304E3-C31F-4642-B918-AEABF76D9A00}"/>
              </a:ext>
            </a:extLst>
          </p:cNvPr>
          <p:cNvSpPr txBox="1">
            <a:spLocks/>
          </p:cNvSpPr>
          <p:nvPr/>
        </p:nvSpPr>
        <p:spPr>
          <a:xfrm>
            <a:off x="660531" y="1584854"/>
            <a:ext cx="10430801" cy="368829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IBM Plex Sans Light" charset="-120"/>
              <a:buChar char="»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2200" b="0" i="0" dirty="0">
                <a:solidFill>
                  <a:srgbClr val="5F6062"/>
                </a:solidFill>
                <a:effectLst/>
                <a:latin typeface="+mj-lt"/>
              </a:rPr>
              <a:t>Microsoft Defender for Cloud is </a:t>
            </a:r>
            <a:r>
              <a:rPr lang="en-US" sz="2200" b="1" i="0" dirty="0">
                <a:solidFill>
                  <a:srgbClr val="5F6062"/>
                </a:solidFill>
                <a:effectLst/>
                <a:latin typeface="+mj-lt"/>
              </a:rPr>
              <a:t>cloud-native solution for securing containers,</a:t>
            </a:r>
            <a:r>
              <a:rPr lang="en-US" sz="2200" b="0" i="0" dirty="0">
                <a:solidFill>
                  <a:srgbClr val="5F6062"/>
                </a:solidFill>
                <a:effectLst/>
                <a:latin typeface="+mj-lt"/>
              </a:rPr>
              <a:t> and it protects almost all significant container resource types.</a:t>
            </a:r>
          </a:p>
          <a:p>
            <a:pPr marL="685804" lvl="1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endParaRPr lang="en-US" sz="2200" b="0" i="0" dirty="0">
              <a:solidFill>
                <a:srgbClr val="5F6062"/>
              </a:solidFill>
              <a:effectLst/>
              <a:latin typeface="+mj-lt"/>
            </a:endParaRPr>
          </a:p>
          <a:p>
            <a:pPr marL="685804" lvl="1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sz="2200" b="0" i="0" dirty="0">
                <a:solidFill>
                  <a:srgbClr val="5F6062"/>
                </a:solidFill>
                <a:effectLst/>
                <a:latin typeface="+mj-lt"/>
              </a:rPr>
              <a:t> </a:t>
            </a:r>
            <a:r>
              <a:rPr lang="en-US" sz="2200" b="1" i="0" dirty="0">
                <a:solidFill>
                  <a:srgbClr val="5F6062"/>
                </a:solidFill>
                <a:effectLst/>
                <a:latin typeface="+mj-lt"/>
              </a:rPr>
              <a:t>Microsoft Defender for Containers </a:t>
            </a:r>
          </a:p>
          <a:p>
            <a:pPr marL="1028710" lvl="2" indent="-342900"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Environment hardening</a:t>
            </a:r>
          </a:p>
          <a:p>
            <a:pPr marL="1028710" lvl="2" indent="-342900"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Vulnerability assessment </a:t>
            </a:r>
          </a:p>
          <a:p>
            <a:pPr marL="1028710" lvl="2" indent="-342900"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Run-time threat protection for nodes and clusters</a:t>
            </a:r>
          </a:p>
          <a:p>
            <a:pPr lvl="1" indent="0" defTabSz="914412" fontAlgn="auto">
              <a:spcAft>
                <a:spcPts val="0"/>
              </a:spcAft>
              <a:buSzTx/>
              <a:buNone/>
              <a:tabLst>
                <a:tab pos="7880448" algn="dec"/>
              </a:tabLst>
            </a:pPr>
            <a:br>
              <a:rPr lang="en-US" sz="2200" dirty="0">
                <a:solidFill>
                  <a:srgbClr val="000000"/>
                </a:solidFill>
                <a:latin typeface="+mj-lt"/>
              </a:rPr>
            </a:br>
            <a:r>
              <a:rPr lang="en-US" sz="2200" b="1" i="0" dirty="0">
                <a:solidFill>
                  <a:srgbClr val="5F6062"/>
                </a:solidFill>
                <a:effectLst/>
                <a:latin typeface="+mj-lt"/>
              </a:rPr>
              <a:t>https://learn.microsoft.com/en-us/azure/defender-for-cloud/defender-for-containers-introduction</a:t>
            </a:r>
          </a:p>
          <a:p>
            <a:pPr lvl="1" indent="0" defTabSz="914412" fontAlgn="auto">
              <a:spcAft>
                <a:spcPts val="0"/>
              </a:spcAft>
              <a:buSzTx/>
              <a:buNone/>
              <a:tabLst>
                <a:tab pos="7880448" algn="dec"/>
              </a:tabLst>
            </a:pPr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6100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E234ADE4-F542-4B18-B548-C19793FC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T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E6093810-78E8-4C13-882F-DE4655DF1DB4}"/>
              </a:ext>
            </a:extLst>
          </p:cNvPr>
          <p:cNvSpPr txBox="1">
            <a:spLocks/>
          </p:cNvSpPr>
          <p:nvPr/>
        </p:nvSpPr>
        <p:spPr>
          <a:xfrm>
            <a:off x="601266" y="1704976"/>
            <a:ext cx="8229600" cy="368829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IBM Plex Sans Light" charset="-120"/>
              <a:buChar char="»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Terraform Scripts 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Infra Pipeline 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Open Liberty Demo build and deployment 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endParaRPr lang="en-US" sz="1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79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FACDF20A-EAFF-4CC7-9EAC-CF5D4BC3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T" dirty="0"/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EABE9EE6-712A-4610-9C70-34348751962A}"/>
              </a:ext>
            </a:extLst>
          </p:cNvPr>
          <p:cNvSpPr txBox="1">
            <a:spLocks/>
          </p:cNvSpPr>
          <p:nvPr/>
        </p:nvSpPr>
        <p:spPr>
          <a:xfrm>
            <a:off x="601266" y="1704976"/>
            <a:ext cx="10981134" cy="3688292"/>
          </a:xfrm>
          <a:prstGeom prst="rect">
            <a:avLst/>
          </a:prstGeom>
        </p:spPr>
        <p:txBody>
          <a:bodyPr numCol="2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IBM Plex Sans Light" charset="-120"/>
              <a:buChar char="»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Software and Tools</a:t>
            </a:r>
            <a:endParaRPr lang="en-US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High Level Infrastructure Diagram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Infrastructure Resources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Kubernetes Scaling Strategy</a:t>
            </a:r>
            <a:endParaRPr lang="en-US" kern="1200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Branching Strategy</a:t>
            </a:r>
          </a:p>
          <a:p>
            <a:pPr marL="685804" lvl="1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Local Development</a:t>
            </a:r>
            <a:endParaRPr lang="en-US" kern="1200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Release Flow</a:t>
            </a:r>
          </a:p>
          <a:p>
            <a:pPr marL="685804" lvl="1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Best Practices for Building Software Artifacts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Quality Gates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Security</a:t>
            </a:r>
          </a:p>
          <a:p>
            <a:pPr marL="685804" lvl="1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Infrastructure Security</a:t>
            </a:r>
          </a:p>
          <a:p>
            <a:pPr marL="685804" lvl="1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Microsoft Defender for cloud	</a:t>
            </a: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DEMO	</a:t>
            </a:r>
            <a:endParaRPr lang="en-US" kern="1200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	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39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83FA-34A7-4F7A-B8F6-F9954766C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5EBD19-9A5D-4AB1-BF25-C70773D013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(CLI)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1EFC5-D9FA-48C5-ABF9-37DE00769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2653" y="3246437"/>
            <a:ext cx="2159000" cy="302186"/>
          </a:xfrm>
        </p:spPr>
        <p:txBody>
          <a:bodyPr/>
          <a:lstStyle/>
          <a:p>
            <a:r>
              <a:rPr lang="en-US" dirty="0"/>
              <a:t>VS Code</a:t>
            </a:r>
            <a:endParaRPr lang="en-AT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77102F-F59E-4E35-B80C-305B34B00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2440" y="1774196"/>
            <a:ext cx="2159000" cy="302186"/>
          </a:xfrm>
        </p:spPr>
        <p:txBody>
          <a:bodyPr/>
          <a:lstStyle/>
          <a:p>
            <a:r>
              <a:rPr lang="en-US" dirty="0"/>
              <a:t>Chocolatey</a:t>
            </a:r>
            <a:endParaRPr lang="en-A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AFA0E8-D980-4A9C-95F3-BAA16EDB35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30104" y="3548623"/>
            <a:ext cx="2159000" cy="302186"/>
          </a:xfrm>
        </p:spPr>
        <p:txBody>
          <a:bodyPr/>
          <a:lstStyle/>
          <a:p>
            <a:r>
              <a:rPr lang="en-US" dirty="0"/>
              <a:t>Kubernetes (CLI)</a:t>
            </a:r>
            <a:endParaRPr lang="en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F2EFAC-B3C9-4750-A719-75AF2630F5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3145" y="5050142"/>
            <a:ext cx="2159000" cy="302186"/>
          </a:xfrm>
        </p:spPr>
        <p:txBody>
          <a:bodyPr/>
          <a:lstStyle/>
          <a:p>
            <a:r>
              <a:rPr lang="en-US" dirty="0"/>
              <a:t>Docker</a:t>
            </a:r>
            <a:endParaRPr lang="en-AT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3801AA7-25E5-4EC5-A099-8276327E88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65522" y="5331958"/>
            <a:ext cx="2159000" cy="302186"/>
          </a:xfrm>
        </p:spPr>
        <p:txBody>
          <a:bodyPr/>
          <a:lstStyle/>
          <a:p>
            <a:r>
              <a:rPr lang="en-US" dirty="0"/>
              <a:t>PowerShell</a:t>
            </a:r>
            <a:endParaRPr lang="en-AT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E8D0ED0-B3F8-47BA-88D8-FEB7E94A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</a:t>
            </a:r>
            <a:endParaRPr lang="en-AT" dirty="0"/>
          </a:p>
        </p:txBody>
      </p:sp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18616CFE-ABFA-41F9-8643-73DCC7CA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2" y="2404012"/>
            <a:ext cx="630936" cy="63093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BEE03D2-427F-446B-AB4F-5355BF43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00" y="2065554"/>
            <a:ext cx="857053" cy="857053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C34B6457-AA81-4DBD-98F2-931D3FBA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51" y="3802460"/>
            <a:ext cx="1275019" cy="822325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7B7AA4E6-5654-4666-A832-E53B216DD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060" y="5533743"/>
            <a:ext cx="929544" cy="929544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705FE45A-8792-471C-92F4-1C2C6219B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099" y="2186768"/>
            <a:ext cx="783696" cy="783696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875ABD47-D383-4808-BBE1-8161E3586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145" y="3736078"/>
            <a:ext cx="582448" cy="582448"/>
          </a:xfrm>
          <a:prstGeom prst="rect">
            <a:avLst/>
          </a:prstGeom>
        </p:spPr>
      </p:pic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72D9710E-4E61-4945-A9FC-53B7FCFFFC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302" y="5533743"/>
            <a:ext cx="657934" cy="563170"/>
          </a:xfrm>
          <a:prstGeom prst="rect">
            <a:avLst/>
          </a:prstGeom>
        </p:spPr>
      </p:pic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B68706EA-C463-4782-956A-939DA5D48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3011" y="5418798"/>
            <a:ext cx="1802507" cy="96059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3F682AE5-29A7-4097-9C1F-28795942EF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2090" y="4429584"/>
            <a:ext cx="1558443" cy="569961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0C3CF4D-6990-4717-A49B-951798708A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3935" y="5382233"/>
            <a:ext cx="713233" cy="1078994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7B954639-A1B0-4663-BEA0-49AD609C39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99333" y="2233243"/>
            <a:ext cx="645341" cy="582448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C524F1-F442-458C-873C-D59C026DD3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6774" y="3539696"/>
            <a:ext cx="1955800" cy="469086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F5A1AD94-3798-4B2E-873E-1D03B1B0BD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86736" y="5420347"/>
            <a:ext cx="775248" cy="775248"/>
          </a:xfrm>
          <a:prstGeom prst="rect">
            <a:avLst/>
          </a:prstGeom>
        </p:spPr>
      </p:pic>
      <p:pic>
        <p:nvPicPr>
          <p:cNvPr id="66" name="Picture 65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3F976505-90FD-4AF0-ACBA-849389488F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3088" y="3815106"/>
            <a:ext cx="1151467" cy="291465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3303C1F0-5381-461B-B86E-CEFF2B96B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9841" y="3416948"/>
            <a:ext cx="960593" cy="960593"/>
          </a:xfrm>
          <a:prstGeom prst="rect">
            <a:avLst/>
          </a:prstGeom>
        </p:spPr>
      </p:pic>
      <p:pic>
        <p:nvPicPr>
          <p:cNvPr id="72" name="Picture 71" descr="Logo, icon&#10;&#10;Description automatically generated">
            <a:extLst>
              <a:ext uri="{FF2B5EF4-FFF2-40B4-BE49-F238E27FC236}">
                <a16:creationId xmlns:a16="http://schemas.microsoft.com/office/drawing/2014/main" id="{C82CED93-0025-45CC-B585-746FF0BDF0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6092" y="2148311"/>
            <a:ext cx="960593" cy="960593"/>
          </a:xfrm>
          <a:prstGeom prst="rect">
            <a:avLst/>
          </a:prstGeom>
        </p:spPr>
      </p:pic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72E8E6A7-F9FA-4B1F-A438-3B7DB8D139ED}"/>
              </a:ext>
            </a:extLst>
          </p:cNvPr>
          <p:cNvSpPr txBox="1">
            <a:spLocks/>
          </p:cNvSpPr>
          <p:nvPr/>
        </p:nvSpPr>
        <p:spPr>
          <a:xfrm>
            <a:off x="3745590" y="1785523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Bash</a:t>
            </a:r>
            <a:endParaRPr lang="en-AT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CDB73EC-904F-4E41-985D-B77764FAAAB5}"/>
              </a:ext>
            </a:extLst>
          </p:cNvPr>
          <p:cNvSpPr txBox="1">
            <a:spLocks/>
          </p:cNvSpPr>
          <p:nvPr/>
        </p:nvSpPr>
        <p:spPr>
          <a:xfrm>
            <a:off x="7370080" y="1745802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Liberty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1610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9F7EA31-6C16-4D19-B0C7-7DAAF287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 dirty="0">
                <a:latin typeface="+mj-lt"/>
                <a:ea typeface="+mj-ea"/>
                <a:cs typeface="+mj-cs"/>
              </a:rPr>
              <a:t>High Level Infrastructure Diagra</a:t>
            </a:r>
            <a:r>
              <a:rPr lang="en-US" sz="3200" dirty="0"/>
              <a:t>m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18DDE8-1303-4B6A-A79E-B395111D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37" y="1185079"/>
            <a:ext cx="7983260" cy="5029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CB2E27-F688-46F0-89BC-449B848532C6}"/>
              </a:ext>
            </a:extLst>
          </p:cNvPr>
          <p:cNvSpPr txBox="1"/>
          <p:nvPr/>
        </p:nvSpPr>
        <p:spPr>
          <a:xfrm>
            <a:off x="838200" y="6217920"/>
            <a:ext cx="986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File can be found under -&gt; </a:t>
            </a:r>
            <a:r>
              <a:rPr lang="en-US" b="1" dirty="0"/>
              <a:t>1.HighLevel_Infra_Diagram.png file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F2836D5B-F2F6-4F2A-8099-CF51F5364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AKS</a:t>
            </a:r>
            <a:endParaRPr lang="en-AT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78D5FE2-622A-4393-8AF5-7161A13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4" y="295463"/>
            <a:ext cx="11731752" cy="630936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en-AT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FE381CA-2325-4C65-939E-800D39DCF501}"/>
              </a:ext>
            </a:extLst>
          </p:cNvPr>
          <p:cNvSpPr txBox="1">
            <a:spLocks/>
          </p:cNvSpPr>
          <p:nvPr/>
        </p:nvSpPr>
        <p:spPr>
          <a:xfrm>
            <a:off x="4861713" y="3219103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WAF Policy</a:t>
            </a:r>
          </a:p>
          <a:p>
            <a:endParaRPr lang="en-AT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0FAAB3B-281A-476A-AA73-C109890F9A46}"/>
              </a:ext>
            </a:extLst>
          </p:cNvPr>
          <p:cNvSpPr txBox="1">
            <a:spLocks/>
          </p:cNvSpPr>
          <p:nvPr/>
        </p:nvSpPr>
        <p:spPr>
          <a:xfrm>
            <a:off x="1352391" y="3219103"/>
            <a:ext cx="1535673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Balancer</a:t>
            </a:r>
            <a:endParaRPr lang="en-AT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AEDC7514-46BE-4736-A4B2-CF5416980C5D}"/>
              </a:ext>
            </a:extLst>
          </p:cNvPr>
          <p:cNvSpPr txBox="1">
            <a:spLocks/>
          </p:cNvSpPr>
          <p:nvPr/>
        </p:nvSpPr>
        <p:spPr>
          <a:xfrm>
            <a:off x="4886190" y="4887215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 Scale set</a:t>
            </a:r>
            <a:endParaRPr lang="en-AT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7C7BCEA5-6528-44FA-9705-D1490F4E2277}"/>
              </a:ext>
            </a:extLst>
          </p:cNvPr>
          <p:cNvSpPr txBox="1">
            <a:spLocks/>
          </p:cNvSpPr>
          <p:nvPr/>
        </p:nvSpPr>
        <p:spPr>
          <a:xfrm>
            <a:off x="8898195" y="1657991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Vnet</a:t>
            </a:r>
            <a:endParaRPr lang="en-AT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9CBC9FB4-0288-4ED9-A630-69F077532480}"/>
              </a:ext>
            </a:extLst>
          </p:cNvPr>
          <p:cNvSpPr txBox="1">
            <a:spLocks/>
          </p:cNvSpPr>
          <p:nvPr/>
        </p:nvSpPr>
        <p:spPr>
          <a:xfrm>
            <a:off x="4886190" y="1719449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GW</a:t>
            </a:r>
            <a:endParaRPr lang="en-AT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151427C6-FF24-4290-BA43-EAC694BE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420" y="2123457"/>
            <a:ext cx="906060" cy="66352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F3D0FC6-E014-4F61-8FB6-3490E8294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902" y="1960177"/>
            <a:ext cx="918821" cy="91882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E596E6F-1F74-4973-B943-2BBB626D8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1783" y="3681598"/>
            <a:ext cx="719057" cy="71905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2BCD1FC-EA9F-43A8-A8ED-7DC3C9E22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4049" y="5286190"/>
            <a:ext cx="719057" cy="719057"/>
          </a:xfrm>
          <a:prstGeom prst="rect">
            <a:avLst/>
          </a:prstGeom>
        </p:spPr>
      </p:pic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36E536A8-44E6-490F-9D95-53D366B4505D}"/>
              </a:ext>
            </a:extLst>
          </p:cNvPr>
          <p:cNvSpPr txBox="1">
            <a:spLocks/>
          </p:cNvSpPr>
          <p:nvPr/>
        </p:nvSpPr>
        <p:spPr>
          <a:xfrm>
            <a:off x="8694541" y="4928595"/>
            <a:ext cx="1152559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Vault</a:t>
            </a:r>
            <a:endParaRPr lang="en-AT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E111A98-8964-4CFF-8842-DD2AB88BC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0033" y="1870542"/>
            <a:ext cx="801579" cy="918822"/>
          </a:xfrm>
          <a:prstGeom prst="rect">
            <a:avLst/>
          </a:prstGeom>
        </p:spPr>
      </p:pic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7BC373B8-F9E9-4CCD-B462-0BE3E0201055}"/>
              </a:ext>
            </a:extLst>
          </p:cNvPr>
          <p:cNvSpPr txBox="1">
            <a:spLocks/>
          </p:cNvSpPr>
          <p:nvPr/>
        </p:nvSpPr>
        <p:spPr>
          <a:xfrm>
            <a:off x="8619844" y="3116872"/>
            <a:ext cx="215900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Analytics</a:t>
            </a:r>
            <a:endParaRPr lang="en-AT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1860846-4115-4E5E-8B6B-D14A391BB6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8537" y="3681662"/>
            <a:ext cx="564569" cy="564569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391E834-7F56-44F1-A6E2-FD3DF7ED63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1955" y="3681662"/>
            <a:ext cx="792888" cy="7307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B06A243C-FE30-4B7E-A7E2-6418665489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128" y="5189401"/>
            <a:ext cx="902825" cy="902825"/>
          </a:xfrm>
          <a:prstGeom prst="rect">
            <a:avLst/>
          </a:prstGeom>
        </p:spPr>
      </p:pic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1038F193-9932-490E-B37F-32BD2EAF0A42}"/>
              </a:ext>
            </a:extLst>
          </p:cNvPr>
          <p:cNvSpPr txBox="1">
            <a:spLocks/>
          </p:cNvSpPr>
          <p:nvPr/>
        </p:nvSpPr>
        <p:spPr>
          <a:xfrm>
            <a:off x="1440268" y="4928595"/>
            <a:ext cx="1535673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CR</a:t>
            </a:r>
            <a:endParaRPr lang="en-AT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E3C183F-E469-4062-80A6-27CF2C0349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1902" y="5305136"/>
            <a:ext cx="820013" cy="6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F82E7812-8C3F-4E35-818D-F93A5EED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Scaling Strategy</a:t>
            </a:r>
            <a:endParaRPr lang="en-AT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A900EA12-A5CD-4CFF-BE8B-5D2466D22037}"/>
              </a:ext>
            </a:extLst>
          </p:cNvPr>
          <p:cNvSpPr txBox="1">
            <a:spLocks/>
          </p:cNvSpPr>
          <p:nvPr/>
        </p:nvSpPr>
        <p:spPr>
          <a:xfrm>
            <a:off x="601266" y="1704976"/>
            <a:ext cx="8229600" cy="368829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Wingdings" pitchFamily="2" charset="2"/>
              <a:buNone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IBM Plex Sans Light" charset="-120"/>
              <a:buChar char="–"/>
              <a:tabLst/>
              <a:defRPr sz="2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IBM Plex Sans Light" charset="-120"/>
              <a:buChar char="»"/>
              <a:tabLst/>
              <a:defRPr sz="2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Node </a:t>
            </a:r>
            <a:r>
              <a:rPr lang="en-US" kern="120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Autoscale</a:t>
            </a:r>
            <a:b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</a:br>
            <a:endParaRPr lang="en-US" kern="1200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Horizontal Pod </a:t>
            </a:r>
            <a:r>
              <a:rPr lang="en-US" kern="120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Autoscaler</a:t>
            </a: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 (HPA)</a:t>
            </a:r>
            <a:b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</a:br>
            <a:endParaRPr lang="en-US" kern="1200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Cluster </a:t>
            </a:r>
            <a:r>
              <a:rPr lang="en-US" kern="120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Autoscaler</a:t>
            </a:r>
            <a:br>
              <a:rPr lang="en-US" kern="120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</a:br>
            <a:endParaRPr lang="en-US" kern="1200" dirty="0">
              <a:solidFill>
                <a:srgbClr val="000000"/>
              </a:solidFill>
              <a:latin typeface="+mj-lt"/>
              <a:ea typeface="Arial" charset="0"/>
              <a:cs typeface="Arial" charset="0"/>
            </a:endParaRPr>
          </a:p>
          <a:p>
            <a:pPr marL="342900" indent="-342900" defTabSz="914412" fontAlgn="auto">
              <a:spcAft>
                <a:spcPts val="0"/>
              </a:spcAft>
              <a:buSzTx/>
              <a:buFont typeface="Arial" panose="020B0604020202020204" pitchFamily="34" charset="0"/>
              <a:buChar char="•"/>
              <a:tabLst>
                <a:tab pos="7880448" algn="dec"/>
              </a:tabLst>
            </a:pPr>
            <a:r>
              <a:rPr lang="en-US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Documentation under -&gt; </a:t>
            </a:r>
            <a:r>
              <a:rPr lang="en-US" b="1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Kubernetes scaling strategy.docx file on GitHub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  <a:p>
            <a:pPr defTabSz="914412" fontAlgn="auto">
              <a:spcAft>
                <a:spcPts val="0"/>
              </a:spcAft>
              <a:buSzTx/>
              <a:tabLst>
                <a:tab pos="7880448" algn="dec"/>
              </a:tabLst>
            </a:pPr>
            <a:r>
              <a:rPr lang="en-US" kern="1200" dirty="0">
                <a:solidFill>
                  <a:srgbClr val="000000"/>
                </a:solidFill>
                <a:ea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526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0674007-6299-4E60-8102-96F1072C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Branching Strategy</a:t>
            </a:r>
          </a:p>
        </p:txBody>
      </p:sp>
      <p:pic>
        <p:nvPicPr>
          <p:cNvPr id="28" name="Picture 27" descr="Diagram&#10;&#10;Description automatically generated with low confidence">
            <a:extLst>
              <a:ext uri="{FF2B5EF4-FFF2-40B4-BE49-F238E27FC236}">
                <a16:creationId xmlns:a16="http://schemas.microsoft.com/office/drawing/2014/main" id="{9F52560E-6BEB-4373-A404-09923375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729268"/>
            <a:ext cx="7347537" cy="5400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77D81-D6AF-463F-92D6-4FD5F534AA3A}"/>
              </a:ext>
            </a:extLst>
          </p:cNvPr>
          <p:cNvSpPr txBox="1"/>
          <p:nvPr/>
        </p:nvSpPr>
        <p:spPr>
          <a:xfrm>
            <a:off x="838200" y="6217920"/>
            <a:ext cx="986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File can be found under -&gt; </a:t>
            </a:r>
            <a:r>
              <a:rPr lang="en-US" b="1" dirty="0"/>
              <a:t>Branching Strategy.docx file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3E8E79E0-07AF-4815-A49A-052238B3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Development</a:t>
            </a:r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7903CF76-4FFF-4022-8F8F-F8632E3D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171" y="640080"/>
            <a:ext cx="2137729" cy="5578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AD08A0-A8E6-48B3-AD21-6003FF8C441B}"/>
              </a:ext>
            </a:extLst>
          </p:cNvPr>
          <p:cNvSpPr txBox="1"/>
          <p:nvPr/>
        </p:nvSpPr>
        <p:spPr>
          <a:xfrm>
            <a:off x="838200" y="6217920"/>
            <a:ext cx="986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File can be found under -&gt; </a:t>
            </a:r>
            <a:r>
              <a:rPr lang="en-US" b="1" dirty="0"/>
              <a:t>3.LocalDevelopment.drawio.png file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530C2A1-830C-4B96-9DA3-ED8F4865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ReLEASE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B1020BBE-E660-49C2-B245-42BD782D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75227"/>
            <a:ext cx="10325100" cy="46747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C66FF8-E07F-43DD-A654-403095FEA25A}"/>
              </a:ext>
            </a:extLst>
          </p:cNvPr>
          <p:cNvSpPr txBox="1"/>
          <p:nvPr/>
        </p:nvSpPr>
        <p:spPr>
          <a:xfrm>
            <a:off x="556532" y="6488668"/>
            <a:ext cx="986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File can be found under -&gt; </a:t>
            </a:r>
            <a:r>
              <a:rPr lang="pl-PL" b="1" dirty="0"/>
              <a:t>4.CI_CD.drawio.png</a:t>
            </a:r>
            <a:r>
              <a:rPr lang="en-US" b="1" dirty="0"/>
              <a:t> file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8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491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Next LT Pro Light</vt:lpstr>
      <vt:lpstr>Helvetica</vt:lpstr>
      <vt:lpstr>IBM Plex Sans</vt:lpstr>
      <vt:lpstr>IBM Plex Sans Light</vt:lpstr>
      <vt:lpstr>Speak Pro</vt:lpstr>
      <vt:lpstr>Wingdings</vt:lpstr>
      <vt:lpstr>2_Office Theme</vt:lpstr>
      <vt:lpstr>Release Pipeline Azure</vt:lpstr>
      <vt:lpstr>Agenda</vt:lpstr>
      <vt:lpstr>Software and Tools</vt:lpstr>
      <vt:lpstr>High Level Infrastructure Diagram</vt:lpstr>
      <vt:lpstr>Resources</vt:lpstr>
      <vt:lpstr>Kubernetes Scaling Strategy</vt:lpstr>
      <vt:lpstr>Branching Strategy</vt:lpstr>
      <vt:lpstr>Local Development</vt:lpstr>
      <vt:lpstr>ReLEASE fLOW</vt:lpstr>
      <vt:lpstr>QUALITY gATES</vt:lpstr>
      <vt:lpstr>Security </vt:lpstr>
      <vt:lpstr>INFRASTRUCTURE SECURITY AKS</vt:lpstr>
      <vt:lpstr>Microsoft Defender for cloud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Pipeline Azure</dc:title>
  <dc:creator>Taulant Racaj1</dc:creator>
  <cp:lastModifiedBy>Taulant Racaj1</cp:lastModifiedBy>
  <cp:revision>19</cp:revision>
  <dcterms:created xsi:type="dcterms:W3CDTF">2022-11-27T10:32:18Z</dcterms:created>
  <dcterms:modified xsi:type="dcterms:W3CDTF">2022-11-27T15:29:38Z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