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35B5-5953-4669-A539-32ABAD17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05426-1841-413A-90B5-F8E9FB291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4171-A16C-4B9C-B7F4-8418ABBB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67C5-64B0-42C7-AB71-188AE778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3F56-0AC3-4311-B527-B5BBFF9F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7FFC-EA07-4DFA-B4FF-96A7E558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04A65-F2A2-4913-8497-7BD7625F1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5E60-4720-47AD-9EB3-34AE2A97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8D1E-071B-441D-AB24-9E9A70AB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183B-6349-4643-BDE3-FC40B6B9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6B0D4-A426-44A4-BEF8-68D08BB1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6352E-4876-4260-BE7D-DAA94B40B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EA8A-A62A-4D96-A1D6-C685E476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DBE0-CD19-456B-8DF7-F94C015E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6C09-616F-4C4B-A772-D5D4DE24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8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07B-F31C-4C0B-B277-A242C7E8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B35F-0D15-4BBA-B72D-ED9B01D2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44D6-9039-4B56-BD50-2010CCEB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B80E-792C-42D5-89B0-0F392B51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475E-9186-4E75-9706-3D367F3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9A17-CF6D-45D5-8240-C9D2AEF2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977DB-274A-433C-A3C6-A0779D7E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7B1F-FE22-44B9-9991-EC6C747A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9F27-1CE7-4016-8280-EAF5B07C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1AD9-B588-420B-8C9B-6C4FC63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2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A90-34F3-4D87-A11F-F054B6AD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3081-665A-40DA-934F-EC57A433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16B2D-8CDF-4751-A2E6-EAFA589C6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9D717-9931-4DCF-B9A6-49E2862D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469FE-0CC0-418D-93A5-4A077301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18E9F-C6D4-485A-8D19-8AEE960E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7BC5-CF1D-421B-83FE-73128BBD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9E27-4C54-49F0-BFCA-3F675F37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5A781-5556-4CC8-AC13-F2D1AA41E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7076-CF11-4B9E-8C16-BC210A706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44D3A-4F95-4752-9DEE-6F2EF0A7A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BA7E7-7743-4C72-A170-6EF0B2BE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10112-AE2D-4FB2-8CD1-383D2AFE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104CF-2D08-4A1A-A814-FAB4C55A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8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15D1-820E-4ED2-A4E0-DAA07FD5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B843-0E86-47CB-A345-EF597147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13E20-915D-475D-9C0D-2E231D32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7E352-0486-4B70-963B-A02F5ABA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9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E8C8C-24BD-4276-918A-74D0235F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F7FE2-317D-42D1-82BA-4828B1E5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7755C-0CA7-4757-B31D-9F228069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2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63CC-6A43-4F03-9BAF-B45262E4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5CB2-EAF9-48EC-BE68-C192FD50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E158-B3C5-46BE-93B3-6F0178224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E7FC8-4EBB-4868-9C0B-51BACEA4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728D3-E9C5-4DF4-AC96-493B4A22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D1B5E-25DD-40D4-970B-11553F73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7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3D24-85C3-4B5F-9A8C-53B9B572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45C3-6782-47F6-9C8D-4EF0B0F1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AECE4-8C5D-4FE0-9391-21A21AEB8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6EC6-F244-48E6-AD61-54D951AA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1250A-7CC6-4D12-AD77-F354460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6A5D1-00FD-4860-87C1-51B695EE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400CE-4464-4D62-8430-22D35D0A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D006-4FD2-454F-9EBE-A2BC499F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491E-2BA1-49F3-9CA3-A3961249D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B96EC-5265-4F7B-B1F8-034DEAABAE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DD15-8503-4647-BC12-C77820C95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A726-4D99-4667-ACC3-C55E7BD6A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B15A-8208-4C61-A52C-9B0576F2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2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6EA1-A4F3-4EFD-A791-8C6B53BE0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Patient Data Management</a:t>
            </a:r>
            <a:br>
              <a:rPr lang="en-IN" dirty="0"/>
            </a:br>
            <a:r>
              <a:rPr lang="en-IN" sz="4800" dirty="0"/>
              <a:t>Using Hyperledger Fabric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80DEE-8944-48B9-9578-0F9BFEDD8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sz="3200" dirty="0"/>
              <a:t>Team Titanium</a:t>
            </a:r>
          </a:p>
        </p:txBody>
      </p:sp>
    </p:spTree>
    <p:extLst>
      <p:ext uri="{BB962C8B-B14F-4D97-AF65-F5344CB8AC3E}">
        <p14:creationId xmlns:p14="http://schemas.microsoft.com/office/powerpoint/2010/main" val="361674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DA5F-752B-4FDF-A69B-B1BD993D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31F2-573E-44AC-B1E5-16D1AF52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Healthcare systems are complex and the records maintained by the healthcare organizations are usually centralized and the patients have less control over their data. This creates several problems such as </a:t>
            </a:r>
          </a:p>
          <a:p>
            <a:pPr algn="just"/>
            <a:r>
              <a:rPr lang="en-US" dirty="0"/>
              <a:t>transfer of records, </a:t>
            </a:r>
          </a:p>
          <a:p>
            <a:pPr algn="just"/>
            <a:r>
              <a:rPr lang="en-US" dirty="0"/>
              <a:t>reliable medical history, </a:t>
            </a:r>
          </a:p>
          <a:p>
            <a:pPr algn="just"/>
            <a:r>
              <a:rPr lang="en-US" dirty="0"/>
              <a:t>easy access to data, </a:t>
            </a:r>
          </a:p>
          <a:p>
            <a:pPr algn="just"/>
            <a:r>
              <a:rPr lang="en-US" dirty="0"/>
              <a:t>security </a:t>
            </a:r>
          </a:p>
          <a:p>
            <a:pPr algn="just"/>
            <a:r>
              <a:rPr lang="en-US" dirty="0"/>
              <a:t>and many more.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21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346E-63A8-4D94-B948-D47601F4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50DA-B1C1-4553-8583-757AD0EA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overcome this problem we are adapting permissioned blockchain technology using Hyperledger Fabric.</a:t>
            </a:r>
          </a:p>
          <a:p>
            <a:pPr algn="just"/>
            <a:r>
              <a:rPr lang="en-US" dirty="0"/>
              <a:t>Distributed health ledgers will </a:t>
            </a:r>
          </a:p>
          <a:p>
            <a:pPr lvl="1" algn="just"/>
            <a:r>
              <a:rPr lang="en-US" dirty="0"/>
              <a:t>enable smooth transfer of medical data.</a:t>
            </a:r>
          </a:p>
          <a:p>
            <a:pPr lvl="1" algn="just"/>
            <a:r>
              <a:rPr lang="en-US" dirty="0"/>
              <a:t>providing reliable medical history on patient.</a:t>
            </a:r>
          </a:p>
          <a:p>
            <a:pPr lvl="1" algn="just"/>
            <a:r>
              <a:rPr lang="en-US" dirty="0"/>
              <a:t>…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89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0F7B-1269-4523-AC5A-54E7BD86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39CE-6102-4DBB-9F68-3EBB4678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Organizations: </a:t>
            </a:r>
          </a:p>
          <a:p>
            <a:pPr lvl="1" algn="just"/>
            <a:r>
              <a:rPr lang="en-IN" dirty="0"/>
              <a:t>Patients</a:t>
            </a:r>
          </a:p>
          <a:p>
            <a:pPr lvl="1" algn="just"/>
            <a:r>
              <a:rPr lang="en-IN" dirty="0"/>
              <a:t>Hospitals/clinic</a:t>
            </a:r>
          </a:p>
          <a:p>
            <a:pPr algn="just"/>
            <a:r>
              <a:rPr lang="en-IN" dirty="0"/>
              <a:t>Peers:</a:t>
            </a:r>
          </a:p>
          <a:p>
            <a:pPr lvl="1" algn="just"/>
            <a:r>
              <a:rPr lang="en-IN" dirty="0"/>
              <a:t>Patients -&gt; patient, emergency contact</a:t>
            </a:r>
          </a:p>
          <a:p>
            <a:pPr lvl="1" algn="just"/>
            <a:r>
              <a:rPr lang="en-IN" dirty="0"/>
              <a:t>Hospitals/clinic -&gt; doctor, laboratory</a:t>
            </a:r>
          </a:p>
          <a:p>
            <a:pPr algn="just"/>
            <a:r>
              <a:rPr lang="en-IN" dirty="0"/>
              <a:t>Smart Contracts: </a:t>
            </a:r>
            <a:r>
              <a:rPr lang="en-IN" dirty="0" err="1"/>
              <a:t>allowAccess</a:t>
            </a:r>
            <a:r>
              <a:rPr lang="en-IN" dirty="0"/>
              <a:t>() etc.</a:t>
            </a:r>
          </a:p>
          <a:p>
            <a:pPr algn="just"/>
            <a:r>
              <a:rPr lang="en-IN" dirty="0"/>
              <a:t>Confidential Communication: Different channels</a:t>
            </a:r>
          </a:p>
          <a:p>
            <a:pPr algn="just"/>
            <a:r>
              <a:rPr lang="en-IN" dirty="0"/>
              <a:t>Web Interface: Interface for users</a:t>
            </a:r>
          </a:p>
        </p:txBody>
      </p:sp>
    </p:spTree>
    <p:extLst>
      <p:ext uri="{BB962C8B-B14F-4D97-AF65-F5344CB8AC3E}">
        <p14:creationId xmlns:p14="http://schemas.microsoft.com/office/powerpoint/2010/main" val="254495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7FEBBC-294D-4622-B8F2-D633A715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75"/>
            <a:ext cx="12192000" cy="6446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4AD3F0-A0EA-499B-AEF9-8EC52379A266}"/>
              </a:ext>
            </a:extLst>
          </p:cNvPr>
          <p:cNvSpPr txBox="1"/>
          <p:nvPr/>
        </p:nvSpPr>
        <p:spPr>
          <a:xfrm>
            <a:off x="4682455" y="6129204"/>
            <a:ext cx="282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Basic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796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731984-6DCF-4C49-BE7F-A3ABDE69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9" y="0"/>
            <a:ext cx="10576382" cy="6860907"/>
          </a:xfrm>
        </p:spPr>
      </p:pic>
    </p:spTree>
    <p:extLst>
      <p:ext uri="{BB962C8B-B14F-4D97-AF65-F5344CB8AC3E}">
        <p14:creationId xmlns:p14="http://schemas.microsoft.com/office/powerpoint/2010/main" val="363326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2130-92FE-4F93-A058-1CA7705D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0539-6D60-4B11-9E4A-8ED40C3B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Contracts: Node.js</a:t>
            </a:r>
          </a:p>
          <a:p>
            <a:r>
              <a:rPr lang="en-IN" dirty="0"/>
              <a:t>Database: Level DB/CouchDB</a:t>
            </a:r>
          </a:p>
          <a:p>
            <a:r>
              <a:rPr lang="en-IN" dirty="0"/>
              <a:t>Frontend: Angular</a:t>
            </a:r>
          </a:p>
        </p:txBody>
      </p:sp>
    </p:spTree>
    <p:extLst>
      <p:ext uri="{BB962C8B-B14F-4D97-AF65-F5344CB8AC3E}">
        <p14:creationId xmlns:p14="http://schemas.microsoft.com/office/powerpoint/2010/main" val="103023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Patient Data Management Using Hyperledger Fabric</vt:lpstr>
      <vt:lpstr>Problem Statement</vt:lpstr>
      <vt:lpstr>Solution</vt:lpstr>
      <vt:lpstr>Requirements</vt:lpstr>
      <vt:lpstr>PowerPoint Presentation</vt:lpstr>
      <vt:lpstr>PowerPoint Presentation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Data Management Using Hyperledger Fabric</dc:title>
  <dc:creator>Shubham Girdhar</dc:creator>
  <cp:lastModifiedBy>Shubham Girdhar</cp:lastModifiedBy>
  <cp:revision>6</cp:revision>
  <dcterms:created xsi:type="dcterms:W3CDTF">2020-11-30T21:48:52Z</dcterms:created>
  <dcterms:modified xsi:type="dcterms:W3CDTF">2020-11-30T22:41:13Z</dcterms:modified>
</cp:coreProperties>
</file>