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96" y="461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BCCA5-7B6C-4076-BBE6-ADAE30E1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B900B8-CA15-4B0A-A2F6-A1B73E750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652C1-6AE4-49D1-AA50-C70924177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8051-1291-4BCE-AFFD-7E1DBA1DFE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87407-4C47-4730-83B9-E1CE098B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3763D2-0159-416B-A846-8E8AA4E7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231F-6220-4786-B575-829F349FB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59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5E02D-2E8D-4CB9-86AB-728FB1BF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2C41F9-0B55-42C4-9255-770D9243D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6898CE-AEF2-47C3-9263-9F144B3F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8051-1291-4BCE-AFFD-7E1DBA1DFE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7445B9-064E-48C6-8834-2707B3E0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BB1D7-070C-44C9-80A7-D96D0592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231F-6220-4786-B575-829F349FB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61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2D7353-AF89-4432-B092-80400DF11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B06FC4-3A9A-4F0F-B78C-B413AF6EA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226649-F250-4FE2-A85E-28355FABF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8051-1291-4BCE-AFFD-7E1DBA1DFE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4AA18-DC35-4C07-9DDE-A52E3A25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E68CA9-5CDF-48C1-97FC-B8DC7CF80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231F-6220-4786-B575-829F349FB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36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93E61-D950-4FB6-966D-BC11D9BA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DC07B5-1AFB-42C2-93A3-F3794DABB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1E4E7-1161-4A21-A3D9-85401D61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8051-1291-4BCE-AFFD-7E1DBA1DFE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A7B495-4B0E-41A5-9575-6EB952E8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AA9D6-DB5B-4EED-9ADA-27F1A5B41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231F-6220-4786-B575-829F349FB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1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4BFB4-02A0-473E-99FC-B75E8EAAF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4B87F1-E898-48EF-9E3F-773A4C72F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FE61D3-6302-4CC2-B162-721E8290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8051-1291-4BCE-AFFD-7E1DBA1DFE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980261-3CC7-45C4-9121-AF451274F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0D00F7-7DA2-4949-BB0B-A9CC4295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231F-6220-4786-B575-829F349FB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89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8FD08-0F17-4B50-ACC2-B273E16B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DBDDA0-A591-4BC1-AB7A-A3D6B86EF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23F9DC-27B0-4512-BDDA-5BC252567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376B1C-1F71-4984-9FD6-BF74A93A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8051-1291-4BCE-AFFD-7E1DBA1DFE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EA0E32-D028-4576-B4FB-6BE909E54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3847EA-01DC-45E7-8E63-27144B6C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231F-6220-4786-B575-829F349FB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55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C1299-3384-480F-BE8E-B8743D484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DBB5AA-B0B5-4E93-A86A-5AE293BF5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CA20DA-A33D-421E-A92A-A5633D8F6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6C57C6-4F7C-45AA-9EE6-7FBA13D78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4556A5-BF23-4155-829D-6A43B1ABA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B1FDA8-8641-4287-9742-88E01232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8051-1291-4BCE-AFFD-7E1DBA1DFE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BF1956-CBF4-4658-8AB1-380285B4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1DAF33-49ED-4DE3-9DF0-E5B737FA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231F-6220-4786-B575-829F349FB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68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2964D-EB63-4B87-8AEE-758C31E3C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7E9C74-3721-4B57-A22F-13568CA4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8051-1291-4BCE-AFFD-7E1DBA1DFE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F7F47F-96D3-45E8-A21A-4EC5A6B67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F48F2C-A67E-4D26-B5BF-1A2A7B6C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231F-6220-4786-B575-829F349FB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74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7926F0-16C8-4A90-8A0F-B51AC4726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8051-1291-4BCE-AFFD-7E1DBA1DFE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FDF708-7966-473F-A366-D28408C3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9D8E4A-0FEC-4E39-A05A-C9125508E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231F-6220-4786-B575-829F349FB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8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53DD6-BAA2-4A25-B4DC-8E3CAD3E6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A80415-58BE-46C6-A86D-E8AC81841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DB606F-219B-43E0-96A8-9064296E9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D85E94-B9F5-40BD-8DC6-151DAFF1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8051-1291-4BCE-AFFD-7E1DBA1DFE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04CDD1-2933-4314-AC48-BD564442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091953-0524-4B25-AE2D-22B72A8C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231F-6220-4786-B575-829F349FB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79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48210-6D18-4EAF-925E-752D879E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ADF3C8-BC64-4E27-ADF6-7F3B9D2BB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F610FF-3897-4703-B62C-B55F356D8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F990A7-76AE-4BEE-AF96-FE2AAA1F3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8051-1291-4BCE-AFFD-7E1DBA1DFE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90326C-1464-418C-AD2C-A0CBAF30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8D63CD-E0A5-45DC-B3BB-26A9BD8A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231F-6220-4786-B575-829F349FB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66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6E9715-F0AF-435D-859E-BC8C6F89F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015A09-8190-40B8-BD2F-722FA5826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D3C7FC-A07B-4ABB-9B28-1BAABBCEC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78051-1291-4BCE-AFFD-7E1DBA1DFE30}" type="datetimeFigureOut">
              <a:rPr lang="zh-CN" altLang="en-US" smtClean="0"/>
              <a:t>2020-09-18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8C5EF2-DE0A-4628-88B9-94F2D47E8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867D74-A9E6-4F95-BFEB-0D27DB760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2231F-6220-4786-B575-829F349FB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02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01A4045-C6F3-42EA-9F40-05C55CD57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628650"/>
            <a:ext cx="9201150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63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0C52AB6-E705-42EB-8B4B-D2521973E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1863"/>
            <a:ext cx="12192000" cy="499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0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7E955BF-07B9-4C74-AB08-88989EEE2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569" y="605545"/>
            <a:ext cx="9022862" cy="56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7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25A09C7-D864-4AF5-80B0-3151E478C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189" y="243564"/>
            <a:ext cx="8565622" cy="63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1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91958F6-BBA4-4763-AE76-F69EFCF82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19" y="620786"/>
            <a:ext cx="8321761" cy="56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42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4E14E42-B9E5-4764-9EC1-878CD704E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42" y="456942"/>
            <a:ext cx="9411516" cy="594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37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35A7401-F926-4F30-8513-72F77EE77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087" y="125443"/>
            <a:ext cx="9525825" cy="660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43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宽屏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 YuAN</dc:creator>
  <cp:lastModifiedBy>L YuAN</cp:lastModifiedBy>
  <cp:revision>2</cp:revision>
  <dcterms:created xsi:type="dcterms:W3CDTF">2020-09-18T13:13:10Z</dcterms:created>
  <dcterms:modified xsi:type="dcterms:W3CDTF">2020-09-18T13:27:42Z</dcterms:modified>
</cp:coreProperties>
</file>