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BCCA5-7B6C-4076-BBE6-ADAE30E1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B900B8-CA15-4B0A-A2F6-A1B73E750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652C1-6AE4-49D1-AA50-C7092417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87407-4C47-4730-83B9-E1CE098B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763D2-0159-416B-A846-8E8AA4E7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9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E02D-2E8D-4CB9-86AB-728FB1BF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C41F9-0B55-42C4-9255-770D9243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898CE-AEF2-47C3-9263-9F144B3F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445B9-064E-48C6-8834-2707B3E0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BB1D7-070C-44C9-80A7-D96D0592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1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2D7353-AF89-4432-B092-80400DF1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06FC4-3A9A-4F0F-B78C-B413AF6EA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26649-F250-4FE2-A85E-28355FAB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4AA18-DC35-4C07-9DDE-A52E3A25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68CA9-5CDF-48C1-97FC-B8DC7CF8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6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93E61-D950-4FB6-966D-BC11D9BA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C07B5-1AFB-42C2-93A3-F3794DAB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1E4E7-1161-4A21-A3D9-85401D6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7B495-4B0E-41A5-9575-6EB952E8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A9D6-DB5B-4EED-9ADA-27F1A5B4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4BFB4-02A0-473E-99FC-B75E8EAA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4B87F1-E898-48EF-9E3F-773A4C72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E61D3-6302-4CC2-B162-721E8290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0261-3CC7-45C4-9121-AF45127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D00F7-7DA2-4949-BB0B-A9CC4295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9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8FD08-0F17-4B50-ACC2-B273E16B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BDDA0-A591-4BC1-AB7A-A3D6B86EF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3F9DC-27B0-4512-BDDA-5BC25256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76B1C-1F71-4984-9FD6-BF74A93A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A0E32-D028-4576-B4FB-6BE909E5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847EA-01DC-45E7-8E63-27144B6C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C1299-3384-480F-BE8E-B8743D48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BB5AA-B0B5-4E93-A86A-5AE293BF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A20DA-A33D-421E-A92A-A5633D8F6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6C57C6-4F7C-45AA-9EE6-7FBA13D78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556A5-BF23-4155-829D-6A43B1ABA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B1FDA8-8641-4287-9742-88E01232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F1956-CBF4-4658-8AB1-380285B4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1DAF33-49ED-4DE3-9DF0-E5B737FA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2964D-EB63-4B87-8AEE-758C31E3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7E9C74-3721-4B57-A22F-13568CA4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F7F47F-96D3-45E8-A21A-4EC5A6B6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48F2C-A67E-4D26-B5BF-1A2A7B6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7926F0-16C8-4A90-8A0F-B51AC472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DF708-7966-473F-A366-D28408C3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D8E4A-0FEC-4E39-A05A-C9125508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53DD6-BAA2-4A25-B4DC-8E3CAD3E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80415-58BE-46C6-A86D-E8AC8184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B606F-219B-43E0-96A8-9064296E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85E94-B9F5-40BD-8DC6-151DAFF1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4CDD1-2933-4314-AC48-BD564442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91953-0524-4B25-AE2D-22B72A8C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48210-6D18-4EAF-925E-752D879E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ADF3C8-BC64-4E27-ADF6-7F3B9D2BB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610FF-3897-4703-B62C-B55F356D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990A7-76AE-4BEE-AF96-FE2AAA1F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0326C-1464-418C-AD2C-A0CBAF30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D63CD-E0A5-45DC-B3BB-26A9BD8A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6E9715-F0AF-435D-859E-BC8C6F89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15A09-8190-40B8-BD2F-722FA582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3C7FC-A07B-4ABB-9B28-1BAABBCEC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C5EF2-DE0A-4628-88B9-94F2D47E8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67D74-A9E6-4F95-BFEB-0D27DB760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A068DC9-16D4-4FAE-B2BB-26CF8C00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9" y="110202"/>
            <a:ext cx="8100762" cy="6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4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001486-AF42-48DF-B9E9-B290A9C4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4" y="0"/>
            <a:ext cx="10984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648BAE-80C9-4547-990B-46EBA457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5" y="106392"/>
            <a:ext cx="9571549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9A2EA0-E936-4D81-ACDA-575F6B27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26" y="0"/>
            <a:ext cx="1012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9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YuAN</dc:creator>
  <cp:lastModifiedBy>L YuAN</cp:lastModifiedBy>
  <cp:revision>3</cp:revision>
  <dcterms:created xsi:type="dcterms:W3CDTF">2020-09-18T13:13:10Z</dcterms:created>
  <dcterms:modified xsi:type="dcterms:W3CDTF">2020-09-18T13:36:37Z</dcterms:modified>
</cp:coreProperties>
</file>