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2"/>
  </p:notesMasterIdLst>
  <p:sldIdLst>
    <p:sldId id="546" r:id="rId2"/>
    <p:sldId id="541" r:id="rId3"/>
    <p:sldId id="388" r:id="rId4"/>
    <p:sldId id="395" r:id="rId5"/>
    <p:sldId id="393" r:id="rId6"/>
    <p:sldId id="390" r:id="rId7"/>
    <p:sldId id="538" r:id="rId8"/>
    <p:sldId id="391" r:id="rId9"/>
    <p:sldId id="392" r:id="rId10"/>
    <p:sldId id="543" r:id="rId1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E4E7E8"/>
    <a:srgbClr val="ECEFF0"/>
    <a:srgbClr val="384850"/>
    <a:srgbClr val="37474F"/>
    <a:srgbClr val="20272B"/>
    <a:srgbClr val="33424A"/>
    <a:srgbClr val="263238"/>
    <a:srgbClr val="4CB5AB"/>
    <a:srgbClr val="007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25" autoAdjust="0"/>
  </p:normalViewPr>
  <p:slideViewPr>
    <p:cSldViewPr snapToGrid="0">
      <p:cViewPr varScale="1">
        <p:scale>
          <a:sx n="70" d="100"/>
          <a:sy n="70" d="100"/>
        </p:scale>
        <p:origin x="10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B81A2-C098-4B36-98A3-DE770E9E2B77}" type="datetimeFigureOut">
              <a:rPr lang="en-ZA" smtClean="0"/>
              <a:t>2020/03/07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951D4-DD7B-48E7-B2FE-86A8255830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901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Left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204C01CC-AA16-4812-B3F5-7B3715E5FA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31999" y="1009125"/>
            <a:ext cx="2628000" cy="5270207"/>
            <a:chOff x="4582260" y="530932"/>
            <a:chExt cx="2785005" cy="5585066"/>
          </a:xfrm>
        </p:grpSpPr>
        <p:sp>
          <p:nvSpPr>
            <p:cNvPr id="74" name="Rounded Rectangle 17">
              <a:extLst>
                <a:ext uri="{FF2B5EF4-FFF2-40B4-BE49-F238E27FC236}">
                  <a16:creationId xmlns:a16="http://schemas.microsoft.com/office/drawing/2014/main" xmlns="" id="{785CAB86-5D6F-407E-9049-0CCA9351D94D}"/>
                </a:ext>
              </a:extLst>
            </p:cNvPr>
            <p:cNvSpPr/>
            <p:nvPr/>
          </p:nvSpPr>
          <p:spPr>
            <a:xfrm rot="5400000">
              <a:off x="7134093" y="1895747"/>
              <a:ext cx="403065" cy="63278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5" name="Rounded Rectangle 20">
              <a:extLst>
                <a:ext uri="{FF2B5EF4-FFF2-40B4-BE49-F238E27FC236}">
                  <a16:creationId xmlns:a16="http://schemas.microsoft.com/office/drawing/2014/main" xmlns="" id="{2711996A-5243-4D57-B3C6-54035EE88516}"/>
                </a:ext>
              </a:extLst>
            </p:cNvPr>
            <p:cNvSpPr/>
            <p:nvPr/>
          </p:nvSpPr>
          <p:spPr>
            <a:xfrm rot="5400000">
              <a:off x="4401945" y="2400595"/>
              <a:ext cx="441879" cy="7188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6" name="Rounded Rectangle 3">
              <a:extLst>
                <a:ext uri="{FF2B5EF4-FFF2-40B4-BE49-F238E27FC236}">
                  <a16:creationId xmlns:a16="http://schemas.microsoft.com/office/drawing/2014/main" xmlns="" id="{76B55100-D6C4-43AE-ABEB-356AA440DCD3}"/>
                </a:ext>
              </a:extLst>
            </p:cNvPr>
            <p:cNvSpPr/>
            <p:nvPr/>
          </p:nvSpPr>
          <p:spPr>
            <a:xfrm rot="5400000">
              <a:off x="4494919" y="1323480"/>
              <a:ext cx="227945" cy="53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7" name="Rounded Rectangle 4">
              <a:extLst>
                <a:ext uri="{FF2B5EF4-FFF2-40B4-BE49-F238E27FC236}">
                  <a16:creationId xmlns:a16="http://schemas.microsoft.com/office/drawing/2014/main" xmlns="" id="{498278D1-B145-4454-9DEE-A48593DE68F7}"/>
                </a:ext>
              </a:extLst>
            </p:cNvPr>
            <p:cNvSpPr/>
            <p:nvPr/>
          </p:nvSpPr>
          <p:spPr>
            <a:xfrm rot="5400000">
              <a:off x="4417281" y="1887371"/>
              <a:ext cx="406525" cy="7656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8" name="Rounded Rectangle 14">
              <a:extLst>
                <a:ext uri="{FF2B5EF4-FFF2-40B4-BE49-F238E27FC236}">
                  <a16:creationId xmlns:a16="http://schemas.microsoft.com/office/drawing/2014/main" xmlns="" id="{84880221-8068-46EC-AF27-B9DDB1681887}"/>
                </a:ext>
              </a:extLst>
            </p:cNvPr>
            <p:cNvSpPr/>
            <p:nvPr/>
          </p:nvSpPr>
          <p:spPr>
            <a:xfrm>
              <a:off x="4615634" y="530932"/>
              <a:ext cx="2723750" cy="5585066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9" name="Rounded Rectangle 15">
              <a:extLst>
                <a:ext uri="{FF2B5EF4-FFF2-40B4-BE49-F238E27FC236}">
                  <a16:creationId xmlns:a16="http://schemas.microsoft.com/office/drawing/2014/main" xmlns="" id="{85FD127F-6250-4B5A-95B0-A49F57F0EF94}"/>
                </a:ext>
              </a:extLst>
            </p:cNvPr>
            <p:cNvSpPr/>
            <p:nvPr/>
          </p:nvSpPr>
          <p:spPr>
            <a:xfrm>
              <a:off x="4684416" y="590545"/>
              <a:ext cx="2586186" cy="5461258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EFC163B3-37DA-40CE-B9F7-1329B1F88735}"/>
                </a:ext>
              </a:extLst>
            </p:cNvPr>
            <p:cNvSpPr/>
            <p:nvPr/>
          </p:nvSpPr>
          <p:spPr>
            <a:xfrm>
              <a:off x="5501766" y="848968"/>
              <a:ext cx="83225" cy="848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F5E05BE5-131F-4F72-8DAF-2F8F8B9EFC28}"/>
                </a:ext>
              </a:extLst>
            </p:cNvPr>
            <p:cNvSpPr/>
            <p:nvPr/>
          </p:nvSpPr>
          <p:spPr>
            <a:xfrm>
              <a:off x="5951671" y="692918"/>
              <a:ext cx="51677" cy="516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2" name="Rounded Rectangle 11">
              <a:extLst>
                <a:ext uri="{FF2B5EF4-FFF2-40B4-BE49-F238E27FC236}">
                  <a16:creationId xmlns:a16="http://schemas.microsoft.com/office/drawing/2014/main" xmlns="" id="{656FABE4-FF99-4BC2-B806-FD016262C5E5}"/>
                </a:ext>
              </a:extLst>
            </p:cNvPr>
            <p:cNvSpPr/>
            <p:nvPr/>
          </p:nvSpPr>
          <p:spPr>
            <a:xfrm>
              <a:off x="5747248" y="871517"/>
              <a:ext cx="460515" cy="363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9AFB8AB0-BBF1-4638-A2FC-004F5A3090EF}"/>
                </a:ext>
              </a:extLst>
            </p:cNvPr>
            <p:cNvSpPr/>
            <p:nvPr/>
          </p:nvSpPr>
          <p:spPr>
            <a:xfrm rot="8100000">
              <a:off x="5755078" y="5540114"/>
              <a:ext cx="444864" cy="4448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xmlns="" id="{3836A8AB-2352-4C40-B164-7660B974581A}"/>
                </a:ext>
              </a:extLst>
            </p:cNvPr>
            <p:cNvSpPr/>
            <p:nvPr/>
          </p:nvSpPr>
          <p:spPr>
            <a:xfrm>
              <a:off x="4768468" y="1193354"/>
              <a:ext cx="2418075" cy="4273325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D10F0732-4ECC-4E7D-93D7-6284C9D878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224891" y="1152000"/>
            <a:ext cx="85464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D49E5E-F1C7-4483-84EA-9024BADDA0C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FA5858D-3C3D-4A23-92A4-7CFF0396FE0C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A493FAF-704D-4D1C-8BC7-635ECD32DA8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CF21955-99B9-410A-A3BA-754D6CF9588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759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Right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99" y="1152000"/>
            <a:ext cx="8532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946361DC-B61C-47EF-9DED-F331A1D157C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43997" y="1009125"/>
            <a:ext cx="2628000" cy="5270207"/>
            <a:chOff x="4582260" y="530932"/>
            <a:chExt cx="2785005" cy="5585066"/>
          </a:xfrm>
        </p:grpSpPr>
        <p:sp>
          <p:nvSpPr>
            <p:cNvPr id="50" name="Rounded Rectangle 17">
              <a:extLst>
                <a:ext uri="{FF2B5EF4-FFF2-40B4-BE49-F238E27FC236}">
                  <a16:creationId xmlns:a16="http://schemas.microsoft.com/office/drawing/2014/main" xmlns="" id="{67CF4262-C07A-4E43-8F7E-3727E79DECF4}"/>
                </a:ext>
              </a:extLst>
            </p:cNvPr>
            <p:cNvSpPr/>
            <p:nvPr/>
          </p:nvSpPr>
          <p:spPr>
            <a:xfrm rot="5400000">
              <a:off x="7134093" y="1895747"/>
              <a:ext cx="403065" cy="63278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Rounded Rectangle 20">
              <a:extLst>
                <a:ext uri="{FF2B5EF4-FFF2-40B4-BE49-F238E27FC236}">
                  <a16:creationId xmlns:a16="http://schemas.microsoft.com/office/drawing/2014/main" xmlns="" id="{5965DC0D-730C-4E11-887C-2158459FE47B}"/>
                </a:ext>
              </a:extLst>
            </p:cNvPr>
            <p:cNvSpPr/>
            <p:nvPr/>
          </p:nvSpPr>
          <p:spPr>
            <a:xfrm rot="5400000">
              <a:off x="4401945" y="2400595"/>
              <a:ext cx="441879" cy="7188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xmlns="" id="{ACD64708-8BB6-49E4-911D-699845305EA0}"/>
                </a:ext>
              </a:extLst>
            </p:cNvPr>
            <p:cNvSpPr/>
            <p:nvPr/>
          </p:nvSpPr>
          <p:spPr>
            <a:xfrm rot="5400000">
              <a:off x="4494919" y="1323480"/>
              <a:ext cx="227945" cy="53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Rounded Rectangle 4">
              <a:extLst>
                <a:ext uri="{FF2B5EF4-FFF2-40B4-BE49-F238E27FC236}">
                  <a16:creationId xmlns:a16="http://schemas.microsoft.com/office/drawing/2014/main" xmlns="" id="{F9E79CB8-A73C-4335-BF20-095D2751C27E}"/>
                </a:ext>
              </a:extLst>
            </p:cNvPr>
            <p:cNvSpPr/>
            <p:nvPr/>
          </p:nvSpPr>
          <p:spPr>
            <a:xfrm rot="5400000">
              <a:off x="4417281" y="1887371"/>
              <a:ext cx="406525" cy="7656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Rounded Rectangle 14">
              <a:extLst>
                <a:ext uri="{FF2B5EF4-FFF2-40B4-BE49-F238E27FC236}">
                  <a16:creationId xmlns:a16="http://schemas.microsoft.com/office/drawing/2014/main" xmlns="" id="{D33ACB21-A851-44DF-B1DD-068608DD0BDA}"/>
                </a:ext>
              </a:extLst>
            </p:cNvPr>
            <p:cNvSpPr/>
            <p:nvPr/>
          </p:nvSpPr>
          <p:spPr>
            <a:xfrm>
              <a:off x="4615634" y="530932"/>
              <a:ext cx="2723750" cy="5585066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Rounded Rectangle 15">
              <a:extLst>
                <a:ext uri="{FF2B5EF4-FFF2-40B4-BE49-F238E27FC236}">
                  <a16:creationId xmlns:a16="http://schemas.microsoft.com/office/drawing/2014/main" xmlns="" id="{2AF44B6B-C379-494D-A560-394CAC745848}"/>
                </a:ext>
              </a:extLst>
            </p:cNvPr>
            <p:cNvSpPr/>
            <p:nvPr/>
          </p:nvSpPr>
          <p:spPr>
            <a:xfrm>
              <a:off x="4684416" y="590545"/>
              <a:ext cx="2586186" cy="5461258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7AFF5EB6-1E06-4450-A8F3-EF858C9F6535}"/>
                </a:ext>
              </a:extLst>
            </p:cNvPr>
            <p:cNvSpPr/>
            <p:nvPr/>
          </p:nvSpPr>
          <p:spPr>
            <a:xfrm>
              <a:off x="5501766" y="848968"/>
              <a:ext cx="83225" cy="848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xmlns="" id="{2481334D-66FB-4D71-A778-4764FA03C49E}"/>
                </a:ext>
              </a:extLst>
            </p:cNvPr>
            <p:cNvSpPr/>
            <p:nvPr/>
          </p:nvSpPr>
          <p:spPr>
            <a:xfrm>
              <a:off x="5951671" y="692918"/>
              <a:ext cx="51677" cy="516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" name="Rounded Rectangle 11">
              <a:extLst>
                <a:ext uri="{FF2B5EF4-FFF2-40B4-BE49-F238E27FC236}">
                  <a16:creationId xmlns:a16="http://schemas.microsoft.com/office/drawing/2014/main" xmlns="" id="{6C4A8495-0C2D-443F-BD29-73AC1992DA5E}"/>
                </a:ext>
              </a:extLst>
            </p:cNvPr>
            <p:cNvSpPr/>
            <p:nvPr/>
          </p:nvSpPr>
          <p:spPr>
            <a:xfrm>
              <a:off x="5747248" y="871517"/>
              <a:ext cx="460515" cy="363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25AD5138-DB42-4444-97D1-6B6B15C6216B}"/>
                </a:ext>
              </a:extLst>
            </p:cNvPr>
            <p:cNvSpPr/>
            <p:nvPr/>
          </p:nvSpPr>
          <p:spPr>
            <a:xfrm rot="8100000">
              <a:off x="5755078" y="5540114"/>
              <a:ext cx="444864" cy="4448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xmlns="" id="{0C634C90-2640-4ACE-A54D-98C5C153E46C}"/>
                </a:ext>
              </a:extLst>
            </p:cNvPr>
            <p:cNvSpPr/>
            <p:nvPr/>
          </p:nvSpPr>
          <p:spPr>
            <a:xfrm>
              <a:off x="4768468" y="1193354"/>
              <a:ext cx="2418075" cy="4273325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94B8E332-A895-4E56-A725-5E239FF4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432000"/>
            <a:ext cx="113399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EFE1E05C-5925-444F-9CD3-C147A731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A192-3DDF-41A5-907E-12C6B21672B7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2A66E19E-5273-4EE7-AD09-9BD13D5F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C5AA651-ADD3-43BB-B66C-CF021832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335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Right (Zoomed Top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02B2C5E-7E24-4DDC-BDE1-A76A54A425E7}"/>
              </a:ext>
            </a:extLst>
          </p:cNvPr>
          <p:cNvSpPr/>
          <p:nvPr/>
        </p:nvSpPr>
        <p:spPr>
          <a:xfrm>
            <a:off x="6444181" y="1234991"/>
            <a:ext cx="80160" cy="801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  <a:scene3d>
            <a:camera prst="isometricLeftDown">
              <a:rot lat="0" lon="0" rev="0"/>
            </a:camera>
            <a:lightRig rig="threePt" dir="t"/>
          </a:scene3d>
          <a:sp3d extrusionH="63500">
            <a:bevelT w="0" h="0"/>
            <a:bevelB w="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F2A90BE2-0624-41D5-BC98-9C823C8BC4B8}"/>
              </a:ext>
            </a:extLst>
          </p:cNvPr>
          <p:cNvGrpSpPr/>
          <p:nvPr userDrawn="1"/>
        </p:nvGrpSpPr>
        <p:grpSpPr>
          <a:xfrm>
            <a:off x="7379997" y="983725"/>
            <a:ext cx="4392000" cy="5429863"/>
            <a:chOff x="4212742" y="983725"/>
            <a:chExt cx="4392000" cy="542986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15345B08-479A-420D-BC58-92B6E6BBE8E1}"/>
                </a:ext>
              </a:extLst>
            </p:cNvPr>
            <p:cNvGrpSpPr/>
            <p:nvPr userDrawn="1"/>
          </p:nvGrpSpPr>
          <p:grpSpPr>
            <a:xfrm>
              <a:off x="4248742" y="983725"/>
              <a:ext cx="4320000" cy="5404163"/>
              <a:chOff x="4319999" y="983725"/>
              <a:chExt cx="4320000" cy="5404163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83F06E3A-78EC-46EE-868F-F8AF1692E440}"/>
                  </a:ext>
                </a:extLst>
              </p:cNvPr>
              <p:cNvSpPr/>
              <p:nvPr/>
            </p:nvSpPr>
            <p:spPr>
              <a:xfrm>
                <a:off x="4371769" y="983725"/>
                <a:ext cx="4224983" cy="5404163"/>
              </a:xfrm>
              <a:custGeom>
                <a:avLst/>
                <a:gdLst>
                  <a:gd name="connsiteX0" fmla="*/ 547685 w 4224983"/>
                  <a:gd name="connsiteY0" fmla="*/ 0 h 5404163"/>
                  <a:gd name="connsiteX1" fmla="*/ 3677298 w 4224983"/>
                  <a:gd name="connsiteY1" fmla="*/ 0 h 5404163"/>
                  <a:gd name="connsiteX2" fmla="*/ 4224983 w 4224983"/>
                  <a:gd name="connsiteY2" fmla="*/ 547685 h 5404163"/>
                  <a:gd name="connsiteX3" fmla="*/ 4224983 w 4224983"/>
                  <a:gd name="connsiteY3" fmla="*/ 5404163 h 5404163"/>
                  <a:gd name="connsiteX4" fmla="*/ 0 w 4224983"/>
                  <a:gd name="connsiteY4" fmla="*/ 5404163 h 5404163"/>
                  <a:gd name="connsiteX5" fmla="*/ 0 w 4224983"/>
                  <a:gd name="connsiteY5" fmla="*/ 547685 h 5404163"/>
                  <a:gd name="connsiteX6" fmla="*/ 547685 w 4224983"/>
                  <a:gd name="connsiteY6" fmla="*/ 0 h 540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4983" h="5404163">
                    <a:moveTo>
                      <a:pt x="547685" y="0"/>
                    </a:moveTo>
                    <a:lnTo>
                      <a:pt x="3677298" y="0"/>
                    </a:lnTo>
                    <a:cubicBezTo>
                      <a:pt x="3979776" y="0"/>
                      <a:pt x="4224983" y="245207"/>
                      <a:pt x="4224983" y="547685"/>
                    </a:cubicBezTo>
                    <a:lnTo>
                      <a:pt x="4224983" y="5404163"/>
                    </a:lnTo>
                    <a:lnTo>
                      <a:pt x="0" y="5404163"/>
                    </a:lnTo>
                    <a:lnTo>
                      <a:pt x="0" y="547685"/>
                    </a:lnTo>
                    <a:cubicBezTo>
                      <a:pt x="0" y="245207"/>
                      <a:pt x="245207" y="0"/>
                      <a:pt x="54768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noFill/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85B86FDD-3056-485D-8A1C-8ADDC311453F}"/>
                  </a:ext>
                </a:extLst>
              </p:cNvPr>
              <p:cNvSpPr/>
              <p:nvPr/>
            </p:nvSpPr>
            <p:spPr>
              <a:xfrm>
                <a:off x="4478461" y="1076194"/>
                <a:ext cx="4011599" cy="5311693"/>
              </a:xfrm>
              <a:custGeom>
                <a:avLst/>
                <a:gdLst>
                  <a:gd name="connsiteX0" fmla="*/ 427556 w 4011599"/>
                  <a:gd name="connsiteY0" fmla="*/ 0 h 5311693"/>
                  <a:gd name="connsiteX1" fmla="*/ 3584043 w 4011599"/>
                  <a:gd name="connsiteY1" fmla="*/ 0 h 5311693"/>
                  <a:gd name="connsiteX2" fmla="*/ 4011599 w 4011599"/>
                  <a:gd name="connsiteY2" fmla="*/ 427556 h 5311693"/>
                  <a:gd name="connsiteX3" fmla="*/ 4011599 w 4011599"/>
                  <a:gd name="connsiteY3" fmla="*/ 5311693 h 5311693"/>
                  <a:gd name="connsiteX4" fmla="*/ 0 w 4011599"/>
                  <a:gd name="connsiteY4" fmla="*/ 5311693 h 5311693"/>
                  <a:gd name="connsiteX5" fmla="*/ 0 w 4011599"/>
                  <a:gd name="connsiteY5" fmla="*/ 427556 h 5311693"/>
                  <a:gd name="connsiteX6" fmla="*/ 427556 w 4011599"/>
                  <a:gd name="connsiteY6" fmla="*/ 0 h 5311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11599" h="5311693">
                    <a:moveTo>
                      <a:pt x="427556" y="0"/>
                    </a:moveTo>
                    <a:lnTo>
                      <a:pt x="3584043" y="0"/>
                    </a:lnTo>
                    <a:cubicBezTo>
                      <a:pt x="3820176" y="0"/>
                      <a:pt x="4011599" y="191423"/>
                      <a:pt x="4011599" y="427556"/>
                    </a:cubicBezTo>
                    <a:lnTo>
                      <a:pt x="4011599" y="5311693"/>
                    </a:lnTo>
                    <a:lnTo>
                      <a:pt x="0" y="5311693"/>
                    </a:lnTo>
                    <a:lnTo>
                      <a:pt x="0" y="427556"/>
                    </a:lnTo>
                    <a:cubicBezTo>
                      <a:pt x="0" y="191423"/>
                      <a:pt x="191423" y="0"/>
                      <a:pt x="42755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75000"/>
                  </a:schemeClr>
                </a:solidFill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xmlns="" id="{FD53DD93-B64D-4320-91CD-29B9486D10E2}"/>
                  </a:ext>
                </a:extLst>
              </p:cNvPr>
              <p:cNvGrpSpPr/>
              <p:nvPr userDrawn="1"/>
            </p:nvGrpSpPr>
            <p:grpSpPr>
              <a:xfrm>
                <a:off x="4319999" y="1477050"/>
                <a:ext cx="4320000" cy="2805294"/>
                <a:chOff x="431998" y="1502450"/>
                <a:chExt cx="4320000" cy="2805294"/>
              </a:xfrm>
            </p:grpSpPr>
            <p:sp>
              <p:nvSpPr>
                <p:cNvPr id="27" name="Rounded Rectangle 17">
                  <a:extLst>
                    <a:ext uri="{FF2B5EF4-FFF2-40B4-BE49-F238E27FC236}">
                      <a16:creationId xmlns:a16="http://schemas.microsoft.com/office/drawing/2014/main" xmlns="" id="{7569224F-1ECD-4800-BB3B-86BE697B3C21}"/>
                    </a:ext>
                  </a:extLst>
                </p:cNvPr>
                <p:cNvSpPr/>
                <p:nvPr/>
              </p:nvSpPr>
              <p:spPr>
                <a:xfrm rot="5400000">
                  <a:off x="4390311" y="3126176"/>
                  <a:ext cx="625220" cy="98155"/>
                </a:xfrm>
                <a:prstGeom prst="roundRect">
                  <a:avLst>
                    <a:gd name="adj" fmla="val 16132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8" name="Rounded Rectangle 20">
                  <a:extLst>
                    <a:ext uri="{FF2B5EF4-FFF2-40B4-BE49-F238E27FC236}">
                      <a16:creationId xmlns:a16="http://schemas.microsoft.com/office/drawing/2014/main" xmlns="" id="{B544AC76-AA74-4B10-8D50-62F6F625879C}"/>
                    </a:ext>
                  </a:extLst>
                </p:cNvPr>
                <p:cNvSpPr/>
                <p:nvPr/>
              </p:nvSpPr>
              <p:spPr>
                <a:xfrm rot="5400000">
                  <a:off x="152301" y="3909278"/>
                  <a:ext cx="685427" cy="1115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29" name="Rounded Rectangle 3">
                  <a:extLst>
                    <a:ext uri="{FF2B5EF4-FFF2-40B4-BE49-F238E27FC236}">
                      <a16:creationId xmlns:a16="http://schemas.microsoft.com/office/drawing/2014/main" xmlns="" id="{E6396AB3-00B3-4A6E-8EBD-6A252A8A0279}"/>
                    </a:ext>
                  </a:extLst>
                </p:cNvPr>
                <p:cNvSpPr/>
                <p:nvPr/>
              </p:nvSpPr>
              <p:spPr>
                <a:xfrm rot="5400000">
                  <a:off x="296519" y="2238496"/>
                  <a:ext cx="353580" cy="8262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0" name="Rounded Rectangle 4">
                  <a:extLst>
                    <a:ext uri="{FF2B5EF4-FFF2-40B4-BE49-F238E27FC236}">
                      <a16:creationId xmlns:a16="http://schemas.microsoft.com/office/drawing/2014/main" xmlns="" id="{0E199434-BB90-408B-8839-EB3588BC2C2E}"/>
                    </a:ext>
                  </a:extLst>
                </p:cNvPr>
                <p:cNvSpPr/>
                <p:nvPr/>
              </p:nvSpPr>
              <p:spPr>
                <a:xfrm rot="5400000">
                  <a:off x="176089" y="3113184"/>
                  <a:ext cx="630587" cy="11877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xmlns="" id="{3C6F9425-ADE4-4243-AEE8-FE1BBDEDFE13}"/>
                    </a:ext>
                  </a:extLst>
                </p:cNvPr>
                <p:cNvSpPr/>
                <p:nvPr/>
              </p:nvSpPr>
              <p:spPr>
                <a:xfrm>
                  <a:off x="1858304" y="1502450"/>
                  <a:ext cx="129096" cy="13169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63500">
                  <a:bevelT w="0" h="0"/>
                  <a:bevelB w="0" h="444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2" name="Rounded Rectangle 11">
                  <a:extLst>
                    <a:ext uri="{FF2B5EF4-FFF2-40B4-BE49-F238E27FC236}">
                      <a16:creationId xmlns:a16="http://schemas.microsoft.com/office/drawing/2014/main" xmlns="" id="{E7AEBDDC-22E1-45F7-96AB-164308201F57}"/>
                    </a:ext>
                  </a:extLst>
                </p:cNvPr>
                <p:cNvSpPr/>
                <p:nvPr/>
              </p:nvSpPr>
              <p:spPr>
                <a:xfrm>
                  <a:off x="2239087" y="1537427"/>
                  <a:ext cx="714334" cy="564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63500">
                  <a:bevelT w="0" h="0"/>
                  <a:bevelB w="0" h="444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16FFF1CC-96E1-4B42-8410-E1BA926DCBA3}"/>
                  </a:ext>
                </a:extLst>
              </p:cNvPr>
              <p:cNvSpPr/>
              <p:nvPr/>
            </p:nvSpPr>
            <p:spPr>
              <a:xfrm>
                <a:off x="4608839" y="2011249"/>
                <a:ext cx="3750831" cy="4376638"/>
              </a:xfrm>
              <a:custGeom>
                <a:avLst/>
                <a:gdLst>
                  <a:gd name="connsiteX0" fmla="*/ 55362 w 3750831"/>
                  <a:gd name="connsiteY0" fmla="*/ 0 h 4376638"/>
                  <a:gd name="connsiteX1" fmla="*/ 3695469 w 3750831"/>
                  <a:gd name="connsiteY1" fmla="*/ 0 h 4376638"/>
                  <a:gd name="connsiteX2" fmla="*/ 3750831 w 3750831"/>
                  <a:gd name="connsiteY2" fmla="*/ 55362 h 4376638"/>
                  <a:gd name="connsiteX3" fmla="*/ 3750831 w 3750831"/>
                  <a:gd name="connsiteY3" fmla="*/ 4376638 h 4376638"/>
                  <a:gd name="connsiteX4" fmla="*/ 0 w 3750831"/>
                  <a:gd name="connsiteY4" fmla="*/ 4376638 h 4376638"/>
                  <a:gd name="connsiteX5" fmla="*/ 0 w 3750831"/>
                  <a:gd name="connsiteY5" fmla="*/ 55362 h 4376638"/>
                  <a:gd name="connsiteX6" fmla="*/ 55362 w 3750831"/>
                  <a:gd name="connsiteY6" fmla="*/ 0 h 4376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0831" h="4376638">
                    <a:moveTo>
                      <a:pt x="55362" y="0"/>
                    </a:moveTo>
                    <a:lnTo>
                      <a:pt x="3695469" y="0"/>
                    </a:lnTo>
                    <a:cubicBezTo>
                      <a:pt x="3726045" y="0"/>
                      <a:pt x="3750831" y="24786"/>
                      <a:pt x="3750831" y="55362"/>
                    </a:cubicBezTo>
                    <a:lnTo>
                      <a:pt x="3750831" y="4376638"/>
                    </a:lnTo>
                    <a:lnTo>
                      <a:pt x="0" y="4376638"/>
                    </a:lnTo>
                    <a:lnTo>
                      <a:pt x="0" y="55362"/>
                    </a:lnTo>
                    <a:cubicBezTo>
                      <a:pt x="0" y="24786"/>
                      <a:pt x="24786" y="0"/>
                      <a:pt x="55362" y="0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B49E760B-D82D-4082-BF90-84084DBD65D8}"/>
                </a:ext>
              </a:extLst>
            </p:cNvPr>
            <p:cNvSpPr/>
            <p:nvPr userDrawn="1"/>
          </p:nvSpPr>
          <p:spPr>
            <a:xfrm>
              <a:off x="4212742" y="4600575"/>
              <a:ext cx="4392000" cy="1813013"/>
            </a:xfrm>
            <a:prstGeom prst="rect">
              <a:avLst/>
            </a:prstGeom>
            <a:gradFill>
              <a:gsLst>
                <a:gs pos="95000">
                  <a:srgbClr val="F1F3F4"/>
                </a:gs>
                <a:gs pos="0">
                  <a:srgbClr val="F1F3F4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31999" y="1152000"/>
            <a:ext cx="6732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611DC821-8B00-4849-912A-2EEB35A9ADC1}"/>
              </a:ext>
            </a:extLst>
          </p:cNvPr>
          <p:cNvSpPr/>
          <p:nvPr userDrawn="1"/>
        </p:nvSpPr>
        <p:spPr>
          <a:xfrm>
            <a:off x="6363839" y="1234991"/>
            <a:ext cx="80160" cy="801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  <a:scene3d>
            <a:camera prst="isometricLeftDown">
              <a:rot lat="0" lon="0" rev="0"/>
            </a:camera>
            <a:lightRig rig="threePt" dir="t"/>
          </a:scene3d>
          <a:sp3d extrusionH="63500">
            <a:bevelT w="0" h="0"/>
            <a:bevelB w="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C8AE1949-A9A3-448E-903F-097B9786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C245-8919-4470-9C89-7586967A4243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8CFE7E98-F49F-4E49-AD93-8AF99079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A44DF11-1CA2-4DD8-A30E-13884045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0DE9DE11-2F1B-46F6-A286-1DDA99B3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432000"/>
            <a:ext cx="113399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244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Right (Zoomed Bottom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A96FF626-993D-4468-9019-5C73CBA490D7}"/>
              </a:ext>
            </a:extLst>
          </p:cNvPr>
          <p:cNvGrpSpPr/>
          <p:nvPr userDrawn="1"/>
        </p:nvGrpSpPr>
        <p:grpSpPr>
          <a:xfrm>
            <a:off x="7379997" y="982600"/>
            <a:ext cx="4392000" cy="5369506"/>
            <a:chOff x="500688" y="982600"/>
            <a:chExt cx="4392000" cy="536950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63CD2105-8AAB-44A6-A7E1-C38045E3BF80}"/>
                </a:ext>
              </a:extLst>
            </p:cNvPr>
            <p:cNvGrpSpPr/>
            <p:nvPr userDrawn="1"/>
          </p:nvGrpSpPr>
          <p:grpSpPr>
            <a:xfrm>
              <a:off x="584197" y="1008000"/>
              <a:ext cx="4224983" cy="5344106"/>
              <a:chOff x="483769" y="961748"/>
              <a:chExt cx="4224983" cy="5344106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8AB94449-ABC2-4E04-BB12-F967911F0D29}"/>
                  </a:ext>
                </a:extLst>
              </p:cNvPr>
              <p:cNvSpPr/>
              <p:nvPr/>
            </p:nvSpPr>
            <p:spPr>
              <a:xfrm>
                <a:off x="483769" y="961748"/>
                <a:ext cx="4224983" cy="5344106"/>
              </a:xfrm>
              <a:custGeom>
                <a:avLst/>
                <a:gdLst>
                  <a:gd name="connsiteX0" fmla="*/ 0 w 4224983"/>
                  <a:gd name="connsiteY0" fmla="*/ 0 h 5344106"/>
                  <a:gd name="connsiteX1" fmla="*/ 4224983 w 4224983"/>
                  <a:gd name="connsiteY1" fmla="*/ 0 h 5344106"/>
                  <a:gd name="connsiteX2" fmla="*/ 4224983 w 4224983"/>
                  <a:gd name="connsiteY2" fmla="*/ 4796421 h 5344106"/>
                  <a:gd name="connsiteX3" fmla="*/ 3677298 w 4224983"/>
                  <a:gd name="connsiteY3" fmla="*/ 5344106 h 5344106"/>
                  <a:gd name="connsiteX4" fmla="*/ 547685 w 4224983"/>
                  <a:gd name="connsiteY4" fmla="*/ 5344106 h 5344106"/>
                  <a:gd name="connsiteX5" fmla="*/ 0 w 4224983"/>
                  <a:gd name="connsiteY5" fmla="*/ 4796421 h 534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24983" h="5344106">
                    <a:moveTo>
                      <a:pt x="0" y="0"/>
                    </a:moveTo>
                    <a:lnTo>
                      <a:pt x="4224983" y="0"/>
                    </a:lnTo>
                    <a:lnTo>
                      <a:pt x="4224983" y="4796421"/>
                    </a:lnTo>
                    <a:cubicBezTo>
                      <a:pt x="4224983" y="5098899"/>
                      <a:pt x="3979776" y="5344106"/>
                      <a:pt x="3677298" y="5344106"/>
                    </a:cubicBezTo>
                    <a:lnTo>
                      <a:pt x="547685" y="5344106"/>
                    </a:lnTo>
                    <a:cubicBezTo>
                      <a:pt x="245207" y="5344106"/>
                      <a:pt x="0" y="5098899"/>
                      <a:pt x="0" y="479642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noFill/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892F8E69-BE75-40DB-89CE-CB626A165DBF}"/>
                  </a:ext>
                </a:extLst>
              </p:cNvPr>
              <p:cNvSpPr/>
              <p:nvPr/>
            </p:nvSpPr>
            <p:spPr>
              <a:xfrm>
                <a:off x="590461" y="961748"/>
                <a:ext cx="4011599" cy="5244529"/>
              </a:xfrm>
              <a:custGeom>
                <a:avLst/>
                <a:gdLst>
                  <a:gd name="connsiteX0" fmla="*/ 0 w 4011599"/>
                  <a:gd name="connsiteY0" fmla="*/ 0 h 5244529"/>
                  <a:gd name="connsiteX1" fmla="*/ 4011599 w 4011599"/>
                  <a:gd name="connsiteY1" fmla="*/ 0 h 5244529"/>
                  <a:gd name="connsiteX2" fmla="*/ 4011599 w 4011599"/>
                  <a:gd name="connsiteY2" fmla="*/ 4816973 h 5244529"/>
                  <a:gd name="connsiteX3" fmla="*/ 3584043 w 4011599"/>
                  <a:gd name="connsiteY3" fmla="*/ 5244529 h 5244529"/>
                  <a:gd name="connsiteX4" fmla="*/ 427556 w 4011599"/>
                  <a:gd name="connsiteY4" fmla="*/ 5244529 h 5244529"/>
                  <a:gd name="connsiteX5" fmla="*/ 0 w 4011599"/>
                  <a:gd name="connsiteY5" fmla="*/ 4816973 h 5244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11599" h="5244529">
                    <a:moveTo>
                      <a:pt x="0" y="0"/>
                    </a:moveTo>
                    <a:lnTo>
                      <a:pt x="4011599" y="0"/>
                    </a:lnTo>
                    <a:lnTo>
                      <a:pt x="4011599" y="4816973"/>
                    </a:lnTo>
                    <a:cubicBezTo>
                      <a:pt x="4011599" y="5053106"/>
                      <a:pt x="3820176" y="5244529"/>
                      <a:pt x="3584043" y="5244529"/>
                    </a:cubicBezTo>
                    <a:lnTo>
                      <a:pt x="427556" y="5244529"/>
                    </a:lnTo>
                    <a:cubicBezTo>
                      <a:pt x="191423" y="5244529"/>
                      <a:pt x="0" y="5053106"/>
                      <a:pt x="0" y="4816973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75000"/>
                  </a:schemeClr>
                </a:solidFill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="" id="{CF94D712-FB95-46D8-84B1-72921A326BC4}"/>
                  </a:ext>
                </a:extLst>
              </p:cNvPr>
              <p:cNvSpPr/>
              <p:nvPr/>
            </p:nvSpPr>
            <p:spPr>
              <a:xfrm rot="8100000">
                <a:off x="2251233" y="5412563"/>
                <a:ext cx="690057" cy="690059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bg2">
                    <a:lumMod val="75000"/>
                  </a:schemeClr>
                </a:solidFill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D1528D93-B229-4026-8CB7-8D443CC0487B}"/>
                  </a:ext>
                </a:extLst>
              </p:cNvPr>
              <p:cNvSpPr/>
              <p:nvPr/>
            </p:nvSpPr>
            <p:spPr>
              <a:xfrm>
                <a:off x="720839" y="961749"/>
                <a:ext cx="3750831" cy="4336905"/>
              </a:xfrm>
              <a:custGeom>
                <a:avLst/>
                <a:gdLst>
                  <a:gd name="connsiteX0" fmla="*/ 0 w 3750831"/>
                  <a:gd name="connsiteY0" fmla="*/ 0 h 4336905"/>
                  <a:gd name="connsiteX1" fmla="*/ 3750831 w 3750831"/>
                  <a:gd name="connsiteY1" fmla="*/ 0 h 4336905"/>
                  <a:gd name="connsiteX2" fmla="*/ 3750831 w 3750831"/>
                  <a:gd name="connsiteY2" fmla="*/ 4281543 h 4336905"/>
                  <a:gd name="connsiteX3" fmla="*/ 3695469 w 3750831"/>
                  <a:gd name="connsiteY3" fmla="*/ 4336905 h 4336905"/>
                  <a:gd name="connsiteX4" fmla="*/ 55362 w 3750831"/>
                  <a:gd name="connsiteY4" fmla="*/ 4336905 h 4336905"/>
                  <a:gd name="connsiteX5" fmla="*/ 0 w 3750831"/>
                  <a:gd name="connsiteY5" fmla="*/ 4281543 h 4336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50831" h="4336905">
                    <a:moveTo>
                      <a:pt x="0" y="0"/>
                    </a:moveTo>
                    <a:lnTo>
                      <a:pt x="3750831" y="0"/>
                    </a:lnTo>
                    <a:lnTo>
                      <a:pt x="3750831" y="4281543"/>
                    </a:lnTo>
                    <a:cubicBezTo>
                      <a:pt x="3750831" y="4312119"/>
                      <a:pt x="3726045" y="4336905"/>
                      <a:pt x="3695469" y="4336905"/>
                    </a:cubicBezTo>
                    <a:lnTo>
                      <a:pt x="55362" y="4336905"/>
                    </a:lnTo>
                    <a:cubicBezTo>
                      <a:pt x="24786" y="4336905"/>
                      <a:pt x="0" y="4312119"/>
                      <a:pt x="0" y="4281543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E23249E9-B6ED-4E30-BA31-7275D11DFB8A}"/>
                </a:ext>
              </a:extLst>
            </p:cNvPr>
            <p:cNvSpPr/>
            <p:nvPr userDrawn="1"/>
          </p:nvSpPr>
          <p:spPr>
            <a:xfrm rot="10800000">
              <a:off x="500688" y="982600"/>
              <a:ext cx="4392000" cy="1813013"/>
            </a:xfrm>
            <a:prstGeom prst="rect">
              <a:avLst/>
            </a:prstGeom>
            <a:gradFill>
              <a:gsLst>
                <a:gs pos="95000">
                  <a:srgbClr val="F1F3F4"/>
                </a:gs>
                <a:gs pos="0">
                  <a:srgbClr val="F1F3F4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99" y="1152000"/>
            <a:ext cx="6732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675369E9-D219-433A-9048-B30D989E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432000"/>
            <a:ext cx="113399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52CA3ED7-BF0A-482C-8261-C6FB6AE0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1D70-E17F-4126-B8B2-9D01E51EE1BA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9C2361A6-A720-4DB8-B512-12F2213F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1347E1AD-8655-4D7E-A890-EB0F8F69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9155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Right (Zoomed Middle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99" y="1152000"/>
            <a:ext cx="6732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8DDA436-464E-4E14-A251-94A68ECC878B}"/>
              </a:ext>
            </a:extLst>
          </p:cNvPr>
          <p:cNvGrpSpPr/>
          <p:nvPr userDrawn="1"/>
        </p:nvGrpSpPr>
        <p:grpSpPr>
          <a:xfrm>
            <a:off x="7451997" y="-52659"/>
            <a:ext cx="4320000" cy="6928614"/>
            <a:chOff x="432000" y="-52659"/>
            <a:chExt cx="4320000" cy="6928614"/>
          </a:xfrm>
        </p:grpSpPr>
        <p:sp>
          <p:nvSpPr>
            <p:cNvPr id="34" name="Rounded Rectangle 17">
              <a:extLst>
                <a:ext uri="{FF2B5EF4-FFF2-40B4-BE49-F238E27FC236}">
                  <a16:creationId xmlns:a16="http://schemas.microsoft.com/office/drawing/2014/main" xmlns="" id="{CF069AAF-84EF-49F9-A0DE-A3661C173E76}"/>
                </a:ext>
              </a:extLst>
            </p:cNvPr>
            <p:cNvSpPr/>
            <p:nvPr userDrawn="1"/>
          </p:nvSpPr>
          <p:spPr>
            <a:xfrm rot="5400000">
              <a:off x="4390313" y="1214375"/>
              <a:ext cx="625220" cy="98155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" name="Rounded Rectangle 20">
              <a:extLst>
                <a:ext uri="{FF2B5EF4-FFF2-40B4-BE49-F238E27FC236}">
                  <a16:creationId xmlns:a16="http://schemas.microsoft.com/office/drawing/2014/main" xmlns="" id="{7B84C621-870C-41D6-8126-5628F01408F4}"/>
                </a:ext>
              </a:extLst>
            </p:cNvPr>
            <p:cNvSpPr/>
            <p:nvPr userDrawn="1"/>
          </p:nvSpPr>
          <p:spPr>
            <a:xfrm rot="5400000">
              <a:off x="152303" y="1997477"/>
              <a:ext cx="685427" cy="11150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" name="Rounded Rectangle 3">
              <a:extLst>
                <a:ext uri="{FF2B5EF4-FFF2-40B4-BE49-F238E27FC236}">
                  <a16:creationId xmlns:a16="http://schemas.microsoft.com/office/drawing/2014/main" xmlns="" id="{7AA5578F-94E8-4CB7-BFB5-0482D0271119}"/>
                </a:ext>
              </a:extLst>
            </p:cNvPr>
            <p:cNvSpPr/>
            <p:nvPr userDrawn="1"/>
          </p:nvSpPr>
          <p:spPr>
            <a:xfrm rot="5400000">
              <a:off x="296521" y="326695"/>
              <a:ext cx="353580" cy="8262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7" name="Rounded Rectangle 4">
              <a:extLst>
                <a:ext uri="{FF2B5EF4-FFF2-40B4-BE49-F238E27FC236}">
                  <a16:creationId xmlns:a16="http://schemas.microsoft.com/office/drawing/2014/main" xmlns="" id="{D1B6BA1D-D18B-466F-9C4C-856DC4A0259C}"/>
                </a:ext>
              </a:extLst>
            </p:cNvPr>
            <p:cNvSpPr/>
            <p:nvPr userDrawn="1"/>
          </p:nvSpPr>
          <p:spPr>
            <a:xfrm rot="5400000">
              <a:off x="176091" y="1201383"/>
              <a:ext cx="630587" cy="11877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B23624D5-E812-4FC4-920E-A53CF07EA4C7}"/>
                </a:ext>
              </a:extLst>
            </p:cNvPr>
            <p:cNvSpPr/>
            <p:nvPr userDrawn="1"/>
          </p:nvSpPr>
          <p:spPr>
            <a:xfrm>
              <a:off x="483770" y="-52659"/>
              <a:ext cx="4224983" cy="6928614"/>
            </a:xfrm>
            <a:custGeom>
              <a:avLst/>
              <a:gdLst>
                <a:gd name="connsiteX0" fmla="*/ 0 w 4224983"/>
                <a:gd name="connsiteY0" fmla="*/ 0 h 6928614"/>
                <a:gd name="connsiteX1" fmla="*/ 4224983 w 4224983"/>
                <a:gd name="connsiteY1" fmla="*/ 0 h 6928614"/>
                <a:gd name="connsiteX2" fmla="*/ 4224983 w 4224983"/>
                <a:gd name="connsiteY2" fmla="*/ 6928614 h 6928614"/>
                <a:gd name="connsiteX3" fmla="*/ 0 w 4224983"/>
                <a:gd name="connsiteY3" fmla="*/ 6928614 h 6928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4983" h="6928614">
                  <a:moveTo>
                    <a:pt x="0" y="0"/>
                  </a:moveTo>
                  <a:lnTo>
                    <a:pt x="4224983" y="0"/>
                  </a:lnTo>
                  <a:lnTo>
                    <a:pt x="4224983" y="6928614"/>
                  </a:lnTo>
                  <a:lnTo>
                    <a:pt x="0" y="6928614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C2951CB0-A311-484F-97C8-4ECD9BA87220}"/>
                </a:ext>
              </a:extLst>
            </p:cNvPr>
            <p:cNvSpPr/>
            <p:nvPr userDrawn="1"/>
          </p:nvSpPr>
          <p:spPr>
            <a:xfrm>
              <a:off x="590462" y="-52659"/>
              <a:ext cx="4011599" cy="6928614"/>
            </a:xfrm>
            <a:custGeom>
              <a:avLst/>
              <a:gdLst>
                <a:gd name="connsiteX0" fmla="*/ 0 w 4011599"/>
                <a:gd name="connsiteY0" fmla="*/ 0 h 6928614"/>
                <a:gd name="connsiteX1" fmla="*/ 4011599 w 4011599"/>
                <a:gd name="connsiteY1" fmla="*/ 0 h 6928614"/>
                <a:gd name="connsiteX2" fmla="*/ 4011599 w 4011599"/>
                <a:gd name="connsiteY2" fmla="*/ 6928614 h 6928614"/>
                <a:gd name="connsiteX3" fmla="*/ 0 w 4011599"/>
                <a:gd name="connsiteY3" fmla="*/ 6928614 h 6928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1599" h="6928614">
                  <a:moveTo>
                    <a:pt x="0" y="0"/>
                  </a:moveTo>
                  <a:lnTo>
                    <a:pt x="4011599" y="0"/>
                  </a:lnTo>
                  <a:lnTo>
                    <a:pt x="4011599" y="6928614"/>
                  </a:lnTo>
                  <a:lnTo>
                    <a:pt x="0" y="6928614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xmlns="" id="{215D669F-BFFD-4170-943F-C838C5C50B1F}"/>
                </a:ext>
              </a:extLst>
            </p:cNvPr>
            <p:cNvSpPr/>
            <p:nvPr/>
          </p:nvSpPr>
          <p:spPr>
            <a:xfrm>
              <a:off x="720840" y="114686"/>
              <a:ext cx="3750831" cy="6628628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851C783-FEFB-417F-AC31-3076FAF9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05EE-807B-40F7-BDA1-78C0D07DFBA0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FC9353D-9971-47AB-8EF6-6FAE11DF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BA79D9C-5381-4001-8168-4E8DAF43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D5061D36-CD90-430E-A734-EF26C1B9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432000"/>
            <a:ext cx="6732000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0658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2 X Regular Sides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946361DC-B61C-47EF-9DED-F331A1D157C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43997" y="1009125"/>
            <a:ext cx="2628000" cy="5270207"/>
            <a:chOff x="4582260" y="530932"/>
            <a:chExt cx="2785005" cy="5585066"/>
          </a:xfrm>
        </p:grpSpPr>
        <p:sp>
          <p:nvSpPr>
            <p:cNvPr id="50" name="Rounded Rectangle 17">
              <a:extLst>
                <a:ext uri="{FF2B5EF4-FFF2-40B4-BE49-F238E27FC236}">
                  <a16:creationId xmlns:a16="http://schemas.microsoft.com/office/drawing/2014/main" xmlns="" id="{67CF4262-C07A-4E43-8F7E-3727E79DECF4}"/>
                </a:ext>
              </a:extLst>
            </p:cNvPr>
            <p:cNvSpPr/>
            <p:nvPr/>
          </p:nvSpPr>
          <p:spPr>
            <a:xfrm rot="5400000">
              <a:off x="7134093" y="1895747"/>
              <a:ext cx="403065" cy="63278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Rounded Rectangle 20">
              <a:extLst>
                <a:ext uri="{FF2B5EF4-FFF2-40B4-BE49-F238E27FC236}">
                  <a16:creationId xmlns:a16="http://schemas.microsoft.com/office/drawing/2014/main" xmlns="" id="{5965DC0D-730C-4E11-887C-2158459FE47B}"/>
                </a:ext>
              </a:extLst>
            </p:cNvPr>
            <p:cNvSpPr/>
            <p:nvPr/>
          </p:nvSpPr>
          <p:spPr>
            <a:xfrm rot="5400000">
              <a:off x="4401945" y="2400595"/>
              <a:ext cx="441879" cy="7188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xmlns="" id="{ACD64708-8BB6-49E4-911D-699845305EA0}"/>
                </a:ext>
              </a:extLst>
            </p:cNvPr>
            <p:cNvSpPr/>
            <p:nvPr/>
          </p:nvSpPr>
          <p:spPr>
            <a:xfrm rot="5400000">
              <a:off x="4494919" y="1323480"/>
              <a:ext cx="227945" cy="53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Rounded Rectangle 4">
              <a:extLst>
                <a:ext uri="{FF2B5EF4-FFF2-40B4-BE49-F238E27FC236}">
                  <a16:creationId xmlns:a16="http://schemas.microsoft.com/office/drawing/2014/main" xmlns="" id="{F9E79CB8-A73C-4335-BF20-095D2751C27E}"/>
                </a:ext>
              </a:extLst>
            </p:cNvPr>
            <p:cNvSpPr/>
            <p:nvPr/>
          </p:nvSpPr>
          <p:spPr>
            <a:xfrm rot="5400000">
              <a:off x="4417281" y="1887371"/>
              <a:ext cx="406525" cy="7656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Rounded Rectangle 14">
              <a:extLst>
                <a:ext uri="{FF2B5EF4-FFF2-40B4-BE49-F238E27FC236}">
                  <a16:creationId xmlns:a16="http://schemas.microsoft.com/office/drawing/2014/main" xmlns="" id="{D33ACB21-A851-44DF-B1DD-068608DD0BDA}"/>
                </a:ext>
              </a:extLst>
            </p:cNvPr>
            <p:cNvSpPr/>
            <p:nvPr/>
          </p:nvSpPr>
          <p:spPr>
            <a:xfrm>
              <a:off x="4615634" y="530932"/>
              <a:ext cx="2723750" cy="5585066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Rounded Rectangle 15">
              <a:extLst>
                <a:ext uri="{FF2B5EF4-FFF2-40B4-BE49-F238E27FC236}">
                  <a16:creationId xmlns:a16="http://schemas.microsoft.com/office/drawing/2014/main" xmlns="" id="{2AF44B6B-C379-494D-A560-394CAC745848}"/>
                </a:ext>
              </a:extLst>
            </p:cNvPr>
            <p:cNvSpPr/>
            <p:nvPr/>
          </p:nvSpPr>
          <p:spPr>
            <a:xfrm>
              <a:off x="4684416" y="590545"/>
              <a:ext cx="2586186" cy="5461258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7AFF5EB6-1E06-4450-A8F3-EF858C9F6535}"/>
                </a:ext>
              </a:extLst>
            </p:cNvPr>
            <p:cNvSpPr/>
            <p:nvPr/>
          </p:nvSpPr>
          <p:spPr>
            <a:xfrm>
              <a:off x="5501766" y="848968"/>
              <a:ext cx="83225" cy="848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xmlns="" id="{2481334D-66FB-4D71-A778-4764FA03C49E}"/>
                </a:ext>
              </a:extLst>
            </p:cNvPr>
            <p:cNvSpPr/>
            <p:nvPr/>
          </p:nvSpPr>
          <p:spPr>
            <a:xfrm>
              <a:off x="5951671" y="692918"/>
              <a:ext cx="51677" cy="516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" name="Rounded Rectangle 11">
              <a:extLst>
                <a:ext uri="{FF2B5EF4-FFF2-40B4-BE49-F238E27FC236}">
                  <a16:creationId xmlns:a16="http://schemas.microsoft.com/office/drawing/2014/main" xmlns="" id="{6C4A8495-0C2D-443F-BD29-73AC1992DA5E}"/>
                </a:ext>
              </a:extLst>
            </p:cNvPr>
            <p:cNvSpPr/>
            <p:nvPr/>
          </p:nvSpPr>
          <p:spPr>
            <a:xfrm>
              <a:off x="5747248" y="871517"/>
              <a:ext cx="460515" cy="363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25AD5138-DB42-4444-97D1-6B6B15C6216B}"/>
                </a:ext>
              </a:extLst>
            </p:cNvPr>
            <p:cNvSpPr/>
            <p:nvPr/>
          </p:nvSpPr>
          <p:spPr>
            <a:xfrm rot="8100000">
              <a:off x="5755078" y="5540114"/>
              <a:ext cx="444864" cy="4448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xmlns="" id="{0C634C90-2640-4ACE-A54D-98C5C153E46C}"/>
                </a:ext>
              </a:extLst>
            </p:cNvPr>
            <p:cNvSpPr/>
            <p:nvPr/>
          </p:nvSpPr>
          <p:spPr>
            <a:xfrm>
              <a:off x="4768468" y="1193354"/>
              <a:ext cx="2418075" cy="4273325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204C01CC-AA16-4812-B3F5-7B3715E5FA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31999" y="1009125"/>
            <a:ext cx="2628000" cy="5270207"/>
            <a:chOff x="4582260" y="530932"/>
            <a:chExt cx="2785005" cy="5585066"/>
          </a:xfrm>
        </p:grpSpPr>
        <p:sp>
          <p:nvSpPr>
            <p:cNvPr id="74" name="Rounded Rectangle 17">
              <a:extLst>
                <a:ext uri="{FF2B5EF4-FFF2-40B4-BE49-F238E27FC236}">
                  <a16:creationId xmlns:a16="http://schemas.microsoft.com/office/drawing/2014/main" xmlns="" id="{785CAB86-5D6F-407E-9049-0CCA9351D94D}"/>
                </a:ext>
              </a:extLst>
            </p:cNvPr>
            <p:cNvSpPr/>
            <p:nvPr/>
          </p:nvSpPr>
          <p:spPr>
            <a:xfrm rot="5400000">
              <a:off x="7134093" y="1895747"/>
              <a:ext cx="403065" cy="63278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5" name="Rounded Rectangle 20">
              <a:extLst>
                <a:ext uri="{FF2B5EF4-FFF2-40B4-BE49-F238E27FC236}">
                  <a16:creationId xmlns:a16="http://schemas.microsoft.com/office/drawing/2014/main" xmlns="" id="{2711996A-5243-4D57-B3C6-54035EE88516}"/>
                </a:ext>
              </a:extLst>
            </p:cNvPr>
            <p:cNvSpPr/>
            <p:nvPr/>
          </p:nvSpPr>
          <p:spPr>
            <a:xfrm rot="5400000">
              <a:off x="4401945" y="2400595"/>
              <a:ext cx="441879" cy="7188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6" name="Rounded Rectangle 3">
              <a:extLst>
                <a:ext uri="{FF2B5EF4-FFF2-40B4-BE49-F238E27FC236}">
                  <a16:creationId xmlns:a16="http://schemas.microsoft.com/office/drawing/2014/main" xmlns="" id="{76B55100-D6C4-43AE-ABEB-356AA440DCD3}"/>
                </a:ext>
              </a:extLst>
            </p:cNvPr>
            <p:cNvSpPr/>
            <p:nvPr/>
          </p:nvSpPr>
          <p:spPr>
            <a:xfrm rot="5400000">
              <a:off x="4494919" y="1323480"/>
              <a:ext cx="227945" cy="53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7" name="Rounded Rectangle 4">
              <a:extLst>
                <a:ext uri="{FF2B5EF4-FFF2-40B4-BE49-F238E27FC236}">
                  <a16:creationId xmlns:a16="http://schemas.microsoft.com/office/drawing/2014/main" xmlns="" id="{498278D1-B145-4454-9DEE-A48593DE68F7}"/>
                </a:ext>
              </a:extLst>
            </p:cNvPr>
            <p:cNvSpPr/>
            <p:nvPr/>
          </p:nvSpPr>
          <p:spPr>
            <a:xfrm rot="5400000">
              <a:off x="4417281" y="1887371"/>
              <a:ext cx="406525" cy="7656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8" name="Rounded Rectangle 14">
              <a:extLst>
                <a:ext uri="{FF2B5EF4-FFF2-40B4-BE49-F238E27FC236}">
                  <a16:creationId xmlns:a16="http://schemas.microsoft.com/office/drawing/2014/main" xmlns="" id="{84880221-8068-46EC-AF27-B9DDB1681887}"/>
                </a:ext>
              </a:extLst>
            </p:cNvPr>
            <p:cNvSpPr/>
            <p:nvPr/>
          </p:nvSpPr>
          <p:spPr>
            <a:xfrm>
              <a:off x="4615634" y="530932"/>
              <a:ext cx="2723750" cy="5585066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9" name="Rounded Rectangle 15">
              <a:extLst>
                <a:ext uri="{FF2B5EF4-FFF2-40B4-BE49-F238E27FC236}">
                  <a16:creationId xmlns:a16="http://schemas.microsoft.com/office/drawing/2014/main" xmlns="" id="{85FD127F-6250-4B5A-95B0-A49F57F0EF94}"/>
                </a:ext>
              </a:extLst>
            </p:cNvPr>
            <p:cNvSpPr/>
            <p:nvPr/>
          </p:nvSpPr>
          <p:spPr>
            <a:xfrm>
              <a:off x="4684416" y="590545"/>
              <a:ext cx="2586186" cy="5461258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EFC163B3-37DA-40CE-B9F7-1329B1F88735}"/>
                </a:ext>
              </a:extLst>
            </p:cNvPr>
            <p:cNvSpPr/>
            <p:nvPr/>
          </p:nvSpPr>
          <p:spPr>
            <a:xfrm>
              <a:off x="5501766" y="848968"/>
              <a:ext cx="83225" cy="848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F5E05BE5-131F-4F72-8DAF-2F8F8B9EFC28}"/>
                </a:ext>
              </a:extLst>
            </p:cNvPr>
            <p:cNvSpPr/>
            <p:nvPr/>
          </p:nvSpPr>
          <p:spPr>
            <a:xfrm>
              <a:off x="5951671" y="692918"/>
              <a:ext cx="51677" cy="516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2" name="Rounded Rectangle 11">
              <a:extLst>
                <a:ext uri="{FF2B5EF4-FFF2-40B4-BE49-F238E27FC236}">
                  <a16:creationId xmlns:a16="http://schemas.microsoft.com/office/drawing/2014/main" xmlns="" id="{656FABE4-FF99-4BC2-B806-FD016262C5E5}"/>
                </a:ext>
              </a:extLst>
            </p:cNvPr>
            <p:cNvSpPr/>
            <p:nvPr/>
          </p:nvSpPr>
          <p:spPr>
            <a:xfrm>
              <a:off x="5747248" y="871517"/>
              <a:ext cx="460515" cy="363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9AFB8AB0-BBF1-4638-A2FC-004F5A3090EF}"/>
                </a:ext>
              </a:extLst>
            </p:cNvPr>
            <p:cNvSpPr/>
            <p:nvPr/>
          </p:nvSpPr>
          <p:spPr>
            <a:xfrm rot="8100000">
              <a:off x="5755078" y="5540114"/>
              <a:ext cx="444864" cy="4448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xmlns="" id="{3836A8AB-2352-4C40-B164-7660B974581A}"/>
                </a:ext>
              </a:extLst>
            </p:cNvPr>
            <p:cNvSpPr/>
            <p:nvPr/>
          </p:nvSpPr>
          <p:spPr>
            <a:xfrm>
              <a:off x="4768468" y="1193354"/>
              <a:ext cx="2418075" cy="4273325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D10F0732-4ECC-4E7D-93D7-6284C9D878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756000" y="1152000"/>
            <a:ext cx="4680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E5DAA9B-ABE5-4ECB-8C06-43406F63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432000"/>
            <a:ext cx="113399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EF74E1B-3644-4719-AB89-C1BD54D305D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C3C5E0C-6979-46AE-AB50-AFADDACA1B4A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E597D0E-5EEA-4718-838F-CF66631FF0D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F187B6A-83DC-4D80-B2E9-DD7973968C7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7128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3 X Re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A96A10B-5D05-47F8-86F4-0297CC192C63}"/>
              </a:ext>
            </a:extLst>
          </p:cNvPr>
          <p:cNvGrpSpPr/>
          <p:nvPr userDrawn="1"/>
        </p:nvGrpSpPr>
        <p:grpSpPr>
          <a:xfrm>
            <a:off x="8489186" y="1009125"/>
            <a:ext cx="2627999" cy="5270207"/>
            <a:chOff x="6017783" y="1009125"/>
            <a:chExt cx="2627999" cy="5270207"/>
          </a:xfrm>
        </p:grpSpPr>
        <p:sp>
          <p:nvSpPr>
            <p:cNvPr id="50" name="Rounded Rectangle 17">
              <a:extLst>
                <a:ext uri="{FF2B5EF4-FFF2-40B4-BE49-F238E27FC236}">
                  <a16:creationId xmlns:a16="http://schemas.microsoft.com/office/drawing/2014/main" xmlns="" id="{67CF4262-C07A-4E43-8F7E-3727E79DECF4}"/>
                </a:ext>
              </a:extLst>
            </p:cNvPr>
            <p:cNvSpPr/>
            <p:nvPr/>
          </p:nvSpPr>
          <p:spPr>
            <a:xfrm rot="5400000">
              <a:off x="8425756" y="2296998"/>
              <a:ext cx="380342" cy="59711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Rounded Rectangle 20">
              <a:extLst>
                <a:ext uri="{FF2B5EF4-FFF2-40B4-BE49-F238E27FC236}">
                  <a16:creationId xmlns:a16="http://schemas.microsoft.com/office/drawing/2014/main" xmlns="" id="{5965DC0D-730C-4E11-887C-2158459FE47B}"/>
                </a:ext>
              </a:extLst>
            </p:cNvPr>
            <p:cNvSpPr/>
            <p:nvPr/>
          </p:nvSpPr>
          <p:spPr>
            <a:xfrm rot="5400000">
              <a:off x="5847633" y="2773385"/>
              <a:ext cx="416968" cy="6783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xmlns="" id="{ACD64708-8BB6-49E4-911D-699845305EA0}"/>
                </a:ext>
              </a:extLst>
            </p:cNvPr>
            <p:cNvSpPr/>
            <p:nvPr/>
          </p:nvSpPr>
          <p:spPr>
            <a:xfrm rot="5400000">
              <a:off x="5935366" y="1756993"/>
              <a:ext cx="215095" cy="5026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Rounded Rectangle 4">
              <a:extLst>
                <a:ext uri="{FF2B5EF4-FFF2-40B4-BE49-F238E27FC236}">
                  <a16:creationId xmlns:a16="http://schemas.microsoft.com/office/drawing/2014/main" xmlns="" id="{F9E79CB8-A73C-4335-BF20-095D2751C27E}"/>
                </a:ext>
              </a:extLst>
            </p:cNvPr>
            <p:cNvSpPr/>
            <p:nvPr/>
          </p:nvSpPr>
          <p:spPr>
            <a:xfrm rot="5400000">
              <a:off x="5862105" y="2289095"/>
              <a:ext cx="383607" cy="7225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Rounded Rectangle 14">
              <a:extLst>
                <a:ext uri="{FF2B5EF4-FFF2-40B4-BE49-F238E27FC236}">
                  <a16:creationId xmlns:a16="http://schemas.microsoft.com/office/drawing/2014/main" xmlns="" id="{D33ACB21-A851-44DF-B1DD-068608DD0BDA}"/>
                </a:ext>
              </a:extLst>
            </p:cNvPr>
            <p:cNvSpPr/>
            <p:nvPr/>
          </p:nvSpPr>
          <p:spPr>
            <a:xfrm>
              <a:off x="6049276" y="1009125"/>
              <a:ext cx="2570198" cy="5270207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Rounded Rectangle 15">
              <a:extLst>
                <a:ext uri="{FF2B5EF4-FFF2-40B4-BE49-F238E27FC236}">
                  <a16:creationId xmlns:a16="http://schemas.microsoft.com/office/drawing/2014/main" xmlns="" id="{2AF44B6B-C379-494D-A560-394CAC745848}"/>
                </a:ext>
              </a:extLst>
            </p:cNvPr>
            <p:cNvSpPr/>
            <p:nvPr/>
          </p:nvSpPr>
          <p:spPr>
            <a:xfrm>
              <a:off x="6114180" y="1065377"/>
              <a:ext cx="2440389" cy="5153379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7AFF5EB6-1E06-4450-A8F3-EF858C9F6535}"/>
                </a:ext>
              </a:extLst>
            </p:cNvPr>
            <p:cNvSpPr/>
            <p:nvPr/>
          </p:nvSpPr>
          <p:spPr>
            <a:xfrm>
              <a:off x="6885452" y="1309232"/>
              <a:ext cx="78533" cy="801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xmlns="" id="{2481334D-66FB-4D71-A778-4764FA03C49E}"/>
                </a:ext>
              </a:extLst>
            </p:cNvPr>
            <p:cNvSpPr/>
            <p:nvPr/>
          </p:nvSpPr>
          <p:spPr>
            <a:xfrm>
              <a:off x="7309993" y="1161979"/>
              <a:ext cx="48764" cy="487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" name="Rounded Rectangle 11">
              <a:extLst>
                <a:ext uri="{FF2B5EF4-FFF2-40B4-BE49-F238E27FC236}">
                  <a16:creationId xmlns:a16="http://schemas.microsoft.com/office/drawing/2014/main" xmlns="" id="{6C4A8495-0C2D-443F-BD29-73AC1992DA5E}"/>
                </a:ext>
              </a:extLst>
            </p:cNvPr>
            <p:cNvSpPr/>
            <p:nvPr/>
          </p:nvSpPr>
          <p:spPr>
            <a:xfrm>
              <a:off x="7117095" y="1330509"/>
              <a:ext cx="434553" cy="343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25AD5138-DB42-4444-97D1-6B6B15C6216B}"/>
                </a:ext>
              </a:extLst>
            </p:cNvPr>
            <p:cNvSpPr/>
            <p:nvPr/>
          </p:nvSpPr>
          <p:spPr>
            <a:xfrm rot="8100000">
              <a:off x="7124483" y="5735914"/>
              <a:ext cx="419785" cy="419786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xmlns="" id="{0C634C90-2640-4ACE-A54D-98C5C153E46C}"/>
                </a:ext>
              </a:extLst>
            </p:cNvPr>
            <p:cNvSpPr/>
            <p:nvPr/>
          </p:nvSpPr>
          <p:spPr>
            <a:xfrm>
              <a:off x="6193494" y="1634203"/>
              <a:ext cx="2281756" cy="4032416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40989D09-A569-4E44-B59D-B34B40931EA9}"/>
              </a:ext>
            </a:extLst>
          </p:cNvPr>
          <p:cNvGrpSpPr/>
          <p:nvPr userDrawn="1"/>
        </p:nvGrpSpPr>
        <p:grpSpPr>
          <a:xfrm>
            <a:off x="4784593" y="1009125"/>
            <a:ext cx="2627999" cy="5270207"/>
            <a:chOff x="3224891" y="1009125"/>
            <a:chExt cx="2627999" cy="5270207"/>
          </a:xfrm>
        </p:grpSpPr>
        <p:sp>
          <p:nvSpPr>
            <p:cNvPr id="62" name="Rounded Rectangle 17">
              <a:extLst>
                <a:ext uri="{FF2B5EF4-FFF2-40B4-BE49-F238E27FC236}">
                  <a16:creationId xmlns:a16="http://schemas.microsoft.com/office/drawing/2014/main" xmlns="" id="{F8196A97-9D54-4903-8A00-4777666A3E6B}"/>
                </a:ext>
              </a:extLst>
            </p:cNvPr>
            <p:cNvSpPr/>
            <p:nvPr/>
          </p:nvSpPr>
          <p:spPr>
            <a:xfrm rot="5400000">
              <a:off x="5632864" y="2296998"/>
              <a:ext cx="380342" cy="59711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" name="Rounded Rectangle 20">
              <a:extLst>
                <a:ext uri="{FF2B5EF4-FFF2-40B4-BE49-F238E27FC236}">
                  <a16:creationId xmlns:a16="http://schemas.microsoft.com/office/drawing/2014/main" xmlns="" id="{050B42B9-BEE7-4315-BE94-837D81A55729}"/>
                </a:ext>
              </a:extLst>
            </p:cNvPr>
            <p:cNvSpPr/>
            <p:nvPr userDrawn="1"/>
          </p:nvSpPr>
          <p:spPr>
            <a:xfrm rot="5400000">
              <a:off x="3054741" y="2773385"/>
              <a:ext cx="416968" cy="6783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" name="Rounded Rectangle 3">
              <a:extLst>
                <a:ext uri="{FF2B5EF4-FFF2-40B4-BE49-F238E27FC236}">
                  <a16:creationId xmlns:a16="http://schemas.microsoft.com/office/drawing/2014/main" xmlns="" id="{295C19A2-D0DA-4A17-B599-A42FCB7F8D3F}"/>
                </a:ext>
              </a:extLst>
            </p:cNvPr>
            <p:cNvSpPr/>
            <p:nvPr userDrawn="1"/>
          </p:nvSpPr>
          <p:spPr>
            <a:xfrm rot="5400000">
              <a:off x="3142474" y="1756993"/>
              <a:ext cx="215095" cy="5026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5" name="Rounded Rectangle 4">
              <a:extLst>
                <a:ext uri="{FF2B5EF4-FFF2-40B4-BE49-F238E27FC236}">
                  <a16:creationId xmlns:a16="http://schemas.microsoft.com/office/drawing/2014/main" xmlns="" id="{59F63E7E-B888-41E8-A609-C705EEDA9839}"/>
                </a:ext>
              </a:extLst>
            </p:cNvPr>
            <p:cNvSpPr/>
            <p:nvPr userDrawn="1"/>
          </p:nvSpPr>
          <p:spPr>
            <a:xfrm rot="5400000">
              <a:off x="3069213" y="2289095"/>
              <a:ext cx="383607" cy="7225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6" name="Rounded Rectangle 14">
              <a:extLst>
                <a:ext uri="{FF2B5EF4-FFF2-40B4-BE49-F238E27FC236}">
                  <a16:creationId xmlns:a16="http://schemas.microsoft.com/office/drawing/2014/main" xmlns="" id="{7E5D33F0-1DAF-4486-84A5-53B881EE1ADC}"/>
                </a:ext>
              </a:extLst>
            </p:cNvPr>
            <p:cNvSpPr/>
            <p:nvPr userDrawn="1"/>
          </p:nvSpPr>
          <p:spPr>
            <a:xfrm>
              <a:off x="3256384" y="1009125"/>
              <a:ext cx="2570198" cy="5270207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7" name="Rounded Rectangle 15">
              <a:extLst>
                <a:ext uri="{FF2B5EF4-FFF2-40B4-BE49-F238E27FC236}">
                  <a16:creationId xmlns:a16="http://schemas.microsoft.com/office/drawing/2014/main" xmlns="" id="{C0C4D3FC-DF5F-4799-B58D-20A86286488E}"/>
                </a:ext>
              </a:extLst>
            </p:cNvPr>
            <p:cNvSpPr/>
            <p:nvPr userDrawn="1"/>
          </p:nvSpPr>
          <p:spPr>
            <a:xfrm>
              <a:off x="3321288" y="1065377"/>
              <a:ext cx="2440389" cy="5153379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60E0396E-27C9-4274-8567-FC83EA2AACBD}"/>
                </a:ext>
              </a:extLst>
            </p:cNvPr>
            <p:cNvSpPr/>
            <p:nvPr userDrawn="1"/>
          </p:nvSpPr>
          <p:spPr>
            <a:xfrm>
              <a:off x="4092560" y="1309232"/>
              <a:ext cx="78533" cy="801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658C262E-A9BA-404E-9262-047898F30077}"/>
                </a:ext>
              </a:extLst>
            </p:cNvPr>
            <p:cNvSpPr/>
            <p:nvPr userDrawn="1"/>
          </p:nvSpPr>
          <p:spPr>
            <a:xfrm>
              <a:off x="4517101" y="1161979"/>
              <a:ext cx="48764" cy="487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0" name="Rounded Rectangle 11">
              <a:extLst>
                <a:ext uri="{FF2B5EF4-FFF2-40B4-BE49-F238E27FC236}">
                  <a16:creationId xmlns:a16="http://schemas.microsoft.com/office/drawing/2014/main" xmlns="" id="{32DD7020-729D-4F5B-AB61-EA8984D79F81}"/>
                </a:ext>
              </a:extLst>
            </p:cNvPr>
            <p:cNvSpPr/>
            <p:nvPr userDrawn="1"/>
          </p:nvSpPr>
          <p:spPr>
            <a:xfrm>
              <a:off x="4324203" y="1330509"/>
              <a:ext cx="434553" cy="343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4B42A47E-25F3-4395-B66E-33EFC4E11FB4}"/>
                </a:ext>
              </a:extLst>
            </p:cNvPr>
            <p:cNvSpPr/>
            <p:nvPr userDrawn="1"/>
          </p:nvSpPr>
          <p:spPr>
            <a:xfrm rot="8100000">
              <a:off x="4331591" y="5735914"/>
              <a:ext cx="419785" cy="419786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xmlns="" id="{92F124EB-3D0F-4131-9CC4-05F634D91EFF}"/>
                </a:ext>
              </a:extLst>
            </p:cNvPr>
            <p:cNvSpPr/>
            <p:nvPr userDrawn="1"/>
          </p:nvSpPr>
          <p:spPr>
            <a:xfrm>
              <a:off x="3400602" y="1634203"/>
              <a:ext cx="2281756" cy="4032416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749573E-962B-4EF4-9D43-6D0529085934}"/>
              </a:ext>
            </a:extLst>
          </p:cNvPr>
          <p:cNvGrpSpPr/>
          <p:nvPr userDrawn="1"/>
        </p:nvGrpSpPr>
        <p:grpSpPr>
          <a:xfrm>
            <a:off x="1080000" y="1009125"/>
            <a:ext cx="2627999" cy="5270207"/>
            <a:chOff x="431999" y="1009125"/>
            <a:chExt cx="2627999" cy="5270207"/>
          </a:xfrm>
        </p:grpSpPr>
        <p:sp>
          <p:nvSpPr>
            <p:cNvPr id="74" name="Rounded Rectangle 17">
              <a:extLst>
                <a:ext uri="{FF2B5EF4-FFF2-40B4-BE49-F238E27FC236}">
                  <a16:creationId xmlns:a16="http://schemas.microsoft.com/office/drawing/2014/main" xmlns="" id="{785CAB86-5D6F-407E-9049-0CCA9351D94D}"/>
                </a:ext>
              </a:extLst>
            </p:cNvPr>
            <p:cNvSpPr/>
            <p:nvPr/>
          </p:nvSpPr>
          <p:spPr>
            <a:xfrm rot="5400000">
              <a:off x="2839972" y="2296998"/>
              <a:ext cx="380342" cy="59711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5" name="Rounded Rectangle 20">
              <a:extLst>
                <a:ext uri="{FF2B5EF4-FFF2-40B4-BE49-F238E27FC236}">
                  <a16:creationId xmlns:a16="http://schemas.microsoft.com/office/drawing/2014/main" xmlns="" id="{2711996A-5243-4D57-B3C6-54035EE88516}"/>
                </a:ext>
              </a:extLst>
            </p:cNvPr>
            <p:cNvSpPr/>
            <p:nvPr/>
          </p:nvSpPr>
          <p:spPr>
            <a:xfrm rot="5400000">
              <a:off x="261849" y="2773385"/>
              <a:ext cx="416968" cy="6783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6" name="Rounded Rectangle 3">
              <a:extLst>
                <a:ext uri="{FF2B5EF4-FFF2-40B4-BE49-F238E27FC236}">
                  <a16:creationId xmlns:a16="http://schemas.microsoft.com/office/drawing/2014/main" xmlns="" id="{76B55100-D6C4-43AE-ABEB-356AA440DCD3}"/>
                </a:ext>
              </a:extLst>
            </p:cNvPr>
            <p:cNvSpPr/>
            <p:nvPr/>
          </p:nvSpPr>
          <p:spPr>
            <a:xfrm rot="5400000">
              <a:off x="349582" y="1756993"/>
              <a:ext cx="215095" cy="5026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7" name="Rounded Rectangle 4">
              <a:extLst>
                <a:ext uri="{FF2B5EF4-FFF2-40B4-BE49-F238E27FC236}">
                  <a16:creationId xmlns:a16="http://schemas.microsoft.com/office/drawing/2014/main" xmlns="" id="{498278D1-B145-4454-9DEE-A48593DE68F7}"/>
                </a:ext>
              </a:extLst>
            </p:cNvPr>
            <p:cNvSpPr/>
            <p:nvPr/>
          </p:nvSpPr>
          <p:spPr>
            <a:xfrm rot="5400000">
              <a:off x="276321" y="2289095"/>
              <a:ext cx="383607" cy="7225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8" name="Rounded Rectangle 14">
              <a:extLst>
                <a:ext uri="{FF2B5EF4-FFF2-40B4-BE49-F238E27FC236}">
                  <a16:creationId xmlns:a16="http://schemas.microsoft.com/office/drawing/2014/main" xmlns="" id="{84880221-8068-46EC-AF27-B9DDB1681887}"/>
                </a:ext>
              </a:extLst>
            </p:cNvPr>
            <p:cNvSpPr/>
            <p:nvPr/>
          </p:nvSpPr>
          <p:spPr>
            <a:xfrm>
              <a:off x="463492" y="1009125"/>
              <a:ext cx="2570198" cy="5270207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9" name="Rounded Rectangle 15">
              <a:extLst>
                <a:ext uri="{FF2B5EF4-FFF2-40B4-BE49-F238E27FC236}">
                  <a16:creationId xmlns:a16="http://schemas.microsoft.com/office/drawing/2014/main" xmlns="" id="{85FD127F-6250-4B5A-95B0-A49F57F0EF94}"/>
                </a:ext>
              </a:extLst>
            </p:cNvPr>
            <p:cNvSpPr/>
            <p:nvPr/>
          </p:nvSpPr>
          <p:spPr>
            <a:xfrm>
              <a:off x="528396" y="1065377"/>
              <a:ext cx="2440389" cy="5153379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EFC163B3-37DA-40CE-B9F7-1329B1F88735}"/>
                </a:ext>
              </a:extLst>
            </p:cNvPr>
            <p:cNvSpPr/>
            <p:nvPr/>
          </p:nvSpPr>
          <p:spPr>
            <a:xfrm>
              <a:off x="1299668" y="1309232"/>
              <a:ext cx="78533" cy="801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F5E05BE5-131F-4F72-8DAF-2F8F8B9EFC28}"/>
                </a:ext>
              </a:extLst>
            </p:cNvPr>
            <p:cNvSpPr/>
            <p:nvPr/>
          </p:nvSpPr>
          <p:spPr>
            <a:xfrm>
              <a:off x="1724209" y="1161979"/>
              <a:ext cx="48764" cy="487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2" name="Rounded Rectangle 11">
              <a:extLst>
                <a:ext uri="{FF2B5EF4-FFF2-40B4-BE49-F238E27FC236}">
                  <a16:creationId xmlns:a16="http://schemas.microsoft.com/office/drawing/2014/main" xmlns="" id="{656FABE4-FF99-4BC2-B806-FD016262C5E5}"/>
                </a:ext>
              </a:extLst>
            </p:cNvPr>
            <p:cNvSpPr/>
            <p:nvPr/>
          </p:nvSpPr>
          <p:spPr>
            <a:xfrm>
              <a:off x="1531311" y="1330509"/>
              <a:ext cx="434553" cy="343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9AFB8AB0-BBF1-4638-A2FC-004F5A3090EF}"/>
                </a:ext>
              </a:extLst>
            </p:cNvPr>
            <p:cNvSpPr/>
            <p:nvPr/>
          </p:nvSpPr>
          <p:spPr>
            <a:xfrm rot="8100000">
              <a:off x="1538699" y="5735914"/>
              <a:ext cx="419785" cy="419786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xmlns="" id="{3836A8AB-2352-4C40-B164-7660B974581A}"/>
                </a:ext>
              </a:extLst>
            </p:cNvPr>
            <p:cNvSpPr/>
            <p:nvPr/>
          </p:nvSpPr>
          <p:spPr>
            <a:xfrm>
              <a:off x="607710" y="1634203"/>
              <a:ext cx="2281756" cy="4032416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47E6B73-BF6D-412E-8A67-7FDD2997029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1998" y="432000"/>
            <a:ext cx="113399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25DAE57-EF36-40CF-BD52-513B16B197B8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C68C558-F4FA-451B-B2BC-D2E74BE1331D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CC54EEA-F546-4F69-8D0F-6A945DB08EEF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7352982-CB25-45E5-81AA-6BEC04AAA1DE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073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A37D317C-D904-43B3-BB8B-82948B5F1B2E}"/>
              </a:ext>
            </a:extLst>
          </p:cNvPr>
          <p:cNvGrpSpPr>
            <a:grpSpLocks noChangeAspect="1"/>
          </p:cNvGrpSpPr>
          <p:nvPr userDrawn="1"/>
        </p:nvGrpSpPr>
        <p:grpSpPr>
          <a:xfrm rot="5400000">
            <a:off x="4049532" y="-360000"/>
            <a:ext cx="4092937" cy="8208000"/>
            <a:chOff x="4582260" y="530932"/>
            <a:chExt cx="2785005" cy="5585066"/>
          </a:xfrm>
        </p:grpSpPr>
        <p:sp>
          <p:nvSpPr>
            <p:cNvPr id="28" name="Rounded Rectangle 17">
              <a:extLst>
                <a:ext uri="{FF2B5EF4-FFF2-40B4-BE49-F238E27FC236}">
                  <a16:creationId xmlns:a16="http://schemas.microsoft.com/office/drawing/2014/main" xmlns="" id="{9D1B52D0-2FC2-49BC-A5CE-0AC5FADF00C3}"/>
                </a:ext>
              </a:extLst>
            </p:cNvPr>
            <p:cNvSpPr/>
            <p:nvPr/>
          </p:nvSpPr>
          <p:spPr>
            <a:xfrm rot="5400000">
              <a:off x="7134093" y="1895747"/>
              <a:ext cx="403065" cy="63278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Rounded Rectangle 20">
              <a:extLst>
                <a:ext uri="{FF2B5EF4-FFF2-40B4-BE49-F238E27FC236}">
                  <a16:creationId xmlns:a16="http://schemas.microsoft.com/office/drawing/2014/main" xmlns="" id="{412890CE-788B-4CA8-8D5F-CFC0769C543C}"/>
                </a:ext>
              </a:extLst>
            </p:cNvPr>
            <p:cNvSpPr/>
            <p:nvPr/>
          </p:nvSpPr>
          <p:spPr>
            <a:xfrm rot="5400000">
              <a:off x="4401945" y="2400595"/>
              <a:ext cx="441879" cy="7188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" name="Rounded Rectangle 3">
              <a:extLst>
                <a:ext uri="{FF2B5EF4-FFF2-40B4-BE49-F238E27FC236}">
                  <a16:creationId xmlns:a16="http://schemas.microsoft.com/office/drawing/2014/main" xmlns="" id="{97475B02-F75B-4C1F-B661-8678B0933A58}"/>
                </a:ext>
              </a:extLst>
            </p:cNvPr>
            <p:cNvSpPr/>
            <p:nvPr/>
          </p:nvSpPr>
          <p:spPr>
            <a:xfrm rot="5400000">
              <a:off x="4494919" y="1323480"/>
              <a:ext cx="227945" cy="53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xmlns="" id="{C9F68667-D9AC-40C0-8D53-F1F0845E59AC}"/>
                </a:ext>
              </a:extLst>
            </p:cNvPr>
            <p:cNvSpPr/>
            <p:nvPr/>
          </p:nvSpPr>
          <p:spPr>
            <a:xfrm rot="5400000">
              <a:off x="4417281" y="1887371"/>
              <a:ext cx="406525" cy="7656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" name="Rounded Rectangle 14">
              <a:extLst>
                <a:ext uri="{FF2B5EF4-FFF2-40B4-BE49-F238E27FC236}">
                  <a16:creationId xmlns:a16="http://schemas.microsoft.com/office/drawing/2014/main" xmlns="" id="{58C1A24F-3CEC-4482-B66B-569C003550E1}"/>
                </a:ext>
              </a:extLst>
            </p:cNvPr>
            <p:cNvSpPr/>
            <p:nvPr/>
          </p:nvSpPr>
          <p:spPr>
            <a:xfrm>
              <a:off x="4615634" y="530932"/>
              <a:ext cx="2723750" cy="5585066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Rounded Rectangle 15">
              <a:extLst>
                <a:ext uri="{FF2B5EF4-FFF2-40B4-BE49-F238E27FC236}">
                  <a16:creationId xmlns:a16="http://schemas.microsoft.com/office/drawing/2014/main" xmlns="" id="{03E1D9B0-12D4-4B4A-BCC3-FEC0601DA02C}"/>
                </a:ext>
              </a:extLst>
            </p:cNvPr>
            <p:cNvSpPr/>
            <p:nvPr/>
          </p:nvSpPr>
          <p:spPr>
            <a:xfrm>
              <a:off x="4684416" y="590545"/>
              <a:ext cx="2586186" cy="5461258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969C47BD-0549-4A21-807D-6CA057D8E0D6}"/>
                </a:ext>
              </a:extLst>
            </p:cNvPr>
            <p:cNvSpPr/>
            <p:nvPr/>
          </p:nvSpPr>
          <p:spPr>
            <a:xfrm>
              <a:off x="5501766" y="848968"/>
              <a:ext cx="83225" cy="848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CDC15D5E-867C-41A9-8B32-8CB3E046C6D3}"/>
                </a:ext>
              </a:extLst>
            </p:cNvPr>
            <p:cNvSpPr/>
            <p:nvPr/>
          </p:nvSpPr>
          <p:spPr>
            <a:xfrm>
              <a:off x="5951671" y="692918"/>
              <a:ext cx="51677" cy="516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" name="Rounded Rectangle 11">
              <a:extLst>
                <a:ext uri="{FF2B5EF4-FFF2-40B4-BE49-F238E27FC236}">
                  <a16:creationId xmlns:a16="http://schemas.microsoft.com/office/drawing/2014/main" xmlns="" id="{43EB9B0A-DF86-486F-9A17-076DB7415952}"/>
                </a:ext>
              </a:extLst>
            </p:cNvPr>
            <p:cNvSpPr/>
            <p:nvPr/>
          </p:nvSpPr>
          <p:spPr>
            <a:xfrm>
              <a:off x="5747248" y="871517"/>
              <a:ext cx="460515" cy="363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ED79D41E-CF44-4B6E-B764-DCAC88BA21F8}"/>
                </a:ext>
              </a:extLst>
            </p:cNvPr>
            <p:cNvSpPr/>
            <p:nvPr/>
          </p:nvSpPr>
          <p:spPr>
            <a:xfrm rot="8100000">
              <a:off x="5755078" y="5540114"/>
              <a:ext cx="444864" cy="4448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xmlns="" id="{0A8EB8D0-7ADB-4098-9F60-C8517C16C303}"/>
                </a:ext>
              </a:extLst>
            </p:cNvPr>
            <p:cNvSpPr/>
            <p:nvPr/>
          </p:nvSpPr>
          <p:spPr>
            <a:xfrm>
              <a:off x="4768468" y="1193354"/>
              <a:ext cx="2418075" cy="4273325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9D5F1C-FC5B-41E1-800F-812BEFEB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FE2C-331E-4CBC-AEB1-46B9D1C0FD8E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1F738510-1F45-4A00-8B78-65277043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7EB07D7-F555-4909-B387-0E60BFBB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6DE1313E-1DAB-47F2-B875-BAB98687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8157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Landscape Right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43737CF-1D04-4AFF-A63F-78C02849A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1152000"/>
            <a:ext cx="4680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8006700-4FA3-4331-AA56-EA96EFB6F195}"/>
              </a:ext>
            </a:extLst>
          </p:cNvPr>
          <p:cNvGrpSpPr/>
          <p:nvPr userDrawn="1"/>
        </p:nvGrpSpPr>
        <p:grpSpPr>
          <a:xfrm>
            <a:off x="6213826" y="1697530"/>
            <a:ext cx="5978174" cy="4092937"/>
            <a:chOff x="3191496" y="1697530"/>
            <a:chExt cx="5978174" cy="4092937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9A3C6790-BC35-4A89-9947-C2EF8B9657CA}"/>
                </a:ext>
              </a:extLst>
            </p:cNvPr>
            <p:cNvSpPr/>
            <p:nvPr/>
          </p:nvSpPr>
          <p:spPr>
            <a:xfrm rot="10800000">
              <a:off x="9051042" y="5697472"/>
              <a:ext cx="118628" cy="92995"/>
            </a:xfrm>
            <a:custGeom>
              <a:avLst/>
              <a:gdLst>
                <a:gd name="connsiteX0" fmla="*/ 103626 w 118628"/>
                <a:gd name="connsiteY0" fmla="*/ 92995 h 92995"/>
                <a:gd name="connsiteX1" fmla="*/ 0 w 118628"/>
                <a:gd name="connsiteY1" fmla="*/ 92995 h 92995"/>
                <a:gd name="connsiteX2" fmla="*/ 0 w 118628"/>
                <a:gd name="connsiteY2" fmla="*/ 0 h 92995"/>
                <a:gd name="connsiteX3" fmla="*/ 103626 w 118628"/>
                <a:gd name="connsiteY3" fmla="*/ 0 h 92995"/>
                <a:gd name="connsiteX4" fmla="*/ 118628 w 118628"/>
                <a:gd name="connsiteY4" fmla="*/ 15002 h 92995"/>
                <a:gd name="connsiteX5" fmla="*/ 118628 w 118628"/>
                <a:gd name="connsiteY5" fmla="*/ 77993 h 92995"/>
                <a:gd name="connsiteX6" fmla="*/ 103626 w 118628"/>
                <a:gd name="connsiteY6" fmla="*/ 92995 h 92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628" h="92995">
                  <a:moveTo>
                    <a:pt x="103626" y="92995"/>
                  </a:moveTo>
                  <a:lnTo>
                    <a:pt x="0" y="92995"/>
                  </a:lnTo>
                  <a:lnTo>
                    <a:pt x="0" y="0"/>
                  </a:lnTo>
                  <a:lnTo>
                    <a:pt x="103626" y="0"/>
                  </a:lnTo>
                  <a:cubicBezTo>
                    <a:pt x="111911" y="0"/>
                    <a:pt x="118628" y="6717"/>
                    <a:pt x="118628" y="15002"/>
                  </a:cubicBezTo>
                  <a:lnTo>
                    <a:pt x="118628" y="77993"/>
                  </a:lnTo>
                  <a:cubicBezTo>
                    <a:pt x="118628" y="86278"/>
                    <a:pt x="111911" y="92995"/>
                    <a:pt x="103626" y="9299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29" name="Rounded Rectangle 20">
              <a:extLst>
                <a:ext uri="{FF2B5EF4-FFF2-40B4-BE49-F238E27FC236}">
                  <a16:creationId xmlns:a16="http://schemas.microsoft.com/office/drawing/2014/main" xmlns="" id="{42DC1330-D018-4F52-B5DB-F47B1700442A}"/>
                </a:ext>
              </a:extLst>
            </p:cNvPr>
            <p:cNvSpPr/>
            <p:nvPr/>
          </p:nvSpPr>
          <p:spPr>
            <a:xfrm rot="10800000">
              <a:off x="8274255" y="1704412"/>
              <a:ext cx="649400" cy="10564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4163E46B-6840-4E6B-A1C8-94584974FF86}"/>
                </a:ext>
              </a:extLst>
            </p:cNvPr>
            <p:cNvSpPr/>
            <p:nvPr userDrawn="1"/>
          </p:nvSpPr>
          <p:spPr>
            <a:xfrm rot="10800000">
              <a:off x="9051043" y="1697530"/>
              <a:ext cx="118627" cy="112528"/>
            </a:xfrm>
            <a:custGeom>
              <a:avLst/>
              <a:gdLst>
                <a:gd name="connsiteX0" fmla="*/ 62362 w 118627"/>
                <a:gd name="connsiteY0" fmla="*/ 112528 h 112528"/>
                <a:gd name="connsiteX1" fmla="*/ 0 w 118627"/>
                <a:gd name="connsiteY1" fmla="*/ 112528 h 112528"/>
                <a:gd name="connsiteX2" fmla="*/ 0 w 118627"/>
                <a:gd name="connsiteY2" fmla="*/ 0 h 112528"/>
                <a:gd name="connsiteX3" fmla="*/ 62363 w 118627"/>
                <a:gd name="connsiteY3" fmla="*/ 0 h 112528"/>
                <a:gd name="connsiteX4" fmla="*/ 118627 w 118627"/>
                <a:gd name="connsiteY4" fmla="*/ 56264 h 112528"/>
                <a:gd name="connsiteX5" fmla="*/ 118626 w 118627"/>
                <a:gd name="connsiteY5" fmla="*/ 56264 h 112528"/>
                <a:gd name="connsiteX6" fmla="*/ 62362 w 118627"/>
                <a:gd name="connsiteY6" fmla="*/ 112528 h 11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627" h="112528">
                  <a:moveTo>
                    <a:pt x="62362" y="112528"/>
                  </a:moveTo>
                  <a:lnTo>
                    <a:pt x="0" y="112528"/>
                  </a:lnTo>
                  <a:lnTo>
                    <a:pt x="0" y="0"/>
                  </a:lnTo>
                  <a:lnTo>
                    <a:pt x="62363" y="0"/>
                  </a:lnTo>
                  <a:cubicBezTo>
                    <a:pt x="93437" y="0"/>
                    <a:pt x="118627" y="25190"/>
                    <a:pt x="118627" y="56264"/>
                  </a:cubicBezTo>
                  <a:lnTo>
                    <a:pt x="118626" y="56264"/>
                  </a:lnTo>
                  <a:cubicBezTo>
                    <a:pt x="118626" y="87338"/>
                    <a:pt x="93436" y="112528"/>
                    <a:pt x="62362" y="11252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D6013C2E-A3A7-4886-9C91-5B2E0F836AF2}"/>
                </a:ext>
              </a:extLst>
            </p:cNvPr>
            <p:cNvSpPr/>
            <p:nvPr/>
          </p:nvSpPr>
          <p:spPr>
            <a:xfrm rot="5400000">
              <a:off x="4179125" y="758950"/>
              <a:ext cx="4002915" cy="5978173"/>
            </a:xfrm>
            <a:custGeom>
              <a:avLst/>
              <a:gdLst>
                <a:gd name="connsiteX0" fmla="*/ 0 w 4002915"/>
                <a:gd name="connsiteY0" fmla="*/ 5459275 h 5978173"/>
                <a:gd name="connsiteX1" fmla="*/ 0 w 4002915"/>
                <a:gd name="connsiteY1" fmla="*/ 0 h 5978173"/>
                <a:gd name="connsiteX2" fmla="*/ 4002915 w 4002915"/>
                <a:gd name="connsiteY2" fmla="*/ 0 h 5978173"/>
                <a:gd name="connsiteX3" fmla="*/ 4002915 w 4002915"/>
                <a:gd name="connsiteY3" fmla="*/ 5459275 h 5978173"/>
                <a:gd name="connsiteX4" fmla="*/ 3484017 w 4002915"/>
                <a:gd name="connsiteY4" fmla="*/ 5978173 h 5978173"/>
                <a:gd name="connsiteX5" fmla="*/ 518898 w 4002915"/>
                <a:gd name="connsiteY5" fmla="*/ 5978173 h 5978173"/>
                <a:gd name="connsiteX6" fmla="*/ 0 w 4002915"/>
                <a:gd name="connsiteY6" fmla="*/ 5459275 h 597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2915" h="5978173">
                  <a:moveTo>
                    <a:pt x="0" y="5459275"/>
                  </a:moveTo>
                  <a:lnTo>
                    <a:pt x="0" y="0"/>
                  </a:lnTo>
                  <a:lnTo>
                    <a:pt x="4002915" y="0"/>
                  </a:lnTo>
                  <a:lnTo>
                    <a:pt x="4002915" y="5459275"/>
                  </a:lnTo>
                  <a:cubicBezTo>
                    <a:pt x="4002915" y="5745854"/>
                    <a:pt x="3770596" y="5978173"/>
                    <a:pt x="3484017" y="5978173"/>
                  </a:cubicBezTo>
                  <a:lnTo>
                    <a:pt x="518898" y="5978173"/>
                  </a:lnTo>
                  <a:cubicBezTo>
                    <a:pt x="232319" y="5978173"/>
                    <a:pt x="0" y="5745854"/>
                    <a:pt x="0" y="545927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A2B7517-969D-4FAB-9D01-26895AD12B9E}"/>
                </a:ext>
              </a:extLst>
            </p:cNvPr>
            <p:cNvSpPr/>
            <p:nvPr/>
          </p:nvSpPr>
          <p:spPr>
            <a:xfrm rot="5400000">
              <a:off x="4327381" y="806122"/>
              <a:ext cx="3800746" cy="5883831"/>
            </a:xfrm>
            <a:custGeom>
              <a:avLst/>
              <a:gdLst>
                <a:gd name="connsiteX0" fmla="*/ 0 w 3800746"/>
                <a:gd name="connsiteY0" fmla="*/ 5478747 h 5883831"/>
                <a:gd name="connsiteX1" fmla="*/ 0 w 3800746"/>
                <a:gd name="connsiteY1" fmla="*/ 0 h 5883831"/>
                <a:gd name="connsiteX2" fmla="*/ 3800746 w 3800746"/>
                <a:gd name="connsiteY2" fmla="*/ 0 h 5883831"/>
                <a:gd name="connsiteX3" fmla="*/ 3800746 w 3800746"/>
                <a:gd name="connsiteY3" fmla="*/ 5478747 h 5883831"/>
                <a:gd name="connsiteX4" fmla="*/ 3395662 w 3800746"/>
                <a:gd name="connsiteY4" fmla="*/ 5883831 h 5883831"/>
                <a:gd name="connsiteX5" fmla="*/ 405084 w 3800746"/>
                <a:gd name="connsiteY5" fmla="*/ 5883831 h 5883831"/>
                <a:gd name="connsiteX6" fmla="*/ 0 w 3800746"/>
                <a:gd name="connsiteY6" fmla="*/ 5478747 h 588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0746" h="5883831">
                  <a:moveTo>
                    <a:pt x="0" y="5478747"/>
                  </a:moveTo>
                  <a:lnTo>
                    <a:pt x="0" y="0"/>
                  </a:lnTo>
                  <a:lnTo>
                    <a:pt x="3800746" y="0"/>
                  </a:lnTo>
                  <a:lnTo>
                    <a:pt x="3800746" y="5478747"/>
                  </a:lnTo>
                  <a:cubicBezTo>
                    <a:pt x="3800746" y="5702469"/>
                    <a:pt x="3619384" y="5883831"/>
                    <a:pt x="3395662" y="5883831"/>
                  </a:cubicBezTo>
                  <a:lnTo>
                    <a:pt x="405084" y="5883831"/>
                  </a:lnTo>
                  <a:cubicBezTo>
                    <a:pt x="181362" y="5883831"/>
                    <a:pt x="0" y="5702469"/>
                    <a:pt x="0" y="5478747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5AD1578E-7E11-4574-8D63-0DF0710D7736}"/>
                </a:ext>
              </a:extLst>
            </p:cNvPr>
            <p:cNvSpPr/>
            <p:nvPr/>
          </p:nvSpPr>
          <p:spPr>
            <a:xfrm rot="13500000">
              <a:off x="3384047" y="3421144"/>
              <a:ext cx="653787" cy="653788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EDD0C96D-5355-4ABC-82F8-940C7CD2972C}"/>
                </a:ext>
              </a:extLst>
            </p:cNvPr>
            <p:cNvSpPr/>
            <p:nvPr/>
          </p:nvSpPr>
          <p:spPr>
            <a:xfrm rot="5400000">
              <a:off x="4880871" y="1236075"/>
              <a:ext cx="3553684" cy="5023913"/>
            </a:xfrm>
            <a:custGeom>
              <a:avLst/>
              <a:gdLst>
                <a:gd name="connsiteX0" fmla="*/ 0 w 3553684"/>
                <a:gd name="connsiteY0" fmla="*/ 4971461 h 5023913"/>
                <a:gd name="connsiteX1" fmla="*/ 0 w 3553684"/>
                <a:gd name="connsiteY1" fmla="*/ 0 h 5023913"/>
                <a:gd name="connsiteX2" fmla="*/ 3553684 w 3553684"/>
                <a:gd name="connsiteY2" fmla="*/ 0 h 5023913"/>
                <a:gd name="connsiteX3" fmla="*/ 3553684 w 3553684"/>
                <a:gd name="connsiteY3" fmla="*/ 4971461 h 5023913"/>
                <a:gd name="connsiteX4" fmla="*/ 3501232 w 3553684"/>
                <a:gd name="connsiteY4" fmla="*/ 5023913 h 5023913"/>
                <a:gd name="connsiteX5" fmla="*/ 52452 w 3553684"/>
                <a:gd name="connsiteY5" fmla="*/ 5023913 h 5023913"/>
                <a:gd name="connsiteX6" fmla="*/ 0 w 3553684"/>
                <a:gd name="connsiteY6" fmla="*/ 4971461 h 502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53684" h="5023913">
                  <a:moveTo>
                    <a:pt x="0" y="4971461"/>
                  </a:moveTo>
                  <a:lnTo>
                    <a:pt x="0" y="0"/>
                  </a:lnTo>
                  <a:lnTo>
                    <a:pt x="3553684" y="0"/>
                  </a:lnTo>
                  <a:lnTo>
                    <a:pt x="3553684" y="4971461"/>
                  </a:lnTo>
                  <a:cubicBezTo>
                    <a:pt x="3553684" y="5000429"/>
                    <a:pt x="3530200" y="5023913"/>
                    <a:pt x="3501232" y="5023913"/>
                  </a:cubicBezTo>
                  <a:lnTo>
                    <a:pt x="52452" y="5023913"/>
                  </a:lnTo>
                  <a:cubicBezTo>
                    <a:pt x="23484" y="5023913"/>
                    <a:pt x="0" y="5000429"/>
                    <a:pt x="0" y="4971461"/>
                  </a:cubicBezTo>
                  <a:close/>
                </a:path>
              </a:pathLst>
            </a:cu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23458B4-7CD3-41D1-89D8-161C1070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2A43-C01E-40A0-9E74-B771E5222658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6930162-A885-4739-924D-997C1DC3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32B0EEB5-F279-4405-BF61-7478C069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42D2E097-4FC5-4523-BF3B-8DA860F4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33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Landscape Left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43737CF-1D04-4AFF-A63F-78C02849A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997" y="1152000"/>
            <a:ext cx="4680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xmlns="" id="{1858EC36-F81D-4A47-A43F-47BB2A1875B5}"/>
              </a:ext>
            </a:extLst>
          </p:cNvPr>
          <p:cNvSpPr/>
          <p:nvPr/>
        </p:nvSpPr>
        <p:spPr>
          <a:xfrm rot="10800000">
            <a:off x="3530219" y="5697472"/>
            <a:ext cx="592358" cy="92995"/>
          </a:xfrm>
          <a:prstGeom prst="roundRect">
            <a:avLst>
              <a:gd name="adj" fmla="val 16132"/>
            </a:avLst>
          </a:prstGeom>
          <a:solidFill>
            <a:schemeClr val="bg2">
              <a:lumMod val="90000"/>
            </a:schemeClr>
          </a:solidFill>
          <a:ln w="15875">
            <a:noFill/>
          </a:ln>
          <a:scene3d>
            <a:camera prst="isometricLeftDown">
              <a:rot lat="0" lon="0" rev="0"/>
            </a:camera>
            <a:lightRig rig="threePt" dir="t"/>
          </a:scene3d>
          <a:sp3d extrusionH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ounded Rectangle 20">
            <a:extLst>
              <a:ext uri="{FF2B5EF4-FFF2-40B4-BE49-F238E27FC236}">
                <a16:creationId xmlns:a16="http://schemas.microsoft.com/office/drawing/2014/main" xmlns="" id="{2574301A-6896-4744-823A-C57D533648A5}"/>
              </a:ext>
            </a:extLst>
          </p:cNvPr>
          <p:cNvSpPr/>
          <p:nvPr/>
        </p:nvSpPr>
        <p:spPr>
          <a:xfrm rot="10800000">
            <a:off x="2753432" y="1704412"/>
            <a:ext cx="649400" cy="105645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 w="15875">
            <a:noFill/>
          </a:ln>
          <a:scene3d>
            <a:camera prst="isometricLeftDown">
              <a:rot lat="0" lon="0" rev="0"/>
            </a:camera>
            <a:lightRig rig="threePt" dir="t"/>
          </a:scene3d>
          <a:sp3d extrusionH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ounded Rectangle 3">
            <a:extLst>
              <a:ext uri="{FF2B5EF4-FFF2-40B4-BE49-F238E27FC236}">
                <a16:creationId xmlns:a16="http://schemas.microsoft.com/office/drawing/2014/main" xmlns="" id="{8B4733FC-3AA7-460A-AB25-9D0379506BA6}"/>
              </a:ext>
            </a:extLst>
          </p:cNvPr>
          <p:cNvSpPr/>
          <p:nvPr/>
        </p:nvSpPr>
        <p:spPr>
          <a:xfrm rot="10800000">
            <a:off x="4507281" y="1697531"/>
            <a:ext cx="334996" cy="78279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 w="15875">
            <a:noFill/>
          </a:ln>
          <a:scene3d>
            <a:camera prst="isometricLeftDown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xmlns="" id="{153F0553-DB6D-490F-9F42-FF3537EC9AB3}"/>
              </a:ext>
            </a:extLst>
          </p:cNvPr>
          <p:cNvSpPr/>
          <p:nvPr/>
        </p:nvSpPr>
        <p:spPr>
          <a:xfrm rot="10800000">
            <a:off x="3530221" y="1697531"/>
            <a:ext cx="597443" cy="112527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 w="15875">
            <a:noFill/>
          </a:ln>
          <a:scene3d>
            <a:camera prst="isometricLeftDown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F96F19EB-6812-4992-86A1-6C6B9CF4B561}"/>
              </a:ext>
            </a:extLst>
          </p:cNvPr>
          <p:cNvSpPr/>
          <p:nvPr/>
        </p:nvSpPr>
        <p:spPr>
          <a:xfrm rot="5400000">
            <a:off x="925179" y="796000"/>
            <a:ext cx="4002915" cy="5904073"/>
          </a:xfrm>
          <a:custGeom>
            <a:avLst/>
            <a:gdLst>
              <a:gd name="connsiteX0" fmla="*/ 0 w 4002915"/>
              <a:gd name="connsiteY0" fmla="*/ 5904073 h 5904073"/>
              <a:gd name="connsiteX1" fmla="*/ 0 w 4002915"/>
              <a:gd name="connsiteY1" fmla="*/ 518898 h 5904073"/>
              <a:gd name="connsiteX2" fmla="*/ 518898 w 4002915"/>
              <a:gd name="connsiteY2" fmla="*/ 0 h 5904073"/>
              <a:gd name="connsiteX3" fmla="*/ 3484017 w 4002915"/>
              <a:gd name="connsiteY3" fmla="*/ 0 h 5904073"/>
              <a:gd name="connsiteX4" fmla="*/ 4002915 w 4002915"/>
              <a:gd name="connsiteY4" fmla="*/ 518898 h 5904073"/>
              <a:gd name="connsiteX5" fmla="*/ 4002915 w 4002915"/>
              <a:gd name="connsiteY5" fmla="*/ 5904073 h 590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2915" h="5904073">
                <a:moveTo>
                  <a:pt x="0" y="5904073"/>
                </a:moveTo>
                <a:lnTo>
                  <a:pt x="0" y="518898"/>
                </a:lnTo>
                <a:cubicBezTo>
                  <a:pt x="0" y="232319"/>
                  <a:pt x="232319" y="0"/>
                  <a:pt x="518898" y="0"/>
                </a:cubicBezTo>
                <a:lnTo>
                  <a:pt x="3484017" y="0"/>
                </a:lnTo>
                <a:cubicBezTo>
                  <a:pt x="3770596" y="0"/>
                  <a:pt x="4002915" y="232319"/>
                  <a:pt x="4002915" y="518898"/>
                </a:cubicBezTo>
                <a:lnTo>
                  <a:pt x="4002915" y="5904073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3175">
            <a:noFill/>
          </a:ln>
          <a:scene3d>
            <a:camera prst="isometricLeftDown">
              <a:rot lat="0" lon="0" rev="0"/>
            </a:camera>
            <a:lightRig rig="threePt" dir="t"/>
          </a:scene3d>
          <a:sp3d extrusionH="63500">
            <a:bevelT w="0" h="0"/>
            <a:bevelB w="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BC7E68F8-7721-497B-9BAC-A87F0BB1A2E6}"/>
              </a:ext>
            </a:extLst>
          </p:cNvPr>
          <p:cNvSpPr/>
          <p:nvPr/>
        </p:nvSpPr>
        <p:spPr>
          <a:xfrm rot="5400000">
            <a:off x="982459" y="839805"/>
            <a:ext cx="3800746" cy="5816464"/>
          </a:xfrm>
          <a:custGeom>
            <a:avLst/>
            <a:gdLst>
              <a:gd name="connsiteX0" fmla="*/ 0 w 3800746"/>
              <a:gd name="connsiteY0" fmla="*/ 5816464 h 5816464"/>
              <a:gd name="connsiteX1" fmla="*/ 0 w 3800746"/>
              <a:gd name="connsiteY1" fmla="*/ 405084 h 5816464"/>
              <a:gd name="connsiteX2" fmla="*/ 405084 w 3800746"/>
              <a:gd name="connsiteY2" fmla="*/ 0 h 5816464"/>
              <a:gd name="connsiteX3" fmla="*/ 3395662 w 3800746"/>
              <a:gd name="connsiteY3" fmla="*/ 0 h 5816464"/>
              <a:gd name="connsiteX4" fmla="*/ 3800746 w 3800746"/>
              <a:gd name="connsiteY4" fmla="*/ 405084 h 5816464"/>
              <a:gd name="connsiteX5" fmla="*/ 3800746 w 3800746"/>
              <a:gd name="connsiteY5" fmla="*/ 5816464 h 581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0746" h="5816464">
                <a:moveTo>
                  <a:pt x="0" y="5816464"/>
                </a:moveTo>
                <a:lnTo>
                  <a:pt x="0" y="405084"/>
                </a:lnTo>
                <a:cubicBezTo>
                  <a:pt x="0" y="181362"/>
                  <a:pt x="181362" y="0"/>
                  <a:pt x="405084" y="0"/>
                </a:cubicBezTo>
                <a:lnTo>
                  <a:pt x="3395662" y="0"/>
                </a:lnTo>
                <a:cubicBezTo>
                  <a:pt x="3619384" y="0"/>
                  <a:pt x="3800746" y="181362"/>
                  <a:pt x="3800746" y="405084"/>
                </a:cubicBezTo>
                <a:lnTo>
                  <a:pt x="3800746" y="5816464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  <a:scene3d>
            <a:camera prst="isometricLeftDown">
              <a:rot lat="0" lon="0" rev="0"/>
            </a:camera>
            <a:lightRig rig="threePt" dir="t"/>
          </a:scene3d>
          <a:sp3d extrusionH="63500">
            <a:bevelT w="0" h="0"/>
            <a:bevelB w="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FCC448F0-DA83-4D06-96A5-F8C5F9C239AD}"/>
              </a:ext>
            </a:extLst>
          </p:cNvPr>
          <p:cNvSpPr/>
          <p:nvPr/>
        </p:nvSpPr>
        <p:spPr>
          <a:xfrm rot="5400000">
            <a:off x="5287738" y="3047639"/>
            <a:ext cx="122310" cy="1247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  <a:scene3d>
            <a:camera prst="isometricLeftDown">
              <a:rot lat="0" lon="0" rev="0"/>
            </a:camera>
            <a:lightRig rig="threePt" dir="t"/>
          </a:scene3d>
          <a:sp3d extrusionH="63500">
            <a:bevelT w="0" h="0"/>
            <a:bevelB w="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29171F9-8863-4813-8322-94412F83095D}"/>
              </a:ext>
            </a:extLst>
          </p:cNvPr>
          <p:cNvSpPr/>
          <p:nvPr/>
        </p:nvSpPr>
        <p:spPr>
          <a:xfrm rot="5400000">
            <a:off x="5564667" y="3710064"/>
            <a:ext cx="75946" cy="759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  <a:scene3d>
            <a:camera prst="isometricLeftDown">
              <a:rot lat="0" lon="0" rev="0"/>
            </a:camera>
            <a:lightRig rig="threePt" dir="t"/>
          </a:scene3d>
          <a:sp3d extrusionH="63500">
            <a:bevelT w="0" h="0"/>
            <a:bevelB w="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Rounded Rectangle 11">
            <a:extLst>
              <a:ext uri="{FF2B5EF4-FFF2-40B4-BE49-F238E27FC236}">
                <a16:creationId xmlns:a16="http://schemas.microsoft.com/office/drawing/2014/main" xmlns="" id="{5D7F909D-91CF-40AD-AB30-CE9311CC721C}"/>
              </a:ext>
            </a:extLst>
          </p:cNvPr>
          <p:cNvSpPr/>
          <p:nvPr/>
        </p:nvSpPr>
        <p:spPr>
          <a:xfrm rot="5400000">
            <a:off x="5013012" y="3721299"/>
            <a:ext cx="676788" cy="5346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5875">
            <a:noFill/>
          </a:ln>
          <a:scene3d>
            <a:camera prst="isometricLeftDown">
              <a:rot lat="0" lon="0" rev="0"/>
            </a:camera>
            <a:lightRig rig="threePt" dir="t"/>
          </a:scene3d>
          <a:sp3d extrusionH="63500">
            <a:bevelT w="0" h="0"/>
            <a:bevelB w="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396589F2-A34D-45E7-8D51-9DA9143B079E}"/>
              </a:ext>
            </a:extLst>
          </p:cNvPr>
          <p:cNvSpPr/>
          <p:nvPr/>
        </p:nvSpPr>
        <p:spPr>
          <a:xfrm rot="5400000">
            <a:off x="663036" y="1282753"/>
            <a:ext cx="3553684" cy="4930556"/>
          </a:xfrm>
          <a:custGeom>
            <a:avLst/>
            <a:gdLst>
              <a:gd name="connsiteX0" fmla="*/ 0 w 3553684"/>
              <a:gd name="connsiteY0" fmla="*/ 4930556 h 4930556"/>
              <a:gd name="connsiteX1" fmla="*/ 0 w 3553684"/>
              <a:gd name="connsiteY1" fmla="*/ 52452 h 4930556"/>
              <a:gd name="connsiteX2" fmla="*/ 52452 w 3553684"/>
              <a:gd name="connsiteY2" fmla="*/ 0 h 4930556"/>
              <a:gd name="connsiteX3" fmla="*/ 3501232 w 3553684"/>
              <a:gd name="connsiteY3" fmla="*/ 0 h 4930556"/>
              <a:gd name="connsiteX4" fmla="*/ 3553684 w 3553684"/>
              <a:gd name="connsiteY4" fmla="*/ 52452 h 4930556"/>
              <a:gd name="connsiteX5" fmla="*/ 3553684 w 3553684"/>
              <a:gd name="connsiteY5" fmla="*/ 4930556 h 493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3684" h="4930556">
                <a:moveTo>
                  <a:pt x="0" y="4930556"/>
                </a:moveTo>
                <a:lnTo>
                  <a:pt x="0" y="52452"/>
                </a:lnTo>
                <a:cubicBezTo>
                  <a:pt x="0" y="23484"/>
                  <a:pt x="23484" y="0"/>
                  <a:pt x="52452" y="0"/>
                </a:cubicBezTo>
                <a:lnTo>
                  <a:pt x="3501232" y="0"/>
                </a:lnTo>
                <a:cubicBezTo>
                  <a:pt x="3530200" y="0"/>
                  <a:pt x="3553684" y="23484"/>
                  <a:pt x="3553684" y="52452"/>
                </a:cubicBezTo>
                <a:lnTo>
                  <a:pt x="3553684" y="4930556"/>
                </a:lnTo>
                <a:close/>
              </a:path>
            </a:pathLst>
          </a:cu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990AE15-D907-443A-BA9E-4AC43A17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432000"/>
            <a:ext cx="113399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1E7DA2C-796F-4597-AB30-A71962C3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F75A-E1D3-4C6C-95C8-2E087893C7EF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0A4433-A632-496A-A0C5-165B1257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549C7D9-4A8D-406A-A4D5-E36A930A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1257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204C01CC-AA16-4812-B3F5-7B3715E5FA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31999" y="1009125"/>
            <a:ext cx="2628000" cy="5270207"/>
            <a:chOff x="4582260" y="530932"/>
            <a:chExt cx="2785005" cy="5585066"/>
          </a:xfrm>
        </p:grpSpPr>
        <p:sp>
          <p:nvSpPr>
            <p:cNvPr id="74" name="Rounded Rectangle 17">
              <a:extLst>
                <a:ext uri="{FF2B5EF4-FFF2-40B4-BE49-F238E27FC236}">
                  <a16:creationId xmlns:a16="http://schemas.microsoft.com/office/drawing/2014/main" xmlns="" id="{785CAB86-5D6F-407E-9049-0CCA9351D94D}"/>
                </a:ext>
              </a:extLst>
            </p:cNvPr>
            <p:cNvSpPr/>
            <p:nvPr/>
          </p:nvSpPr>
          <p:spPr>
            <a:xfrm rot="5400000">
              <a:off x="7134093" y="1895747"/>
              <a:ext cx="403065" cy="63278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5" name="Rounded Rectangle 20">
              <a:extLst>
                <a:ext uri="{FF2B5EF4-FFF2-40B4-BE49-F238E27FC236}">
                  <a16:creationId xmlns:a16="http://schemas.microsoft.com/office/drawing/2014/main" xmlns="" id="{2711996A-5243-4D57-B3C6-54035EE88516}"/>
                </a:ext>
              </a:extLst>
            </p:cNvPr>
            <p:cNvSpPr/>
            <p:nvPr/>
          </p:nvSpPr>
          <p:spPr>
            <a:xfrm rot="5400000">
              <a:off x="4401945" y="2400595"/>
              <a:ext cx="441879" cy="7188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6" name="Rounded Rectangle 3">
              <a:extLst>
                <a:ext uri="{FF2B5EF4-FFF2-40B4-BE49-F238E27FC236}">
                  <a16:creationId xmlns:a16="http://schemas.microsoft.com/office/drawing/2014/main" xmlns="" id="{76B55100-D6C4-43AE-ABEB-356AA440DCD3}"/>
                </a:ext>
              </a:extLst>
            </p:cNvPr>
            <p:cNvSpPr/>
            <p:nvPr/>
          </p:nvSpPr>
          <p:spPr>
            <a:xfrm rot="5400000">
              <a:off x="4494919" y="1323480"/>
              <a:ext cx="227945" cy="53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7" name="Rounded Rectangle 4">
              <a:extLst>
                <a:ext uri="{FF2B5EF4-FFF2-40B4-BE49-F238E27FC236}">
                  <a16:creationId xmlns:a16="http://schemas.microsoft.com/office/drawing/2014/main" xmlns="" id="{498278D1-B145-4454-9DEE-A48593DE68F7}"/>
                </a:ext>
              </a:extLst>
            </p:cNvPr>
            <p:cNvSpPr/>
            <p:nvPr/>
          </p:nvSpPr>
          <p:spPr>
            <a:xfrm rot="5400000">
              <a:off x="4417281" y="1887371"/>
              <a:ext cx="406525" cy="7656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8" name="Rounded Rectangle 14">
              <a:extLst>
                <a:ext uri="{FF2B5EF4-FFF2-40B4-BE49-F238E27FC236}">
                  <a16:creationId xmlns:a16="http://schemas.microsoft.com/office/drawing/2014/main" xmlns="" id="{84880221-8068-46EC-AF27-B9DDB1681887}"/>
                </a:ext>
              </a:extLst>
            </p:cNvPr>
            <p:cNvSpPr/>
            <p:nvPr/>
          </p:nvSpPr>
          <p:spPr>
            <a:xfrm>
              <a:off x="4615634" y="530932"/>
              <a:ext cx="2723750" cy="5585066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9" name="Rounded Rectangle 15">
              <a:extLst>
                <a:ext uri="{FF2B5EF4-FFF2-40B4-BE49-F238E27FC236}">
                  <a16:creationId xmlns:a16="http://schemas.microsoft.com/office/drawing/2014/main" xmlns="" id="{85FD127F-6250-4B5A-95B0-A49F57F0EF94}"/>
                </a:ext>
              </a:extLst>
            </p:cNvPr>
            <p:cNvSpPr/>
            <p:nvPr/>
          </p:nvSpPr>
          <p:spPr>
            <a:xfrm>
              <a:off x="4684416" y="590545"/>
              <a:ext cx="2586186" cy="5461258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EFC163B3-37DA-40CE-B9F7-1329B1F88735}"/>
                </a:ext>
              </a:extLst>
            </p:cNvPr>
            <p:cNvSpPr/>
            <p:nvPr/>
          </p:nvSpPr>
          <p:spPr>
            <a:xfrm>
              <a:off x="5501766" y="848968"/>
              <a:ext cx="83225" cy="848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F5E05BE5-131F-4F72-8DAF-2F8F8B9EFC28}"/>
                </a:ext>
              </a:extLst>
            </p:cNvPr>
            <p:cNvSpPr/>
            <p:nvPr/>
          </p:nvSpPr>
          <p:spPr>
            <a:xfrm>
              <a:off x="5951671" y="692918"/>
              <a:ext cx="51677" cy="516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2" name="Rounded Rectangle 11">
              <a:extLst>
                <a:ext uri="{FF2B5EF4-FFF2-40B4-BE49-F238E27FC236}">
                  <a16:creationId xmlns:a16="http://schemas.microsoft.com/office/drawing/2014/main" xmlns="" id="{656FABE4-FF99-4BC2-B806-FD016262C5E5}"/>
                </a:ext>
              </a:extLst>
            </p:cNvPr>
            <p:cNvSpPr/>
            <p:nvPr/>
          </p:nvSpPr>
          <p:spPr>
            <a:xfrm>
              <a:off x="5747248" y="871517"/>
              <a:ext cx="460515" cy="363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xmlns="" id="{9AFB8AB0-BBF1-4638-A2FC-004F5A3090EF}"/>
                </a:ext>
              </a:extLst>
            </p:cNvPr>
            <p:cNvSpPr/>
            <p:nvPr/>
          </p:nvSpPr>
          <p:spPr>
            <a:xfrm rot="8100000">
              <a:off x="5755078" y="5540114"/>
              <a:ext cx="444864" cy="4448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xmlns="" id="{3836A8AB-2352-4C40-B164-7660B974581A}"/>
                </a:ext>
              </a:extLst>
            </p:cNvPr>
            <p:cNvSpPr/>
            <p:nvPr/>
          </p:nvSpPr>
          <p:spPr>
            <a:xfrm>
              <a:off x="4768468" y="1193354"/>
              <a:ext cx="2418075" cy="4273325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908A71-1107-4776-9770-D833F0B5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2377-97C2-40AB-86E7-554D3CACAD8B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29E5CB07-7653-4FD9-889B-E5CFB985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C96518FC-F50E-4483-AE04-465DAF7A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22649AB0-06F8-4168-9E73-F93CA65C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266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Left (Zoomed Top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D10F0732-4ECC-4E7D-93D7-6284C9D8785C}"/>
              </a:ext>
            </a:extLst>
          </p:cNvPr>
          <p:cNvSpPr>
            <a:spLocks noGrp="1"/>
          </p:cNvSpPr>
          <p:nvPr userDrawn="1">
            <p:ph idx="16"/>
          </p:nvPr>
        </p:nvSpPr>
        <p:spPr>
          <a:xfrm>
            <a:off x="5039999" y="1152000"/>
            <a:ext cx="6731998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48729EE-10A6-43EC-A785-85DE936BDA58}"/>
              </a:ext>
            </a:extLst>
          </p:cNvPr>
          <p:cNvGrpSpPr/>
          <p:nvPr userDrawn="1"/>
        </p:nvGrpSpPr>
        <p:grpSpPr>
          <a:xfrm>
            <a:off x="215900" y="983725"/>
            <a:ext cx="4693709" cy="5429863"/>
            <a:chOff x="215900" y="983725"/>
            <a:chExt cx="4693709" cy="54298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B513431B-6D14-4391-9817-419EB26258E4}"/>
                </a:ext>
              </a:extLst>
            </p:cNvPr>
            <p:cNvGrpSpPr/>
            <p:nvPr userDrawn="1"/>
          </p:nvGrpSpPr>
          <p:grpSpPr>
            <a:xfrm>
              <a:off x="431998" y="983725"/>
              <a:ext cx="4320000" cy="5404163"/>
              <a:chOff x="431998" y="1009125"/>
              <a:chExt cx="4320000" cy="5404163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521CF4D3-AFCF-4881-9D5C-11816E1CCA12}"/>
                  </a:ext>
                </a:extLst>
              </p:cNvPr>
              <p:cNvSpPr/>
              <p:nvPr/>
            </p:nvSpPr>
            <p:spPr>
              <a:xfrm>
                <a:off x="483768" y="1009125"/>
                <a:ext cx="4224983" cy="5404163"/>
              </a:xfrm>
              <a:custGeom>
                <a:avLst/>
                <a:gdLst>
                  <a:gd name="connsiteX0" fmla="*/ 547685 w 4224983"/>
                  <a:gd name="connsiteY0" fmla="*/ 0 h 5404163"/>
                  <a:gd name="connsiteX1" fmla="*/ 3677298 w 4224983"/>
                  <a:gd name="connsiteY1" fmla="*/ 0 h 5404163"/>
                  <a:gd name="connsiteX2" fmla="*/ 4224983 w 4224983"/>
                  <a:gd name="connsiteY2" fmla="*/ 547685 h 5404163"/>
                  <a:gd name="connsiteX3" fmla="*/ 4224983 w 4224983"/>
                  <a:gd name="connsiteY3" fmla="*/ 5404163 h 5404163"/>
                  <a:gd name="connsiteX4" fmla="*/ 0 w 4224983"/>
                  <a:gd name="connsiteY4" fmla="*/ 5404163 h 5404163"/>
                  <a:gd name="connsiteX5" fmla="*/ 0 w 4224983"/>
                  <a:gd name="connsiteY5" fmla="*/ 547685 h 5404163"/>
                  <a:gd name="connsiteX6" fmla="*/ 547685 w 4224983"/>
                  <a:gd name="connsiteY6" fmla="*/ 0 h 540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4983" h="5404163">
                    <a:moveTo>
                      <a:pt x="547685" y="0"/>
                    </a:moveTo>
                    <a:lnTo>
                      <a:pt x="3677298" y="0"/>
                    </a:lnTo>
                    <a:cubicBezTo>
                      <a:pt x="3979776" y="0"/>
                      <a:pt x="4224983" y="245207"/>
                      <a:pt x="4224983" y="547685"/>
                    </a:cubicBezTo>
                    <a:lnTo>
                      <a:pt x="4224983" y="5404163"/>
                    </a:lnTo>
                    <a:lnTo>
                      <a:pt x="0" y="5404163"/>
                    </a:lnTo>
                    <a:lnTo>
                      <a:pt x="0" y="547685"/>
                    </a:lnTo>
                    <a:cubicBezTo>
                      <a:pt x="0" y="245207"/>
                      <a:pt x="245207" y="0"/>
                      <a:pt x="54768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noFill/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565CE172-9D75-4E26-90B7-BD5FDEFAA646}"/>
                  </a:ext>
                </a:extLst>
              </p:cNvPr>
              <p:cNvSpPr/>
              <p:nvPr/>
            </p:nvSpPr>
            <p:spPr>
              <a:xfrm>
                <a:off x="590460" y="1101594"/>
                <a:ext cx="4011599" cy="5311693"/>
              </a:xfrm>
              <a:custGeom>
                <a:avLst/>
                <a:gdLst>
                  <a:gd name="connsiteX0" fmla="*/ 427556 w 4011599"/>
                  <a:gd name="connsiteY0" fmla="*/ 0 h 5311693"/>
                  <a:gd name="connsiteX1" fmla="*/ 3584043 w 4011599"/>
                  <a:gd name="connsiteY1" fmla="*/ 0 h 5311693"/>
                  <a:gd name="connsiteX2" fmla="*/ 4011599 w 4011599"/>
                  <a:gd name="connsiteY2" fmla="*/ 427556 h 5311693"/>
                  <a:gd name="connsiteX3" fmla="*/ 4011599 w 4011599"/>
                  <a:gd name="connsiteY3" fmla="*/ 5311693 h 5311693"/>
                  <a:gd name="connsiteX4" fmla="*/ 0 w 4011599"/>
                  <a:gd name="connsiteY4" fmla="*/ 5311693 h 5311693"/>
                  <a:gd name="connsiteX5" fmla="*/ 0 w 4011599"/>
                  <a:gd name="connsiteY5" fmla="*/ 427556 h 5311693"/>
                  <a:gd name="connsiteX6" fmla="*/ 427556 w 4011599"/>
                  <a:gd name="connsiteY6" fmla="*/ 0 h 5311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11599" h="5311693">
                    <a:moveTo>
                      <a:pt x="427556" y="0"/>
                    </a:moveTo>
                    <a:lnTo>
                      <a:pt x="3584043" y="0"/>
                    </a:lnTo>
                    <a:cubicBezTo>
                      <a:pt x="3820176" y="0"/>
                      <a:pt x="4011599" y="191423"/>
                      <a:pt x="4011599" y="427556"/>
                    </a:cubicBezTo>
                    <a:lnTo>
                      <a:pt x="4011599" y="5311693"/>
                    </a:lnTo>
                    <a:lnTo>
                      <a:pt x="0" y="5311693"/>
                    </a:lnTo>
                    <a:lnTo>
                      <a:pt x="0" y="427556"/>
                    </a:lnTo>
                    <a:cubicBezTo>
                      <a:pt x="0" y="191423"/>
                      <a:pt x="191423" y="0"/>
                      <a:pt x="42755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75000"/>
                  </a:schemeClr>
                </a:solidFill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xmlns="" id="{F5E05BE5-131F-4F72-8DAF-2F8F8B9EFC28}"/>
                  </a:ext>
                </a:extLst>
              </p:cNvPr>
              <p:cNvSpPr/>
              <p:nvPr/>
            </p:nvSpPr>
            <p:spPr>
              <a:xfrm>
                <a:off x="2556180" y="1260391"/>
                <a:ext cx="80160" cy="80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noFill/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xmlns="" id="{D172674A-7F94-456F-A47F-101072E1ACDC}"/>
                  </a:ext>
                </a:extLst>
              </p:cNvPr>
              <p:cNvGrpSpPr/>
              <p:nvPr userDrawn="1"/>
            </p:nvGrpSpPr>
            <p:grpSpPr>
              <a:xfrm>
                <a:off x="431998" y="1502450"/>
                <a:ext cx="4320000" cy="2805294"/>
                <a:chOff x="431998" y="1502450"/>
                <a:chExt cx="4320000" cy="2805294"/>
              </a:xfrm>
            </p:grpSpPr>
            <p:sp>
              <p:nvSpPr>
                <p:cNvPr id="74" name="Rounded Rectangle 17">
                  <a:extLst>
                    <a:ext uri="{FF2B5EF4-FFF2-40B4-BE49-F238E27FC236}">
                      <a16:creationId xmlns:a16="http://schemas.microsoft.com/office/drawing/2014/main" xmlns="" id="{785CAB86-5D6F-407E-9049-0CCA9351D94D}"/>
                    </a:ext>
                  </a:extLst>
                </p:cNvPr>
                <p:cNvSpPr/>
                <p:nvPr/>
              </p:nvSpPr>
              <p:spPr>
                <a:xfrm rot="5400000">
                  <a:off x="4390311" y="3126176"/>
                  <a:ext cx="625220" cy="98155"/>
                </a:xfrm>
                <a:prstGeom prst="roundRect">
                  <a:avLst>
                    <a:gd name="adj" fmla="val 16132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5" name="Rounded Rectangle 20">
                  <a:extLst>
                    <a:ext uri="{FF2B5EF4-FFF2-40B4-BE49-F238E27FC236}">
                      <a16:creationId xmlns:a16="http://schemas.microsoft.com/office/drawing/2014/main" xmlns="" id="{2711996A-5243-4D57-B3C6-54035EE88516}"/>
                    </a:ext>
                  </a:extLst>
                </p:cNvPr>
                <p:cNvSpPr/>
                <p:nvPr/>
              </p:nvSpPr>
              <p:spPr>
                <a:xfrm rot="5400000">
                  <a:off x="152301" y="3909278"/>
                  <a:ext cx="685427" cy="1115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6" name="Rounded Rectangle 3">
                  <a:extLst>
                    <a:ext uri="{FF2B5EF4-FFF2-40B4-BE49-F238E27FC236}">
                      <a16:creationId xmlns:a16="http://schemas.microsoft.com/office/drawing/2014/main" xmlns="" id="{76B55100-D6C4-43AE-ABEB-356AA440DCD3}"/>
                    </a:ext>
                  </a:extLst>
                </p:cNvPr>
                <p:cNvSpPr/>
                <p:nvPr/>
              </p:nvSpPr>
              <p:spPr>
                <a:xfrm rot="5400000">
                  <a:off x="296519" y="2238496"/>
                  <a:ext cx="353580" cy="8262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77" name="Rounded Rectangle 4">
                  <a:extLst>
                    <a:ext uri="{FF2B5EF4-FFF2-40B4-BE49-F238E27FC236}">
                      <a16:creationId xmlns:a16="http://schemas.microsoft.com/office/drawing/2014/main" xmlns="" id="{498278D1-B145-4454-9DEE-A48593DE68F7}"/>
                    </a:ext>
                  </a:extLst>
                </p:cNvPr>
                <p:cNvSpPr/>
                <p:nvPr/>
              </p:nvSpPr>
              <p:spPr>
                <a:xfrm rot="5400000">
                  <a:off x="176089" y="3113184"/>
                  <a:ext cx="630587" cy="11877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xmlns="" id="{EFC163B3-37DA-40CE-B9F7-1329B1F88735}"/>
                    </a:ext>
                  </a:extLst>
                </p:cNvPr>
                <p:cNvSpPr/>
                <p:nvPr/>
              </p:nvSpPr>
              <p:spPr>
                <a:xfrm>
                  <a:off x="1858304" y="1502450"/>
                  <a:ext cx="129096" cy="13169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63500">
                  <a:bevelT w="0" h="0"/>
                  <a:bevelB w="0" h="444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82" name="Rounded Rectangle 11">
                  <a:extLst>
                    <a:ext uri="{FF2B5EF4-FFF2-40B4-BE49-F238E27FC236}">
                      <a16:creationId xmlns:a16="http://schemas.microsoft.com/office/drawing/2014/main" xmlns="" id="{656FABE4-FF99-4BC2-B806-FD016262C5E5}"/>
                    </a:ext>
                  </a:extLst>
                </p:cNvPr>
                <p:cNvSpPr/>
                <p:nvPr/>
              </p:nvSpPr>
              <p:spPr>
                <a:xfrm>
                  <a:off x="2239087" y="1537427"/>
                  <a:ext cx="714334" cy="564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63500">
                  <a:bevelT w="0" h="0"/>
                  <a:bevelB w="0" h="444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2A8C3C34-DB25-41F6-87EF-7E126355D6FE}"/>
                  </a:ext>
                </a:extLst>
              </p:cNvPr>
              <p:cNvSpPr/>
              <p:nvPr/>
            </p:nvSpPr>
            <p:spPr>
              <a:xfrm>
                <a:off x="720838" y="2036649"/>
                <a:ext cx="3750831" cy="4376638"/>
              </a:xfrm>
              <a:custGeom>
                <a:avLst/>
                <a:gdLst>
                  <a:gd name="connsiteX0" fmla="*/ 55362 w 3750831"/>
                  <a:gd name="connsiteY0" fmla="*/ 0 h 4376638"/>
                  <a:gd name="connsiteX1" fmla="*/ 3695469 w 3750831"/>
                  <a:gd name="connsiteY1" fmla="*/ 0 h 4376638"/>
                  <a:gd name="connsiteX2" fmla="*/ 3750831 w 3750831"/>
                  <a:gd name="connsiteY2" fmla="*/ 55362 h 4376638"/>
                  <a:gd name="connsiteX3" fmla="*/ 3750831 w 3750831"/>
                  <a:gd name="connsiteY3" fmla="*/ 4376638 h 4376638"/>
                  <a:gd name="connsiteX4" fmla="*/ 0 w 3750831"/>
                  <a:gd name="connsiteY4" fmla="*/ 4376638 h 4376638"/>
                  <a:gd name="connsiteX5" fmla="*/ 0 w 3750831"/>
                  <a:gd name="connsiteY5" fmla="*/ 55362 h 4376638"/>
                  <a:gd name="connsiteX6" fmla="*/ 55362 w 3750831"/>
                  <a:gd name="connsiteY6" fmla="*/ 0 h 4376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0831" h="4376638">
                    <a:moveTo>
                      <a:pt x="55362" y="0"/>
                    </a:moveTo>
                    <a:lnTo>
                      <a:pt x="3695469" y="0"/>
                    </a:lnTo>
                    <a:cubicBezTo>
                      <a:pt x="3726045" y="0"/>
                      <a:pt x="3750831" y="24786"/>
                      <a:pt x="3750831" y="55362"/>
                    </a:cubicBezTo>
                    <a:lnTo>
                      <a:pt x="3750831" y="4376638"/>
                    </a:lnTo>
                    <a:lnTo>
                      <a:pt x="0" y="4376638"/>
                    </a:lnTo>
                    <a:lnTo>
                      <a:pt x="0" y="55362"/>
                    </a:lnTo>
                    <a:cubicBezTo>
                      <a:pt x="0" y="24786"/>
                      <a:pt x="24786" y="0"/>
                      <a:pt x="55362" y="0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12381AA3-2297-4ED9-8B53-379946A367ED}"/>
                </a:ext>
              </a:extLst>
            </p:cNvPr>
            <p:cNvSpPr/>
            <p:nvPr userDrawn="1"/>
          </p:nvSpPr>
          <p:spPr>
            <a:xfrm>
              <a:off x="215900" y="4600575"/>
              <a:ext cx="4693709" cy="1813013"/>
            </a:xfrm>
            <a:prstGeom prst="rect">
              <a:avLst/>
            </a:prstGeom>
            <a:gradFill>
              <a:gsLst>
                <a:gs pos="95000">
                  <a:srgbClr val="F1F3F4"/>
                </a:gs>
                <a:gs pos="0">
                  <a:srgbClr val="F1F3F4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8254372-D7B9-4186-AE99-85F68460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EB55E98B-C847-4DB7-B223-49667CB45A4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ECA03F6-F833-4BAD-8DA4-E07B11504FC0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79ADCD17-3115-4EC1-BAA5-F50C222B07B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0D9AD847-F511-4256-8103-6B2A04049A0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5296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9527E132-2CFE-4389-B103-E1865A2CEC4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82000" y="1009125"/>
            <a:ext cx="2628000" cy="5270207"/>
            <a:chOff x="4582260" y="530932"/>
            <a:chExt cx="2785005" cy="5585066"/>
          </a:xfrm>
        </p:grpSpPr>
        <p:sp>
          <p:nvSpPr>
            <p:cNvPr id="62" name="Rounded Rectangle 17">
              <a:extLst>
                <a:ext uri="{FF2B5EF4-FFF2-40B4-BE49-F238E27FC236}">
                  <a16:creationId xmlns:a16="http://schemas.microsoft.com/office/drawing/2014/main" xmlns="" id="{F8196A97-9D54-4903-8A00-4777666A3E6B}"/>
                </a:ext>
              </a:extLst>
            </p:cNvPr>
            <p:cNvSpPr/>
            <p:nvPr/>
          </p:nvSpPr>
          <p:spPr>
            <a:xfrm rot="5400000">
              <a:off x="7134093" y="1895747"/>
              <a:ext cx="403065" cy="63278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" name="Rounded Rectangle 20">
              <a:extLst>
                <a:ext uri="{FF2B5EF4-FFF2-40B4-BE49-F238E27FC236}">
                  <a16:creationId xmlns:a16="http://schemas.microsoft.com/office/drawing/2014/main" xmlns="" id="{050B42B9-BEE7-4315-BE94-837D81A55729}"/>
                </a:ext>
              </a:extLst>
            </p:cNvPr>
            <p:cNvSpPr/>
            <p:nvPr/>
          </p:nvSpPr>
          <p:spPr>
            <a:xfrm rot="5400000">
              <a:off x="4401945" y="2400595"/>
              <a:ext cx="441879" cy="7188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" name="Rounded Rectangle 3">
              <a:extLst>
                <a:ext uri="{FF2B5EF4-FFF2-40B4-BE49-F238E27FC236}">
                  <a16:creationId xmlns:a16="http://schemas.microsoft.com/office/drawing/2014/main" xmlns="" id="{295C19A2-D0DA-4A17-B599-A42FCB7F8D3F}"/>
                </a:ext>
              </a:extLst>
            </p:cNvPr>
            <p:cNvSpPr/>
            <p:nvPr/>
          </p:nvSpPr>
          <p:spPr>
            <a:xfrm rot="5400000">
              <a:off x="4494919" y="1323480"/>
              <a:ext cx="227945" cy="53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5" name="Rounded Rectangle 4">
              <a:extLst>
                <a:ext uri="{FF2B5EF4-FFF2-40B4-BE49-F238E27FC236}">
                  <a16:creationId xmlns:a16="http://schemas.microsoft.com/office/drawing/2014/main" xmlns="" id="{59F63E7E-B888-41E8-A609-C705EEDA9839}"/>
                </a:ext>
              </a:extLst>
            </p:cNvPr>
            <p:cNvSpPr/>
            <p:nvPr/>
          </p:nvSpPr>
          <p:spPr>
            <a:xfrm rot="5400000">
              <a:off x="4417281" y="1887371"/>
              <a:ext cx="406525" cy="7656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6" name="Rounded Rectangle 14">
              <a:extLst>
                <a:ext uri="{FF2B5EF4-FFF2-40B4-BE49-F238E27FC236}">
                  <a16:creationId xmlns:a16="http://schemas.microsoft.com/office/drawing/2014/main" xmlns="" id="{7E5D33F0-1DAF-4486-84A5-53B881EE1ADC}"/>
                </a:ext>
              </a:extLst>
            </p:cNvPr>
            <p:cNvSpPr/>
            <p:nvPr/>
          </p:nvSpPr>
          <p:spPr>
            <a:xfrm>
              <a:off x="4615634" y="530932"/>
              <a:ext cx="2723750" cy="5585066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7" name="Rounded Rectangle 15">
              <a:extLst>
                <a:ext uri="{FF2B5EF4-FFF2-40B4-BE49-F238E27FC236}">
                  <a16:creationId xmlns:a16="http://schemas.microsoft.com/office/drawing/2014/main" xmlns="" id="{C0C4D3FC-DF5F-4799-B58D-20A86286488E}"/>
                </a:ext>
              </a:extLst>
            </p:cNvPr>
            <p:cNvSpPr/>
            <p:nvPr/>
          </p:nvSpPr>
          <p:spPr>
            <a:xfrm>
              <a:off x="4684416" y="590545"/>
              <a:ext cx="2586186" cy="5461258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60E0396E-27C9-4274-8567-FC83EA2AACBD}"/>
                </a:ext>
              </a:extLst>
            </p:cNvPr>
            <p:cNvSpPr/>
            <p:nvPr/>
          </p:nvSpPr>
          <p:spPr>
            <a:xfrm>
              <a:off x="5501766" y="848968"/>
              <a:ext cx="83225" cy="848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658C262E-A9BA-404E-9262-047898F30077}"/>
                </a:ext>
              </a:extLst>
            </p:cNvPr>
            <p:cNvSpPr/>
            <p:nvPr/>
          </p:nvSpPr>
          <p:spPr>
            <a:xfrm>
              <a:off x="5951671" y="692918"/>
              <a:ext cx="51677" cy="516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0" name="Rounded Rectangle 11">
              <a:extLst>
                <a:ext uri="{FF2B5EF4-FFF2-40B4-BE49-F238E27FC236}">
                  <a16:creationId xmlns:a16="http://schemas.microsoft.com/office/drawing/2014/main" xmlns="" id="{32DD7020-729D-4F5B-AB61-EA8984D79F81}"/>
                </a:ext>
              </a:extLst>
            </p:cNvPr>
            <p:cNvSpPr/>
            <p:nvPr/>
          </p:nvSpPr>
          <p:spPr>
            <a:xfrm>
              <a:off x="5747248" y="871517"/>
              <a:ext cx="460515" cy="363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4B42A47E-25F3-4395-B66E-33EFC4E11FB4}"/>
                </a:ext>
              </a:extLst>
            </p:cNvPr>
            <p:cNvSpPr/>
            <p:nvPr/>
          </p:nvSpPr>
          <p:spPr>
            <a:xfrm rot="8100000">
              <a:off x="5755078" y="5540114"/>
              <a:ext cx="444864" cy="4448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xmlns="" id="{92F124EB-3D0F-4131-9CC4-05F634D91EFF}"/>
                </a:ext>
              </a:extLst>
            </p:cNvPr>
            <p:cNvSpPr/>
            <p:nvPr/>
          </p:nvSpPr>
          <p:spPr>
            <a:xfrm>
              <a:off x="4768468" y="1193354"/>
              <a:ext cx="2418075" cy="4273325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D99CA9-8703-4BFF-9789-D189587E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8130-C20D-40EC-B23D-C6E05F08E290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B1737C1E-B265-4DCE-A961-4C45BE97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74B282D-F682-493E-B5B3-5084B946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15438AA3-D3D6-4BB4-9896-5BA93ECB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6067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Middle (Zoomed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39A6AFF-3988-4D0D-B29D-5E046D3A1E54}"/>
              </a:ext>
            </a:extLst>
          </p:cNvPr>
          <p:cNvGrpSpPr/>
          <p:nvPr userDrawn="1"/>
        </p:nvGrpSpPr>
        <p:grpSpPr>
          <a:xfrm>
            <a:off x="3749146" y="983725"/>
            <a:ext cx="4693709" cy="5429863"/>
            <a:chOff x="215900" y="983725"/>
            <a:chExt cx="4693709" cy="5429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EBC8829C-8C4C-45B4-AA66-B96A16090C36}"/>
                </a:ext>
              </a:extLst>
            </p:cNvPr>
            <p:cNvGrpSpPr/>
            <p:nvPr userDrawn="1"/>
          </p:nvGrpSpPr>
          <p:grpSpPr>
            <a:xfrm>
              <a:off x="431998" y="983725"/>
              <a:ext cx="4320000" cy="5404163"/>
              <a:chOff x="431998" y="1009125"/>
              <a:chExt cx="4320000" cy="540416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7B5667D6-2836-4B31-9514-3EED1CE11CC5}"/>
                  </a:ext>
                </a:extLst>
              </p:cNvPr>
              <p:cNvSpPr/>
              <p:nvPr/>
            </p:nvSpPr>
            <p:spPr>
              <a:xfrm>
                <a:off x="483768" y="1009125"/>
                <a:ext cx="4224983" cy="5404163"/>
              </a:xfrm>
              <a:custGeom>
                <a:avLst/>
                <a:gdLst>
                  <a:gd name="connsiteX0" fmla="*/ 547685 w 4224983"/>
                  <a:gd name="connsiteY0" fmla="*/ 0 h 5404163"/>
                  <a:gd name="connsiteX1" fmla="*/ 3677298 w 4224983"/>
                  <a:gd name="connsiteY1" fmla="*/ 0 h 5404163"/>
                  <a:gd name="connsiteX2" fmla="*/ 4224983 w 4224983"/>
                  <a:gd name="connsiteY2" fmla="*/ 547685 h 5404163"/>
                  <a:gd name="connsiteX3" fmla="*/ 4224983 w 4224983"/>
                  <a:gd name="connsiteY3" fmla="*/ 5404163 h 5404163"/>
                  <a:gd name="connsiteX4" fmla="*/ 0 w 4224983"/>
                  <a:gd name="connsiteY4" fmla="*/ 5404163 h 5404163"/>
                  <a:gd name="connsiteX5" fmla="*/ 0 w 4224983"/>
                  <a:gd name="connsiteY5" fmla="*/ 547685 h 5404163"/>
                  <a:gd name="connsiteX6" fmla="*/ 547685 w 4224983"/>
                  <a:gd name="connsiteY6" fmla="*/ 0 h 540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4983" h="5404163">
                    <a:moveTo>
                      <a:pt x="547685" y="0"/>
                    </a:moveTo>
                    <a:lnTo>
                      <a:pt x="3677298" y="0"/>
                    </a:lnTo>
                    <a:cubicBezTo>
                      <a:pt x="3979776" y="0"/>
                      <a:pt x="4224983" y="245207"/>
                      <a:pt x="4224983" y="547685"/>
                    </a:cubicBezTo>
                    <a:lnTo>
                      <a:pt x="4224983" y="5404163"/>
                    </a:lnTo>
                    <a:lnTo>
                      <a:pt x="0" y="5404163"/>
                    </a:lnTo>
                    <a:lnTo>
                      <a:pt x="0" y="547685"/>
                    </a:lnTo>
                    <a:cubicBezTo>
                      <a:pt x="0" y="245207"/>
                      <a:pt x="245207" y="0"/>
                      <a:pt x="54768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noFill/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2EF7AEDF-0FFD-4D52-ACD1-0AC236C26198}"/>
                  </a:ext>
                </a:extLst>
              </p:cNvPr>
              <p:cNvSpPr/>
              <p:nvPr/>
            </p:nvSpPr>
            <p:spPr>
              <a:xfrm>
                <a:off x="590460" y="1101594"/>
                <a:ext cx="4011599" cy="5311693"/>
              </a:xfrm>
              <a:custGeom>
                <a:avLst/>
                <a:gdLst>
                  <a:gd name="connsiteX0" fmla="*/ 427556 w 4011599"/>
                  <a:gd name="connsiteY0" fmla="*/ 0 h 5311693"/>
                  <a:gd name="connsiteX1" fmla="*/ 3584043 w 4011599"/>
                  <a:gd name="connsiteY1" fmla="*/ 0 h 5311693"/>
                  <a:gd name="connsiteX2" fmla="*/ 4011599 w 4011599"/>
                  <a:gd name="connsiteY2" fmla="*/ 427556 h 5311693"/>
                  <a:gd name="connsiteX3" fmla="*/ 4011599 w 4011599"/>
                  <a:gd name="connsiteY3" fmla="*/ 5311693 h 5311693"/>
                  <a:gd name="connsiteX4" fmla="*/ 0 w 4011599"/>
                  <a:gd name="connsiteY4" fmla="*/ 5311693 h 5311693"/>
                  <a:gd name="connsiteX5" fmla="*/ 0 w 4011599"/>
                  <a:gd name="connsiteY5" fmla="*/ 427556 h 5311693"/>
                  <a:gd name="connsiteX6" fmla="*/ 427556 w 4011599"/>
                  <a:gd name="connsiteY6" fmla="*/ 0 h 5311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11599" h="5311693">
                    <a:moveTo>
                      <a:pt x="427556" y="0"/>
                    </a:moveTo>
                    <a:lnTo>
                      <a:pt x="3584043" y="0"/>
                    </a:lnTo>
                    <a:cubicBezTo>
                      <a:pt x="3820176" y="0"/>
                      <a:pt x="4011599" y="191423"/>
                      <a:pt x="4011599" y="427556"/>
                    </a:cubicBezTo>
                    <a:lnTo>
                      <a:pt x="4011599" y="5311693"/>
                    </a:lnTo>
                    <a:lnTo>
                      <a:pt x="0" y="5311693"/>
                    </a:lnTo>
                    <a:lnTo>
                      <a:pt x="0" y="427556"/>
                    </a:lnTo>
                    <a:cubicBezTo>
                      <a:pt x="0" y="191423"/>
                      <a:pt x="191423" y="0"/>
                      <a:pt x="42755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75000"/>
                  </a:schemeClr>
                </a:solidFill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xmlns="" id="{82862AC5-E6CC-4DDB-A4B1-6B53446624BE}"/>
                  </a:ext>
                </a:extLst>
              </p:cNvPr>
              <p:cNvSpPr/>
              <p:nvPr/>
            </p:nvSpPr>
            <p:spPr>
              <a:xfrm>
                <a:off x="2556180" y="1260391"/>
                <a:ext cx="80160" cy="80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noFill/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xmlns="" id="{0AA8196F-2B96-47CC-8913-3445FD5B3CD7}"/>
                  </a:ext>
                </a:extLst>
              </p:cNvPr>
              <p:cNvGrpSpPr/>
              <p:nvPr userDrawn="1"/>
            </p:nvGrpSpPr>
            <p:grpSpPr>
              <a:xfrm>
                <a:off x="431998" y="1502450"/>
                <a:ext cx="4320000" cy="2805294"/>
                <a:chOff x="431998" y="1502450"/>
                <a:chExt cx="4320000" cy="2805294"/>
              </a:xfrm>
            </p:grpSpPr>
            <p:sp>
              <p:nvSpPr>
                <p:cNvPr id="30" name="Rounded Rectangle 17">
                  <a:extLst>
                    <a:ext uri="{FF2B5EF4-FFF2-40B4-BE49-F238E27FC236}">
                      <a16:creationId xmlns:a16="http://schemas.microsoft.com/office/drawing/2014/main" xmlns="" id="{16F82D76-C198-4F01-A370-DBB5CA81C4D9}"/>
                    </a:ext>
                  </a:extLst>
                </p:cNvPr>
                <p:cNvSpPr/>
                <p:nvPr/>
              </p:nvSpPr>
              <p:spPr>
                <a:xfrm rot="5400000">
                  <a:off x="4390311" y="3126176"/>
                  <a:ext cx="625220" cy="98155"/>
                </a:xfrm>
                <a:prstGeom prst="roundRect">
                  <a:avLst>
                    <a:gd name="adj" fmla="val 16132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1" name="Rounded Rectangle 20">
                  <a:extLst>
                    <a:ext uri="{FF2B5EF4-FFF2-40B4-BE49-F238E27FC236}">
                      <a16:creationId xmlns:a16="http://schemas.microsoft.com/office/drawing/2014/main" xmlns="" id="{761A79FB-F224-428D-9223-14E2CC8E4FF0}"/>
                    </a:ext>
                  </a:extLst>
                </p:cNvPr>
                <p:cNvSpPr/>
                <p:nvPr/>
              </p:nvSpPr>
              <p:spPr>
                <a:xfrm rot="5400000">
                  <a:off x="152301" y="3909278"/>
                  <a:ext cx="685427" cy="1115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2" name="Rounded Rectangle 3">
                  <a:extLst>
                    <a:ext uri="{FF2B5EF4-FFF2-40B4-BE49-F238E27FC236}">
                      <a16:creationId xmlns:a16="http://schemas.microsoft.com/office/drawing/2014/main" xmlns="" id="{E5E593CA-D4AE-4CC5-AD2E-852DBAFEDE83}"/>
                    </a:ext>
                  </a:extLst>
                </p:cNvPr>
                <p:cNvSpPr/>
                <p:nvPr/>
              </p:nvSpPr>
              <p:spPr>
                <a:xfrm rot="5400000">
                  <a:off x="296519" y="2238496"/>
                  <a:ext cx="353580" cy="8262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" name="Rounded Rectangle 4">
                  <a:extLst>
                    <a:ext uri="{FF2B5EF4-FFF2-40B4-BE49-F238E27FC236}">
                      <a16:creationId xmlns:a16="http://schemas.microsoft.com/office/drawing/2014/main" xmlns="" id="{02B027C0-341C-49F0-82ED-021E3C9EBEA0}"/>
                    </a:ext>
                  </a:extLst>
                </p:cNvPr>
                <p:cNvSpPr/>
                <p:nvPr/>
              </p:nvSpPr>
              <p:spPr>
                <a:xfrm rot="5400000">
                  <a:off x="176089" y="3113184"/>
                  <a:ext cx="630587" cy="11877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xmlns="" id="{B9D5BD63-D7E9-4734-B2C7-7402DE172AF5}"/>
                    </a:ext>
                  </a:extLst>
                </p:cNvPr>
                <p:cNvSpPr/>
                <p:nvPr/>
              </p:nvSpPr>
              <p:spPr>
                <a:xfrm>
                  <a:off x="1858304" y="1502450"/>
                  <a:ext cx="129096" cy="13169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63500">
                  <a:bevelT w="0" h="0"/>
                  <a:bevelB w="0" h="444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" name="Rounded Rectangle 11">
                  <a:extLst>
                    <a:ext uri="{FF2B5EF4-FFF2-40B4-BE49-F238E27FC236}">
                      <a16:creationId xmlns:a16="http://schemas.microsoft.com/office/drawing/2014/main" xmlns="" id="{3A41EBF7-1E51-4558-8AED-0A25C5E76CF1}"/>
                    </a:ext>
                  </a:extLst>
                </p:cNvPr>
                <p:cNvSpPr/>
                <p:nvPr/>
              </p:nvSpPr>
              <p:spPr>
                <a:xfrm>
                  <a:off x="2239087" y="1537427"/>
                  <a:ext cx="714334" cy="564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63500">
                  <a:bevelT w="0" h="0"/>
                  <a:bevelB w="0" h="444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179DBC48-AF81-4716-AFC9-4F50FBFDEEC1}"/>
                  </a:ext>
                </a:extLst>
              </p:cNvPr>
              <p:cNvSpPr/>
              <p:nvPr/>
            </p:nvSpPr>
            <p:spPr>
              <a:xfrm>
                <a:off x="720838" y="2036649"/>
                <a:ext cx="3750831" cy="4376638"/>
              </a:xfrm>
              <a:custGeom>
                <a:avLst/>
                <a:gdLst>
                  <a:gd name="connsiteX0" fmla="*/ 55362 w 3750831"/>
                  <a:gd name="connsiteY0" fmla="*/ 0 h 4376638"/>
                  <a:gd name="connsiteX1" fmla="*/ 3695469 w 3750831"/>
                  <a:gd name="connsiteY1" fmla="*/ 0 h 4376638"/>
                  <a:gd name="connsiteX2" fmla="*/ 3750831 w 3750831"/>
                  <a:gd name="connsiteY2" fmla="*/ 55362 h 4376638"/>
                  <a:gd name="connsiteX3" fmla="*/ 3750831 w 3750831"/>
                  <a:gd name="connsiteY3" fmla="*/ 4376638 h 4376638"/>
                  <a:gd name="connsiteX4" fmla="*/ 0 w 3750831"/>
                  <a:gd name="connsiteY4" fmla="*/ 4376638 h 4376638"/>
                  <a:gd name="connsiteX5" fmla="*/ 0 w 3750831"/>
                  <a:gd name="connsiteY5" fmla="*/ 55362 h 4376638"/>
                  <a:gd name="connsiteX6" fmla="*/ 55362 w 3750831"/>
                  <a:gd name="connsiteY6" fmla="*/ 0 h 4376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0831" h="4376638">
                    <a:moveTo>
                      <a:pt x="55362" y="0"/>
                    </a:moveTo>
                    <a:lnTo>
                      <a:pt x="3695469" y="0"/>
                    </a:lnTo>
                    <a:cubicBezTo>
                      <a:pt x="3726045" y="0"/>
                      <a:pt x="3750831" y="24786"/>
                      <a:pt x="3750831" y="55362"/>
                    </a:cubicBezTo>
                    <a:lnTo>
                      <a:pt x="3750831" y="4376638"/>
                    </a:lnTo>
                    <a:lnTo>
                      <a:pt x="0" y="4376638"/>
                    </a:lnTo>
                    <a:lnTo>
                      <a:pt x="0" y="55362"/>
                    </a:lnTo>
                    <a:cubicBezTo>
                      <a:pt x="0" y="24786"/>
                      <a:pt x="24786" y="0"/>
                      <a:pt x="55362" y="0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1D75F686-1BEA-4758-9066-7B888D043DBC}"/>
                </a:ext>
              </a:extLst>
            </p:cNvPr>
            <p:cNvSpPr/>
            <p:nvPr userDrawn="1"/>
          </p:nvSpPr>
          <p:spPr>
            <a:xfrm>
              <a:off x="215900" y="4600575"/>
              <a:ext cx="4693709" cy="1813013"/>
            </a:xfrm>
            <a:prstGeom prst="rect">
              <a:avLst/>
            </a:prstGeom>
            <a:gradFill>
              <a:gsLst>
                <a:gs pos="95000">
                  <a:srgbClr val="F1F3F4"/>
                </a:gs>
                <a:gs pos="0">
                  <a:srgbClr val="F1F3F4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384909D-29AF-460F-8877-D87C03EA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0577236-9C61-4CDC-8858-93E7A56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038B-D0C1-4B85-B921-33411E4BA5BC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2FE93C4-70F9-4281-8119-E128010C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551A616-ED27-4879-9942-47F401DB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6679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Middle (Zoomed 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CF26E0C3-C384-491D-9AEE-E25ED15D6C51}"/>
              </a:ext>
            </a:extLst>
          </p:cNvPr>
          <p:cNvGrpSpPr/>
          <p:nvPr userDrawn="1"/>
        </p:nvGrpSpPr>
        <p:grpSpPr>
          <a:xfrm>
            <a:off x="3983509" y="1008000"/>
            <a:ext cx="4224983" cy="5344106"/>
            <a:chOff x="483769" y="961748"/>
            <a:chExt cx="4224983" cy="534410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8839AE1B-9A4B-47A7-A11A-AF97BF1D6ADB}"/>
                </a:ext>
              </a:extLst>
            </p:cNvPr>
            <p:cNvSpPr/>
            <p:nvPr/>
          </p:nvSpPr>
          <p:spPr>
            <a:xfrm>
              <a:off x="483769" y="961748"/>
              <a:ext cx="4224983" cy="5344106"/>
            </a:xfrm>
            <a:custGeom>
              <a:avLst/>
              <a:gdLst>
                <a:gd name="connsiteX0" fmla="*/ 0 w 4224983"/>
                <a:gd name="connsiteY0" fmla="*/ 0 h 5344106"/>
                <a:gd name="connsiteX1" fmla="*/ 4224983 w 4224983"/>
                <a:gd name="connsiteY1" fmla="*/ 0 h 5344106"/>
                <a:gd name="connsiteX2" fmla="*/ 4224983 w 4224983"/>
                <a:gd name="connsiteY2" fmla="*/ 4796421 h 5344106"/>
                <a:gd name="connsiteX3" fmla="*/ 3677298 w 4224983"/>
                <a:gd name="connsiteY3" fmla="*/ 5344106 h 5344106"/>
                <a:gd name="connsiteX4" fmla="*/ 547685 w 4224983"/>
                <a:gd name="connsiteY4" fmla="*/ 5344106 h 5344106"/>
                <a:gd name="connsiteX5" fmla="*/ 0 w 4224983"/>
                <a:gd name="connsiteY5" fmla="*/ 4796421 h 534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24983" h="5344106">
                  <a:moveTo>
                    <a:pt x="0" y="0"/>
                  </a:moveTo>
                  <a:lnTo>
                    <a:pt x="4224983" y="0"/>
                  </a:lnTo>
                  <a:lnTo>
                    <a:pt x="4224983" y="4796421"/>
                  </a:lnTo>
                  <a:cubicBezTo>
                    <a:pt x="4224983" y="5098899"/>
                    <a:pt x="3979776" y="5344106"/>
                    <a:pt x="3677298" y="5344106"/>
                  </a:cubicBezTo>
                  <a:lnTo>
                    <a:pt x="547685" y="5344106"/>
                  </a:lnTo>
                  <a:cubicBezTo>
                    <a:pt x="245207" y="5344106"/>
                    <a:pt x="0" y="5098899"/>
                    <a:pt x="0" y="479642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7C1637DB-EE5D-4E40-B3C3-7ED5CD21200C}"/>
                </a:ext>
              </a:extLst>
            </p:cNvPr>
            <p:cNvSpPr/>
            <p:nvPr/>
          </p:nvSpPr>
          <p:spPr>
            <a:xfrm>
              <a:off x="590461" y="961748"/>
              <a:ext cx="4011599" cy="5244529"/>
            </a:xfrm>
            <a:custGeom>
              <a:avLst/>
              <a:gdLst>
                <a:gd name="connsiteX0" fmla="*/ 0 w 4011599"/>
                <a:gd name="connsiteY0" fmla="*/ 0 h 5244529"/>
                <a:gd name="connsiteX1" fmla="*/ 4011599 w 4011599"/>
                <a:gd name="connsiteY1" fmla="*/ 0 h 5244529"/>
                <a:gd name="connsiteX2" fmla="*/ 4011599 w 4011599"/>
                <a:gd name="connsiteY2" fmla="*/ 4816973 h 5244529"/>
                <a:gd name="connsiteX3" fmla="*/ 3584043 w 4011599"/>
                <a:gd name="connsiteY3" fmla="*/ 5244529 h 5244529"/>
                <a:gd name="connsiteX4" fmla="*/ 427556 w 4011599"/>
                <a:gd name="connsiteY4" fmla="*/ 5244529 h 5244529"/>
                <a:gd name="connsiteX5" fmla="*/ 0 w 4011599"/>
                <a:gd name="connsiteY5" fmla="*/ 4816973 h 524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1599" h="5244529">
                  <a:moveTo>
                    <a:pt x="0" y="0"/>
                  </a:moveTo>
                  <a:lnTo>
                    <a:pt x="4011599" y="0"/>
                  </a:lnTo>
                  <a:lnTo>
                    <a:pt x="4011599" y="4816973"/>
                  </a:lnTo>
                  <a:cubicBezTo>
                    <a:pt x="4011599" y="5053106"/>
                    <a:pt x="3820176" y="5244529"/>
                    <a:pt x="3584043" y="5244529"/>
                  </a:cubicBezTo>
                  <a:lnTo>
                    <a:pt x="427556" y="5244529"/>
                  </a:lnTo>
                  <a:cubicBezTo>
                    <a:pt x="191423" y="5244529"/>
                    <a:pt x="0" y="5053106"/>
                    <a:pt x="0" y="4816973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B1FBA7DD-104E-4CB7-BD21-6F9BF3A3A940}"/>
                </a:ext>
              </a:extLst>
            </p:cNvPr>
            <p:cNvSpPr/>
            <p:nvPr/>
          </p:nvSpPr>
          <p:spPr>
            <a:xfrm rot="8100000">
              <a:off x="2251233" y="5412563"/>
              <a:ext cx="690057" cy="690059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F26BE8E8-EF47-4571-A9AE-30C17B11A084}"/>
                </a:ext>
              </a:extLst>
            </p:cNvPr>
            <p:cNvSpPr/>
            <p:nvPr/>
          </p:nvSpPr>
          <p:spPr>
            <a:xfrm>
              <a:off x="720839" y="961749"/>
              <a:ext cx="3750831" cy="4336905"/>
            </a:xfrm>
            <a:custGeom>
              <a:avLst/>
              <a:gdLst>
                <a:gd name="connsiteX0" fmla="*/ 0 w 3750831"/>
                <a:gd name="connsiteY0" fmla="*/ 0 h 4336905"/>
                <a:gd name="connsiteX1" fmla="*/ 3750831 w 3750831"/>
                <a:gd name="connsiteY1" fmla="*/ 0 h 4336905"/>
                <a:gd name="connsiteX2" fmla="*/ 3750831 w 3750831"/>
                <a:gd name="connsiteY2" fmla="*/ 4281543 h 4336905"/>
                <a:gd name="connsiteX3" fmla="*/ 3695469 w 3750831"/>
                <a:gd name="connsiteY3" fmla="*/ 4336905 h 4336905"/>
                <a:gd name="connsiteX4" fmla="*/ 55362 w 3750831"/>
                <a:gd name="connsiteY4" fmla="*/ 4336905 h 4336905"/>
                <a:gd name="connsiteX5" fmla="*/ 0 w 3750831"/>
                <a:gd name="connsiteY5" fmla="*/ 4281543 h 433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50831" h="4336905">
                  <a:moveTo>
                    <a:pt x="0" y="0"/>
                  </a:moveTo>
                  <a:lnTo>
                    <a:pt x="3750831" y="0"/>
                  </a:lnTo>
                  <a:lnTo>
                    <a:pt x="3750831" y="4281543"/>
                  </a:lnTo>
                  <a:cubicBezTo>
                    <a:pt x="3750831" y="4312119"/>
                    <a:pt x="3726045" y="4336905"/>
                    <a:pt x="3695469" y="4336905"/>
                  </a:cubicBezTo>
                  <a:lnTo>
                    <a:pt x="55362" y="4336905"/>
                  </a:lnTo>
                  <a:cubicBezTo>
                    <a:pt x="24786" y="4336905"/>
                    <a:pt x="0" y="4312119"/>
                    <a:pt x="0" y="4281543"/>
                  </a:cubicBezTo>
                  <a:close/>
                </a:path>
              </a:pathLst>
            </a:cu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DEBA371-3F5B-497B-9E39-0824264B83C6}"/>
              </a:ext>
            </a:extLst>
          </p:cNvPr>
          <p:cNvSpPr/>
          <p:nvPr userDrawn="1"/>
        </p:nvSpPr>
        <p:spPr>
          <a:xfrm rot="10800000">
            <a:off x="3749146" y="972000"/>
            <a:ext cx="4693709" cy="1813013"/>
          </a:xfrm>
          <a:prstGeom prst="rect">
            <a:avLst/>
          </a:prstGeom>
          <a:gradFill>
            <a:gsLst>
              <a:gs pos="95000">
                <a:srgbClr val="F1F3F4"/>
              </a:gs>
              <a:gs pos="0">
                <a:srgbClr val="F1F3F4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DF6DDD7-19C9-4ABB-9017-4307B07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424BD07-A2DB-42B5-A84F-42B638A1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EA57-7228-438F-AA15-905651D6B975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652633-1F78-4F92-B8B9-3555B56B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AEBA8FC-8A61-4CD9-A66B-375F405C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5657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Middle (Zoomed MIdd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973B6820-48CD-465A-A2CF-FC0E7C4D445A}"/>
              </a:ext>
            </a:extLst>
          </p:cNvPr>
          <p:cNvGrpSpPr/>
          <p:nvPr userDrawn="1"/>
        </p:nvGrpSpPr>
        <p:grpSpPr>
          <a:xfrm>
            <a:off x="3936000" y="-52659"/>
            <a:ext cx="4320000" cy="6928614"/>
            <a:chOff x="432000" y="-52659"/>
            <a:chExt cx="4320000" cy="6928614"/>
          </a:xfrm>
        </p:grpSpPr>
        <p:sp>
          <p:nvSpPr>
            <p:cNvPr id="16" name="Rounded Rectangle 17">
              <a:extLst>
                <a:ext uri="{FF2B5EF4-FFF2-40B4-BE49-F238E27FC236}">
                  <a16:creationId xmlns:a16="http://schemas.microsoft.com/office/drawing/2014/main" xmlns="" id="{EFF1F929-4AD0-4422-99E8-83A1D34CCAF0}"/>
                </a:ext>
              </a:extLst>
            </p:cNvPr>
            <p:cNvSpPr/>
            <p:nvPr userDrawn="1"/>
          </p:nvSpPr>
          <p:spPr>
            <a:xfrm rot="5400000">
              <a:off x="4390313" y="1214375"/>
              <a:ext cx="625220" cy="98155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xmlns="" id="{20EBA393-D84E-4B63-BDCA-8D81950C00BE}"/>
                </a:ext>
              </a:extLst>
            </p:cNvPr>
            <p:cNvSpPr/>
            <p:nvPr userDrawn="1"/>
          </p:nvSpPr>
          <p:spPr>
            <a:xfrm rot="5400000">
              <a:off x="152303" y="1997477"/>
              <a:ext cx="685427" cy="11150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Rounded Rectangle 3">
              <a:extLst>
                <a:ext uri="{FF2B5EF4-FFF2-40B4-BE49-F238E27FC236}">
                  <a16:creationId xmlns:a16="http://schemas.microsoft.com/office/drawing/2014/main" xmlns="" id="{5AB01FAC-D5E7-4032-BAB4-1F663E15D853}"/>
                </a:ext>
              </a:extLst>
            </p:cNvPr>
            <p:cNvSpPr/>
            <p:nvPr userDrawn="1"/>
          </p:nvSpPr>
          <p:spPr>
            <a:xfrm rot="5400000">
              <a:off x="296521" y="326695"/>
              <a:ext cx="353580" cy="8262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xmlns="" id="{57677C59-5DC7-4FA2-97FF-2F1604809A06}"/>
                </a:ext>
              </a:extLst>
            </p:cNvPr>
            <p:cNvSpPr/>
            <p:nvPr userDrawn="1"/>
          </p:nvSpPr>
          <p:spPr>
            <a:xfrm rot="5400000">
              <a:off x="176091" y="1201383"/>
              <a:ext cx="630587" cy="11877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0480F77D-C084-4362-BB81-F4C122CD488E}"/>
                </a:ext>
              </a:extLst>
            </p:cNvPr>
            <p:cNvSpPr/>
            <p:nvPr userDrawn="1"/>
          </p:nvSpPr>
          <p:spPr>
            <a:xfrm>
              <a:off x="483770" y="-52659"/>
              <a:ext cx="4224983" cy="6928614"/>
            </a:xfrm>
            <a:custGeom>
              <a:avLst/>
              <a:gdLst>
                <a:gd name="connsiteX0" fmla="*/ 0 w 4224983"/>
                <a:gd name="connsiteY0" fmla="*/ 0 h 6928614"/>
                <a:gd name="connsiteX1" fmla="*/ 4224983 w 4224983"/>
                <a:gd name="connsiteY1" fmla="*/ 0 h 6928614"/>
                <a:gd name="connsiteX2" fmla="*/ 4224983 w 4224983"/>
                <a:gd name="connsiteY2" fmla="*/ 6928614 h 6928614"/>
                <a:gd name="connsiteX3" fmla="*/ 0 w 4224983"/>
                <a:gd name="connsiteY3" fmla="*/ 6928614 h 6928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4983" h="6928614">
                  <a:moveTo>
                    <a:pt x="0" y="0"/>
                  </a:moveTo>
                  <a:lnTo>
                    <a:pt x="4224983" y="0"/>
                  </a:lnTo>
                  <a:lnTo>
                    <a:pt x="4224983" y="6928614"/>
                  </a:lnTo>
                  <a:lnTo>
                    <a:pt x="0" y="6928614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D901BA30-D1AC-4E1E-9013-242EF1472D0F}"/>
                </a:ext>
              </a:extLst>
            </p:cNvPr>
            <p:cNvSpPr/>
            <p:nvPr userDrawn="1"/>
          </p:nvSpPr>
          <p:spPr>
            <a:xfrm>
              <a:off x="590462" y="-52659"/>
              <a:ext cx="4011599" cy="6928614"/>
            </a:xfrm>
            <a:custGeom>
              <a:avLst/>
              <a:gdLst>
                <a:gd name="connsiteX0" fmla="*/ 0 w 4011599"/>
                <a:gd name="connsiteY0" fmla="*/ 0 h 6928614"/>
                <a:gd name="connsiteX1" fmla="*/ 4011599 w 4011599"/>
                <a:gd name="connsiteY1" fmla="*/ 0 h 6928614"/>
                <a:gd name="connsiteX2" fmla="*/ 4011599 w 4011599"/>
                <a:gd name="connsiteY2" fmla="*/ 6928614 h 6928614"/>
                <a:gd name="connsiteX3" fmla="*/ 0 w 4011599"/>
                <a:gd name="connsiteY3" fmla="*/ 6928614 h 6928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1599" h="6928614">
                  <a:moveTo>
                    <a:pt x="0" y="0"/>
                  </a:moveTo>
                  <a:lnTo>
                    <a:pt x="4011599" y="0"/>
                  </a:lnTo>
                  <a:lnTo>
                    <a:pt x="4011599" y="6928614"/>
                  </a:lnTo>
                  <a:lnTo>
                    <a:pt x="0" y="6928614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xmlns="" id="{82C0314B-6F9E-424E-A9E8-FC2D2FD88294}"/>
                </a:ext>
              </a:extLst>
            </p:cNvPr>
            <p:cNvSpPr/>
            <p:nvPr/>
          </p:nvSpPr>
          <p:spPr>
            <a:xfrm>
              <a:off x="720840" y="114686"/>
              <a:ext cx="3750831" cy="6628628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CCBE51E-D1D3-4657-9BD5-725414A8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3276402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DD80FFD-3AD1-4CFD-9FFA-9F358F37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335A-A4AD-4C7D-B0E9-57D2ED863C80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9C7B2AE-CA7D-49C8-AF50-342FA1DB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9D4C973-B599-4305-9ABF-1166B460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8999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946361DC-B61C-47EF-9DED-F331A1D157C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43997" y="1009125"/>
            <a:ext cx="2628000" cy="5270207"/>
            <a:chOff x="4582260" y="530932"/>
            <a:chExt cx="2785005" cy="5585066"/>
          </a:xfrm>
        </p:grpSpPr>
        <p:sp>
          <p:nvSpPr>
            <p:cNvPr id="50" name="Rounded Rectangle 17">
              <a:extLst>
                <a:ext uri="{FF2B5EF4-FFF2-40B4-BE49-F238E27FC236}">
                  <a16:creationId xmlns:a16="http://schemas.microsoft.com/office/drawing/2014/main" xmlns="" id="{67CF4262-C07A-4E43-8F7E-3727E79DECF4}"/>
                </a:ext>
              </a:extLst>
            </p:cNvPr>
            <p:cNvSpPr/>
            <p:nvPr/>
          </p:nvSpPr>
          <p:spPr>
            <a:xfrm rot="5400000">
              <a:off x="7134093" y="1895747"/>
              <a:ext cx="403065" cy="63278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Rounded Rectangle 20">
              <a:extLst>
                <a:ext uri="{FF2B5EF4-FFF2-40B4-BE49-F238E27FC236}">
                  <a16:creationId xmlns:a16="http://schemas.microsoft.com/office/drawing/2014/main" xmlns="" id="{5965DC0D-730C-4E11-887C-2158459FE47B}"/>
                </a:ext>
              </a:extLst>
            </p:cNvPr>
            <p:cNvSpPr/>
            <p:nvPr/>
          </p:nvSpPr>
          <p:spPr>
            <a:xfrm rot="5400000">
              <a:off x="4401945" y="2400595"/>
              <a:ext cx="441879" cy="7188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xmlns="" id="{ACD64708-8BB6-49E4-911D-699845305EA0}"/>
                </a:ext>
              </a:extLst>
            </p:cNvPr>
            <p:cNvSpPr/>
            <p:nvPr/>
          </p:nvSpPr>
          <p:spPr>
            <a:xfrm rot="5400000">
              <a:off x="4494919" y="1323480"/>
              <a:ext cx="227945" cy="53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Rounded Rectangle 4">
              <a:extLst>
                <a:ext uri="{FF2B5EF4-FFF2-40B4-BE49-F238E27FC236}">
                  <a16:creationId xmlns:a16="http://schemas.microsoft.com/office/drawing/2014/main" xmlns="" id="{F9E79CB8-A73C-4335-BF20-095D2751C27E}"/>
                </a:ext>
              </a:extLst>
            </p:cNvPr>
            <p:cNvSpPr/>
            <p:nvPr/>
          </p:nvSpPr>
          <p:spPr>
            <a:xfrm rot="5400000">
              <a:off x="4417281" y="1887371"/>
              <a:ext cx="406525" cy="7656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Rounded Rectangle 14">
              <a:extLst>
                <a:ext uri="{FF2B5EF4-FFF2-40B4-BE49-F238E27FC236}">
                  <a16:creationId xmlns:a16="http://schemas.microsoft.com/office/drawing/2014/main" xmlns="" id="{D33ACB21-A851-44DF-B1DD-068608DD0BDA}"/>
                </a:ext>
              </a:extLst>
            </p:cNvPr>
            <p:cNvSpPr/>
            <p:nvPr/>
          </p:nvSpPr>
          <p:spPr>
            <a:xfrm>
              <a:off x="4615634" y="530932"/>
              <a:ext cx="2723750" cy="5585066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Rounded Rectangle 15">
              <a:extLst>
                <a:ext uri="{FF2B5EF4-FFF2-40B4-BE49-F238E27FC236}">
                  <a16:creationId xmlns:a16="http://schemas.microsoft.com/office/drawing/2014/main" xmlns="" id="{2AF44B6B-C379-494D-A560-394CAC745848}"/>
                </a:ext>
              </a:extLst>
            </p:cNvPr>
            <p:cNvSpPr/>
            <p:nvPr/>
          </p:nvSpPr>
          <p:spPr>
            <a:xfrm>
              <a:off x="4684416" y="590545"/>
              <a:ext cx="2586186" cy="5461258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7AFF5EB6-1E06-4450-A8F3-EF858C9F6535}"/>
                </a:ext>
              </a:extLst>
            </p:cNvPr>
            <p:cNvSpPr/>
            <p:nvPr/>
          </p:nvSpPr>
          <p:spPr>
            <a:xfrm>
              <a:off x="5501766" y="848968"/>
              <a:ext cx="83225" cy="848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xmlns="" id="{2481334D-66FB-4D71-A778-4764FA03C49E}"/>
                </a:ext>
              </a:extLst>
            </p:cNvPr>
            <p:cNvSpPr/>
            <p:nvPr/>
          </p:nvSpPr>
          <p:spPr>
            <a:xfrm>
              <a:off x="5951671" y="692918"/>
              <a:ext cx="51677" cy="516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" name="Rounded Rectangle 11">
              <a:extLst>
                <a:ext uri="{FF2B5EF4-FFF2-40B4-BE49-F238E27FC236}">
                  <a16:creationId xmlns:a16="http://schemas.microsoft.com/office/drawing/2014/main" xmlns="" id="{6C4A8495-0C2D-443F-BD29-73AC1992DA5E}"/>
                </a:ext>
              </a:extLst>
            </p:cNvPr>
            <p:cNvSpPr/>
            <p:nvPr/>
          </p:nvSpPr>
          <p:spPr>
            <a:xfrm>
              <a:off x="5747248" y="871517"/>
              <a:ext cx="460515" cy="363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25AD5138-DB42-4444-97D1-6B6B15C6216B}"/>
                </a:ext>
              </a:extLst>
            </p:cNvPr>
            <p:cNvSpPr/>
            <p:nvPr/>
          </p:nvSpPr>
          <p:spPr>
            <a:xfrm rot="8100000">
              <a:off x="5755078" y="5540114"/>
              <a:ext cx="444864" cy="4448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xmlns="" id="{0C634C90-2640-4ACE-A54D-98C5C153E46C}"/>
                </a:ext>
              </a:extLst>
            </p:cNvPr>
            <p:cNvSpPr/>
            <p:nvPr/>
          </p:nvSpPr>
          <p:spPr>
            <a:xfrm>
              <a:off x="4768468" y="1193354"/>
              <a:ext cx="2418075" cy="4273325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A880EE7-199D-410F-A55B-070C00A2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6D0C-22A1-4F8A-BF0B-5E417C861803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840FD8AF-E6FB-4EEE-9859-58240EB2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BB87430-4066-48A8-86DD-60FED148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2EB1FB1-CC09-4C90-9983-6D4E421F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432000"/>
            <a:ext cx="113399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83030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81C7-E203-41BF-880A-791F08584AC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F01E-0620-4738-9A11-D475E8221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6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Left (Zoomed Bottom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3B96345-D857-4607-A982-35800B280F5B}"/>
              </a:ext>
            </a:extLst>
          </p:cNvPr>
          <p:cNvGrpSpPr/>
          <p:nvPr userDrawn="1"/>
        </p:nvGrpSpPr>
        <p:grpSpPr>
          <a:xfrm>
            <a:off x="215900" y="1008000"/>
            <a:ext cx="4693709" cy="5344106"/>
            <a:chOff x="215900" y="1008000"/>
            <a:chExt cx="4693709" cy="534410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5DFBD7D9-43C3-49DF-AA14-CC9BE7447829}"/>
                </a:ext>
              </a:extLst>
            </p:cNvPr>
            <p:cNvGrpSpPr/>
            <p:nvPr userDrawn="1"/>
          </p:nvGrpSpPr>
          <p:grpSpPr>
            <a:xfrm>
              <a:off x="483769" y="1008000"/>
              <a:ext cx="4224983" cy="5344106"/>
              <a:chOff x="483769" y="961748"/>
              <a:chExt cx="4224983" cy="5344106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55A011B3-0154-48E3-98D8-8FC7DCBA43BE}"/>
                  </a:ext>
                </a:extLst>
              </p:cNvPr>
              <p:cNvSpPr/>
              <p:nvPr/>
            </p:nvSpPr>
            <p:spPr>
              <a:xfrm>
                <a:off x="483769" y="961748"/>
                <a:ext cx="4224983" cy="5344106"/>
              </a:xfrm>
              <a:custGeom>
                <a:avLst/>
                <a:gdLst>
                  <a:gd name="connsiteX0" fmla="*/ 0 w 4224983"/>
                  <a:gd name="connsiteY0" fmla="*/ 0 h 5344106"/>
                  <a:gd name="connsiteX1" fmla="*/ 4224983 w 4224983"/>
                  <a:gd name="connsiteY1" fmla="*/ 0 h 5344106"/>
                  <a:gd name="connsiteX2" fmla="*/ 4224983 w 4224983"/>
                  <a:gd name="connsiteY2" fmla="*/ 4796421 h 5344106"/>
                  <a:gd name="connsiteX3" fmla="*/ 3677298 w 4224983"/>
                  <a:gd name="connsiteY3" fmla="*/ 5344106 h 5344106"/>
                  <a:gd name="connsiteX4" fmla="*/ 547685 w 4224983"/>
                  <a:gd name="connsiteY4" fmla="*/ 5344106 h 5344106"/>
                  <a:gd name="connsiteX5" fmla="*/ 0 w 4224983"/>
                  <a:gd name="connsiteY5" fmla="*/ 4796421 h 534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24983" h="5344106">
                    <a:moveTo>
                      <a:pt x="0" y="0"/>
                    </a:moveTo>
                    <a:lnTo>
                      <a:pt x="4224983" y="0"/>
                    </a:lnTo>
                    <a:lnTo>
                      <a:pt x="4224983" y="4796421"/>
                    </a:lnTo>
                    <a:cubicBezTo>
                      <a:pt x="4224983" y="5098899"/>
                      <a:pt x="3979776" y="5344106"/>
                      <a:pt x="3677298" y="5344106"/>
                    </a:cubicBezTo>
                    <a:lnTo>
                      <a:pt x="547685" y="5344106"/>
                    </a:lnTo>
                    <a:cubicBezTo>
                      <a:pt x="245207" y="5344106"/>
                      <a:pt x="0" y="5098899"/>
                      <a:pt x="0" y="479642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noFill/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A081BF5F-C46F-4EA5-B08F-BEC0FFF3DEAF}"/>
                  </a:ext>
                </a:extLst>
              </p:cNvPr>
              <p:cNvSpPr/>
              <p:nvPr/>
            </p:nvSpPr>
            <p:spPr>
              <a:xfrm>
                <a:off x="590461" y="961748"/>
                <a:ext cx="4011599" cy="5244529"/>
              </a:xfrm>
              <a:custGeom>
                <a:avLst/>
                <a:gdLst>
                  <a:gd name="connsiteX0" fmla="*/ 0 w 4011599"/>
                  <a:gd name="connsiteY0" fmla="*/ 0 h 5244529"/>
                  <a:gd name="connsiteX1" fmla="*/ 4011599 w 4011599"/>
                  <a:gd name="connsiteY1" fmla="*/ 0 h 5244529"/>
                  <a:gd name="connsiteX2" fmla="*/ 4011599 w 4011599"/>
                  <a:gd name="connsiteY2" fmla="*/ 4816973 h 5244529"/>
                  <a:gd name="connsiteX3" fmla="*/ 3584043 w 4011599"/>
                  <a:gd name="connsiteY3" fmla="*/ 5244529 h 5244529"/>
                  <a:gd name="connsiteX4" fmla="*/ 427556 w 4011599"/>
                  <a:gd name="connsiteY4" fmla="*/ 5244529 h 5244529"/>
                  <a:gd name="connsiteX5" fmla="*/ 0 w 4011599"/>
                  <a:gd name="connsiteY5" fmla="*/ 4816973 h 5244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11599" h="5244529">
                    <a:moveTo>
                      <a:pt x="0" y="0"/>
                    </a:moveTo>
                    <a:lnTo>
                      <a:pt x="4011599" y="0"/>
                    </a:lnTo>
                    <a:lnTo>
                      <a:pt x="4011599" y="4816973"/>
                    </a:lnTo>
                    <a:cubicBezTo>
                      <a:pt x="4011599" y="5053106"/>
                      <a:pt x="3820176" y="5244529"/>
                      <a:pt x="3584043" y="5244529"/>
                    </a:cubicBezTo>
                    <a:lnTo>
                      <a:pt x="427556" y="5244529"/>
                    </a:lnTo>
                    <a:cubicBezTo>
                      <a:pt x="191423" y="5244529"/>
                      <a:pt x="0" y="5053106"/>
                      <a:pt x="0" y="4816973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75000"/>
                  </a:schemeClr>
                </a:solidFill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ABF07853-9618-40D1-98A3-A5686F2D33FA}"/>
                  </a:ext>
                </a:extLst>
              </p:cNvPr>
              <p:cNvSpPr/>
              <p:nvPr/>
            </p:nvSpPr>
            <p:spPr>
              <a:xfrm rot="8100000">
                <a:off x="2251233" y="5412563"/>
                <a:ext cx="690057" cy="690059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bg2">
                    <a:lumMod val="75000"/>
                  </a:schemeClr>
                </a:solidFill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D8F3B465-1902-4C24-887F-897E39303924}"/>
                  </a:ext>
                </a:extLst>
              </p:cNvPr>
              <p:cNvSpPr/>
              <p:nvPr/>
            </p:nvSpPr>
            <p:spPr>
              <a:xfrm>
                <a:off x="720839" y="961749"/>
                <a:ext cx="3750831" cy="4336905"/>
              </a:xfrm>
              <a:custGeom>
                <a:avLst/>
                <a:gdLst>
                  <a:gd name="connsiteX0" fmla="*/ 0 w 3750831"/>
                  <a:gd name="connsiteY0" fmla="*/ 0 h 4336905"/>
                  <a:gd name="connsiteX1" fmla="*/ 3750831 w 3750831"/>
                  <a:gd name="connsiteY1" fmla="*/ 0 h 4336905"/>
                  <a:gd name="connsiteX2" fmla="*/ 3750831 w 3750831"/>
                  <a:gd name="connsiteY2" fmla="*/ 4281543 h 4336905"/>
                  <a:gd name="connsiteX3" fmla="*/ 3695469 w 3750831"/>
                  <a:gd name="connsiteY3" fmla="*/ 4336905 h 4336905"/>
                  <a:gd name="connsiteX4" fmla="*/ 55362 w 3750831"/>
                  <a:gd name="connsiteY4" fmla="*/ 4336905 h 4336905"/>
                  <a:gd name="connsiteX5" fmla="*/ 0 w 3750831"/>
                  <a:gd name="connsiteY5" fmla="*/ 4281543 h 4336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50831" h="4336905">
                    <a:moveTo>
                      <a:pt x="0" y="0"/>
                    </a:moveTo>
                    <a:lnTo>
                      <a:pt x="3750831" y="0"/>
                    </a:lnTo>
                    <a:lnTo>
                      <a:pt x="3750831" y="4281543"/>
                    </a:lnTo>
                    <a:cubicBezTo>
                      <a:pt x="3750831" y="4312119"/>
                      <a:pt x="3726045" y="4336905"/>
                      <a:pt x="3695469" y="4336905"/>
                    </a:cubicBezTo>
                    <a:lnTo>
                      <a:pt x="55362" y="4336905"/>
                    </a:lnTo>
                    <a:cubicBezTo>
                      <a:pt x="24786" y="4336905"/>
                      <a:pt x="0" y="4312119"/>
                      <a:pt x="0" y="4281543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12381AA3-2297-4ED9-8B53-379946A367ED}"/>
                </a:ext>
              </a:extLst>
            </p:cNvPr>
            <p:cNvSpPr/>
            <p:nvPr userDrawn="1"/>
          </p:nvSpPr>
          <p:spPr>
            <a:xfrm rot="10800000">
              <a:off x="215900" y="1008000"/>
              <a:ext cx="4693709" cy="1813013"/>
            </a:xfrm>
            <a:prstGeom prst="rect">
              <a:avLst/>
            </a:prstGeom>
            <a:gradFill>
              <a:gsLst>
                <a:gs pos="95000">
                  <a:srgbClr val="F1F3F4"/>
                </a:gs>
                <a:gs pos="0">
                  <a:srgbClr val="F1F3F4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D10F0732-4ECC-4E7D-93D7-6284C9D8785C}"/>
              </a:ext>
            </a:extLst>
          </p:cNvPr>
          <p:cNvSpPr>
            <a:spLocks noGrp="1"/>
          </p:cNvSpPr>
          <p:nvPr userDrawn="1">
            <p:ph idx="16"/>
          </p:nvPr>
        </p:nvSpPr>
        <p:spPr>
          <a:xfrm>
            <a:off x="5039999" y="1152000"/>
            <a:ext cx="6731998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22A0B85-F306-4E15-9DDF-BCA25AA1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073C335-D02C-480F-85EF-A61B682E79B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B241180-3F2A-4486-ACF8-F96BAFC3625B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7C99231-9C71-42D1-9B0D-25A35AF829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5F7B75-50D1-446F-BA9C-14991DF73E9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597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Left (Zoomed MIddle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5D02F66-A513-4B3D-89F6-8ACB9F7FF3E2}"/>
              </a:ext>
            </a:extLst>
          </p:cNvPr>
          <p:cNvGrpSpPr/>
          <p:nvPr userDrawn="1"/>
        </p:nvGrpSpPr>
        <p:grpSpPr>
          <a:xfrm>
            <a:off x="432000" y="-52659"/>
            <a:ext cx="4320000" cy="6928614"/>
            <a:chOff x="432000" y="-52659"/>
            <a:chExt cx="4320000" cy="6928614"/>
          </a:xfrm>
        </p:grpSpPr>
        <p:sp>
          <p:nvSpPr>
            <p:cNvPr id="53" name="Rounded Rectangle 17">
              <a:extLst>
                <a:ext uri="{FF2B5EF4-FFF2-40B4-BE49-F238E27FC236}">
                  <a16:creationId xmlns:a16="http://schemas.microsoft.com/office/drawing/2014/main" xmlns="" id="{43F38D8E-C664-47FC-A827-06845129700A}"/>
                </a:ext>
              </a:extLst>
            </p:cNvPr>
            <p:cNvSpPr/>
            <p:nvPr userDrawn="1"/>
          </p:nvSpPr>
          <p:spPr>
            <a:xfrm rot="5400000">
              <a:off x="4390313" y="1214375"/>
              <a:ext cx="625220" cy="98155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Rounded Rectangle 20">
              <a:extLst>
                <a:ext uri="{FF2B5EF4-FFF2-40B4-BE49-F238E27FC236}">
                  <a16:creationId xmlns:a16="http://schemas.microsoft.com/office/drawing/2014/main" xmlns="" id="{10DC9ED1-134B-4553-AEFC-1E5D072B1ED9}"/>
                </a:ext>
              </a:extLst>
            </p:cNvPr>
            <p:cNvSpPr/>
            <p:nvPr userDrawn="1"/>
          </p:nvSpPr>
          <p:spPr>
            <a:xfrm rot="5400000">
              <a:off x="152303" y="1997477"/>
              <a:ext cx="685427" cy="11150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Rounded Rectangle 3">
              <a:extLst>
                <a:ext uri="{FF2B5EF4-FFF2-40B4-BE49-F238E27FC236}">
                  <a16:creationId xmlns:a16="http://schemas.microsoft.com/office/drawing/2014/main" xmlns="" id="{7E2B39F6-0CEE-4348-9C55-5CABA17D70F6}"/>
                </a:ext>
              </a:extLst>
            </p:cNvPr>
            <p:cNvSpPr/>
            <p:nvPr userDrawn="1"/>
          </p:nvSpPr>
          <p:spPr>
            <a:xfrm rot="5400000">
              <a:off x="296521" y="326695"/>
              <a:ext cx="353580" cy="8262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Rounded Rectangle 4">
              <a:extLst>
                <a:ext uri="{FF2B5EF4-FFF2-40B4-BE49-F238E27FC236}">
                  <a16:creationId xmlns:a16="http://schemas.microsoft.com/office/drawing/2014/main" xmlns="" id="{1D75D01B-2B41-4C82-BEBD-06373C1D0504}"/>
                </a:ext>
              </a:extLst>
            </p:cNvPr>
            <p:cNvSpPr/>
            <p:nvPr userDrawn="1"/>
          </p:nvSpPr>
          <p:spPr>
            <a:xfrm rot="5400000">
              <a:off x="176091" y="1201383"/>
              <a:ext cx="630587" cy="11877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1AC3A0D5-429F-4012-AA4F-83DAFAC0BD81}"/>
                </a:ext>
              </a:extLst>
            </p:cNvPr>
            <p:cNvSpPr/>
            <p:nvPr userDrawn="1"/>
          </p:nvSpPr>
          <p:spPr>
            <a:xfrm>
              <a:off x="483770" y="-52659"/>
              <a:ext cx="4224983" cy="6928614"/>
            </a:xfrm>
            <a:custGeom>
              <a:avLst/>
              <a:gdLst>
                <a:gd name="connsiteX0" fmla="*/ 0 w 4224983"/>
                <a:gd name="connsiteY0" fmla="*/ 0 h 6928614"/>
                <a:gd name="connsiteX1" fmla="*/ 4224983 w 4224983"/>
                <a:gd name="connsiteY1" fmla="*/ 0 h 6928614"/>
                <a:gd name="connsiteX2" fmla="*/ 4224983 w 4224983"/>
                <a:gd name="connsiteY2" fmla="*/ 6928614 h 6928614"/>
                <a:gd name="connsiteX3" fmla="*/ 0 w 4224983"/>
                <a:gd name="connsiteY3" fmla="*/ 6928614 h 6928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4983" h="6928614">
                  <a:moveTo>
                    <a:pt x="0" y="0"/>
                  </a:moveTo>
                  <a:lnTo>
                    <a:pt x="4224983" y="0"/>
                  </a:lnTo>
                  <a:lnTo>
                    <a:pt x="4224983" y="6928614"/>
                  </a:lnTo>
                  <a:lnTo>
                    <a:pt x="0" y="6928614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25EFB076-D1ED-4593-9F3B-B890A85B1EBB}"/>
                </a:ext>
              </a:extLst>
            </p:cNvPr>
            <p:cNvSpPr/>
            <p:nvPr userDrawn="1"/>
          </p:nvSpPr>
          <p:spPr>
            <a:xfrm>
              <a:off x="590462" y="-52659"/>
              <a:ext cx="4011599" cy="6928614"/>
            </a:xfrm>
            <a:custGeom>
              <a:avLst/>
              <a:gdLst>
                <a:gd name="connsiteX0" fmla="*/ 0 w 4011599"/>
                <a:gd name="connsiteY0" fmla="*/ 0 h 6928614"/>
                <a:gd name="connsiteX1" fmla="*/ 4011599 w 4011599"/>
                <a:gd name="connsiteY1" fmla="*/ 0 h 6928614"/>
                <a:gd name="connsiteX2" fmla="*/ 4011599 w 4011599"/>
                <a:gd name="connsiteY2" fmla="*/ 6928614 h 6928614"/>
                <a:gd name="connsiteX3" fmla="*/ 0 w 4011599"/>
                <a:gd name="connsiteY3" fmla="*/ 6928614 h 6928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1599" h="6928614">
                  <a:moveTo>
                    <a:pt x="0" y="0"/>
                  </a:moveTo>
                  <a:lnTo>
                    <a:pt x="4011599" y="0"/>
                  </a:lnTo>
                  <a:lnTo>
                    <a:pt x="4011599" y="6928614"/>
                  </a:lnTo>
                  <a:lnTo>
                    <a:pt x="0" y="6928614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xmlns="" id="{82C5E286-1365-420B-A028-355296CAD58A}"/>
                </a:ext>
              </a:extLst>
            </p:cNvPr>
            <p:cNvSpPr/>
            <p:nvPr/>
          </p:nvSpPr>
          <p:spPr>
            <a:xfrm>
              <a:off x="720840" y="114686"/>
              <a:ext cx="3750831" cy="6628628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D10F0732-4ECC-4E7D-93D7-6284C9D8785C}"/>
              </a:ext>
            </a:extLst>
          </p:cNvPr>
          <p:cNvSpPr>
            <a:spLocks noGrp="1"/>
          </p:cNvSpPr>
          <p:nvPr userDrawn="1">
            <p:ph idx="16"/>
          </p:nvPr>
        </p:nvSpPr>
        <p:spPr>
          <a:xfrm>
            <a:off x="5039999" y="1152000"/>
            <a:ext cx="6731998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AC6AF2E-AC43-4738-A923-C55F94E38F0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153B417-8A84-4C41-8D56-9D3B1732BDA6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4CCC8E3-519C-49CF-A862-25394A930E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4765B39-C44C-4229-B701-EF14824AE15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685384CB-63E9-4A4B-8E90-44E0EAE4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9" y="432000"/>
            <a:ext cx="6731998" cy="72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132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Midd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9527E132-2CFE-4389-B103-E1865A2CEC4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82000" y="1009125"/>
            <a:ext cx="2628000" cy="5270207"/>
            <a:chOff x="4582258" y="530932"/>
            <a:chExt cx="2785004" cy="5585066"/>
          </a:xfrm>
        </p:grpSpPr>
        <p:sp>
          <p:nvSpPr>
            <p:cNvPr id="62" name="Rounded Rectangle 17">
              <a:extLst>
                <a:ext uri="{FF2B5EF4-FFF2-40B4-BE49-F238E27FC236}">
                  <a16:creationId xmlns:a16="http://schemas.microsoft.com/office/drawing/2014/main" xmlns="" id="{F8196A97-9D54-4903-8A00-4777666A3E6B}"/>
                </a:ext>
              </a:extLst>
            </p:cNvPr>
            <p:cNvSpPr/>
            <p:nvPr/>
          </p:nvSpPr>
          <p:spPr>
            <a:xfrm rot="5400000">
              <a:off x="7134090" y="1895747"/>
              <a:ext cx="403065" cy="63278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" name="Rounded Rectangle 20">
              <a:extLst>
                <a:ext uri="{FF2B5EF4-FFF2-40B4-BE49-F238E27FC236}">
                  <a16:creationId xmlns:a16="http://schemas.microsoft.com/office/drawing/2014/main" xmlns="" id="{050B42B9-BEE7-4315-BE94-837D81A55729}"/>
                </a:ext>
              </a:extLst>
            </p:cNvPr>
            <p:cNvSpPr/>
            <p:nvPr/>
          </p:nvSpPr>
          <p:spPr>
            <a:xfrm rot="5400000">
              <a:off x="4401943" y="2400595"/>
              <a:ext cx="441879" cy="7188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" name="Rounded Rectangle 3">
              <a:extLst>
                <a:ext uri="{FF2B5EF4-FFF2-40B4-BE49-F238E27FC236}">
                  <a16:creationId xmlns:a16="http://schemas.microsoft.com/office/drawing/2014/main" xmlns="" id="{295C19A2-D0DA-4A17-B599-A42FCB7F8D3F}"/>
                </a:ext>
              </a:extLst>
            </p:cNvPr>
            <p:cNvSpPr/>
            <p:nvPr/>
          </p:nvSpPr>
          <p:spPr>
            <a:xfrm rot="5400000">
              <a:off x="4494917" y="1323480"/>
              <a:ext cx="227945" cy="53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5" name="Rounded Rectangle 4">
              <a:extLst>
                <a:ext uri="{FF2B5EF4-FFF2-40B4-BE49-F238E27FC236}">
                  <a16:creationId xmlns:a16="http://schemas.microsoft.com/office/drawing/2014/main" xmlns="" id="{59F63E7E-B888-41E8-A609-C705EEDA9839}"/>
                </a:ext>
              </a:extLst>
            </p:cNvPr>
            <p:cNvSpPr/>
            <p:nvPr/>
          </p:nvSpPr>
          <p:spPr>
            <a:xfrm rot="5400000">
              <a:off x="4417280" y="1887372"/>
              <a:ext cx="406525" cy="7656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6" name="Rounded Rectangle 14">
              <a:extLst>
                <a:ext uri="{FF2B5EF4-FFF2-40B4-BE49-F238E27FC236}">
                  <a16:creationId xmlns:a16="http://schemas.microsoft.com/office/drawing/2014/main" xmlns="" id="{7E5D33F0-1DAF-4486-84A5-53B881EE1ADC}"/>
                </a:ext>
              </a:extLst>
            </p:cNvPr>
            <p:cNvSpPr/>
            <p:nvPr/>
          </p:nvSpPr>
          <p:spPr>
            <a:xfrm>
              <a:off x="4615633" y="530932"/>
              <a:ext cx="2723749" cy="5585066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7" name="Rounded Rectangle 15">
              <a:extLst>
                <a:ext uri="{FF2B5EF4-FFF2-40B4-BE49-F238E27FC236}">
                  <a16:creationId xmlns:a16="http://schemas.microsoft.com/office/drawing/2014/main" xmlns="" id="{C0C4D3FC-DF5F-4799-B58D-20A86286488E}"/>
                </a:ext>
              </a:extLst>
            </p:cNvPr>
            <p:cNvSpPr/>
            <p:nvPr/>
          </p:nvSpPr>
          <p:spPr>
            <a:xfrm>
              <a:off x="4684415" y="590545"/>
              <a:ext cx="2586185" cy="5461258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60E0396E-27C9-4274-8567-FC83EA2AACBD}"/>
                </a:ext>
              </a:extLst>
            </p:cNvPr>
            <p:cNvSpPr/>
            <p:nvPr/>
          </p:nvSpPr>
          <p:spPr>
            <a:xfrm>
              <a:off x="5501766" y="848968"/>
              <a:ext cx="83225" cy="848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658C262E-A9BA-404E-9262-047898F30077}"/>
                </a:ext>
              </a:extLst>
            </p:cNvPr>
            <p:cNvSpPr/>
            <p:nvPr/>
          </p:nvSpPr>
          <p:spPr>
            <a:xfrm>
              <a:off x="5951670" y="692917"/>
              <a:ext cx="51677" cy="516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0" name="Rounded Rectangle 11">
              <a:extLst>
                <a:ext uri="{FF2B5EF4-FFF2-40B4-BE49-F238E27FC236}">
                  <a16:creationId xmlns:a16="http://schemas.microsoft.com/office/drawing/2014/main" xmlns="" id="{32DD7020-729D-4F5B-AB61-EA8984D79F81}"/>
                </a:ext>
              </a:extLst>
            </p:cNvPr>
            <p:cNvSpPr/>
            <p:nvPr/>
          </p:nvSpPr>
          <p:spPr>
            <a:xfrm>
              <a:off x="5747248" y="871516"/>
              <a:ext cx="460515" cy="363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4B42A47E-25F3-4395-B66E-33EFC4E11FB4}"/>
                </a:ext>
              </a:extLst>
            </p:cNvPr>
            <p:cNvSpPr/>
            <p:nvPr/>
          </p:nvSpPr>
          <p:spPr>
            <a:xfrm rot="8100000">
              <a:off x="5755077" y="5540114"/>
              <a:ext cx="444864" cy="4448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xmlns="" id="{92F124EB-3D0F-4131-9CC4-05F634D91EFF}"/>
                </a:ext>
              </a:extLst>
            </p:cNvPr>
            <p:cNvSpPr/>
            <p:nvPr/>
          </p:nvSpPr>
          <p:spPr>
            <a:xfrm>
              <a:off x="4768469" y="1193354"/>
              <a:ext cx="2418075" cy="4273325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99" y="1152000"/>
            <a:ext cx="3960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7C6E31A-4D59-415C-8936-B0FF58552FE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7811997" y="1152000"/>
            <a:ext cx="3960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1D336647-449A-4F1D-ABBC-2E35C0B4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432000"/>
            <a:ext cx="113399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FD6A0CE5-700B-4F95-865A-101A69C62E6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C9F3193-2D63-4C63-B9F0-990174C8EF9B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7EE251E2-A0FE-4ECB-AC74-1BE44A50BB3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7339A42-CC01-431F-AC89-3B4DB407397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849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Grid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9527E132-2CFE-4389-B103-E1865A2CEC4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82000" y="1009125"/>
            <a:ext cx="2628000" cy="5270207"/>
            <a:chOff x="4582258" y="530932"/>
            <a:chExt cx="2785004" cy="5585066"/>
          </a:xfrm>
        </p:grpSpPr>
        <p:sp>
          <p:nvSpPr>
            <p:cNvPr id="62" name="Rounded Rectangle 17">
              <a:extLst>
                <a:ext uri="{FF2B5EF4-FFF2-40B4-BE49-F238E27FC236}">
                  <a16:creationId xmlns:a16="http://schemas.microsoft.com/office/drawing/2014/main" xmlns="" id="{F8196A97-9D54-4903-8A00-4777666A3E6B}"/>
                </a:ext>
              </a:extLst>
            </p:cNvPr>
            <p:cNvSpPr/>
            <p:nvPr/>
          </p:nvSpPr>
          <p:spPr>
            <a:xfrm rot="5400000">
              <a:off x="7134090" y="1895747"/>
              <a:ext cx="403065" cy="63278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" name="Rounded Rectangle 20">
              <a:extLst>
                <a:ext uri="{FF2B5EF4-FFF2-40B4-BE49-F238E27FC236}">
                  <a16:creationId xmlns:a16="http://schemas.microsoft.com/office/drawing/2014/main" xmlns="" id="{050B42B9-BEE7-4315-BE94-837D81A55729}"/>
                </a:ext>
              </a:extLst>
            </p:cNvPr>
            <p:cNvSpPr/>
            <p:nvPr/>
          </p:nvSpPr>
          <p:spPr>
            <a:xfrm rot="5400000">
              <a:off x="4401943" y="2400595"/>
              <a:ext cx="441879" cy="7188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" name="Rounded Rectangle 3">
              <a:extLst>
                <a:ext uri="{FF2B5EF4-FFF2-40B4-BE49-F238E27FC236}">
                  <a16:creationId xmlns:a16="http://schemas.microsoft.com/office/drawing/2014/main" xmlns="" id="{295C19A2-D0DA-4A17-B599-A42FCB7F8D3F}"/>
                </a:ext>
              </a:extLst>
            </p:cNvPr>
            <p:cNvSpPr/>
            <p:nvPr/>
          </p:nvSpPr>
          <p:spPr>
            <a:xfrm rot="5400000">
              <a:off x="4494917" y="1323480"/>
              <a:ext cx="227945" cy="532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5" name="Rounded Rectangle 4">
              <a:extLst>
                <a:ext uri="{FF2B5EF4-FFF2-40B4-BE49-F238E27FC236}">
                  <a16:creationId xmlns:a16="http://schemas.microsoft.com/office/drawing/2014/main" xmlns="" id="{59F63E7E-B888-41E8-A609-C705EEDA9839}"/>
                </a:ext>
              </a:extLst>
            </p:cNvPr>
            <p:cNvSpPr/>
            <p:nvPr/>
          </p:nvSpPr>
          <p:spPr>
            <a:xfrm rot="5400000">
              <a:off x="4417280" y="1887372"/>
              <a:ext cx="406525" cy="7656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6" name="Rounded Rectangle 14">
              <a:extLst>
                <a:ext uri="{FF2B5EF4-FFF2-40B4-BE49-F238E27FC236}">
                  <a16:creationId xmlns:a16="http://schemas.microsoft.com/office/drawing/2014/main" xmlns="" id="{7E5D33F0-1DAF-4486-84A5-53B881EE1ADC}"/>
                </a:ext>
              </a:extLst>
            </p:cNvPr>
            <p:cNvSpPr/>
            <p:nvPr/>
          </p:nvSpPr>
          <p:spPr>
            <a:xfrm>
              <a:off x="4615633" y="530932"/>
              <a:ext cx="2723749" cy="5585066"/>
            </a:xfrm>
            <a:prstGeom prst="roundRect">
              <a:avLst>
                <a:gd name="adj" fmla="val 12963"/>
              </a:avLst>
            </a:pr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7" name="Rounded Rectangle 15">
              <a:extLst>
                <a:ext uri="{FF2B5EF4-FFF2-40B4-BE49-F238E27FC236}">
                  <a16:creationId xmlns:a16="http://schemas.microsoft.com/office/drawing/2014/main" xmlns="" id="{C0C4D3FC-DF5F-4799-B58D-20A86286488E}"/>
                </a:ext>
              </a:extLst>
            </p:cNvPr>
            <p:cNvSpPr/>
            <p:nvPr/>
          </p:nvSpPr>
          <p:spPr>
            <a:xfrm>
              <a:off x="4684415" y="590545"/>
              <a:ext cx="2586185" cy="5461258"/>
            </a:xfrm>
            <a:prstGeom prst="roundRect">
              <a:avLst>
                <a:gd name="adj" fmla="val 1065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60E0396E-27C9-4274-8567-FC83EA2AACBD}"/>
                </a:ext>
              </a:extLst>
            </p:cNvPr>
            <p:cNvSpPr/>
            <p:nvPr/>
          </p:nvSpPr>
          <p:spPr>
            <a:xfrm>
              <a:off x="5501766" y="848968"/>
              <a:ext cx="83225" cy="848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658C262E-A9BA-404E-9262-047898F30077}"/>
                </a:ext>
              </a:extLst>
            </p:cNvPr>
            <p:cNvSpPr/>
            <p:nvPr/>
          </p:nvSpPr>
          <p:spPr>
            <a:xfrm>
              <a:off x="5951670" y="692917"/>
              <a:ext cx="51677" cy="516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0" name="Rounded Rectangle 11">
              <a:extLst>
                <a:ext uri="{FF2B5EF4-FFF2-40B4-BE49-F238E27FC236}">
                  <a16:creationId xmlns:a16="http://schemas.microsoft.com/office/drawing/2014/main" xmlns="" id="{32DD7020-729D-4F5B-AB61-EA8984D79F81}"/>
                </a:ext>
              </a:extLst>
            </p:cNvPr>
            <p:cNvSpPr/>
            <p:nvPr/>
          </p:nvSpPr>
          <p:spPr>
            <a:xfrm>
              <a:off x="5747248" y="871516"/>
              <a:ext cx="460515" cy="363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4B42A47E-25F3-4395-B66E-33EFC4E11FB4}"/>
                </a:ext>
              </a:extLst>
            </p:cNvPr>
            <p:cNvSpPr/>
            <p:nvPr/>
          </p:nvSpPr>
          <p:spPr>
            <a:xfrm rot="8100000">
              <a:off x="5755077" y="5540114"/>
              <a:ext cx="444864" cy="444865"/>
            </a:xfrm>
            <a:prstGeom prst="ellipse">
              <a:avLst/>
            </a:prstGeom>
            <a:solidFill>
              <a:schemeClr val="bg1"/>
            </a:solidFill>
            <a:ln w="0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xmlns="" id="{92F124EB-3D0F-4131-9CC4-05F634D91EFF}"/>
                </a:ext>
              </a:extLst>
            </p:cNvPr>
            <p:cNvSpPr/>
            <p:nvPr/>
          </p:nvSpPr>
          <p:spPr>
            <a:xfrm>
              <a:off x="4768469" y="1193354"/>
              <a:ext cx="2418075" cy="4273325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99" y="1152000"/>
            <a:ext cx="3960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7C6E31A-4D59-415C-8936-B0FF58552FE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7811997" y="1152000"/>
            <a:ext cx="3960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F0C98BE0-00A7-425A-AF15-5AEA1681ED53}"/>
              </a:ext>
            </a:extLst>
          </p:cNvPr>
          <p:cNvGrpSpPr/>
          <p:nvPr userDrawn="1"/>
        </p:nvGrpSpPr>
        <p:grpSpPr>
          <a:xfrm>
            <a:off x="4952064" y="1634400"/>
            <a:ext cx="2287873" cy="4032000"/>
            <a:chOff x="3402000" y="1634400"/>
            <a:chExt cx="2287873" cy="4032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CF1FA594-884C-455E-A1B9-9C8E4F01E0F4}"/>
                </a:ext>
              </a:extLst>
            </p:cNvPr>
            <p:cNvSpPr/>
            <p:nvPr/>
          </p:nvSpPr>
          <p:spPr>
            <a:xfrm>
              <a:off x="3402000" y="1769043"/>
              <a:ext cx="2287873" cy="258078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200" dirty="0"/>
                <a:t>Navigation Controller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F9391034-3D5E-43DB-A881-B8F962882148}"/>
                </a:ext>
              </a:extLst>
            </p:cNvPr>
            <p:cNvSpPr/>
            <p:nvPr/>
          </p:nvSpPr>
          <p:spPr>
            <a:xfrm>
              <a:off x="3402000" y="1636542"/>
              <a:ext cx="2287873" cy="131608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200" dirty="0"/>
                <a:t>Status Bar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8AA7FD5B-3588-4E42-B911-5524B7DA41CA}"/>
                </a:ext>
              </a:extLst>
            </p:cNvPr>
            <p:cNvSpPr/>
            <p:nvPr/>
          </p:nvSpPr>
          <p:spPr>
            <a:xfrm>
              <a:off x="3405028" y="5368562"/>
              <a:ext cx="2279372" cy="297838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200" dirty="0"/>
                <a:t>Toolbar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3B5B56FD-0EA8-4F70-86EC-8D9FC9AD0F05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1767390"/>
              <a:ext cx="2282400" cy="0"/>
            </a:xfrm>
            <a:prstGeom prst="line">
              <a:avLst/>
            </a:prstGeom>
            <a:ln>
              <a:solidFill>
                <a:srgbClr val="FF43C9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02D719F3-3390-4EEA-ADE4-DBB0C9F7EA1A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2021279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A57521D5-BB7C-4B1B-BEF2-A97F1B62CAC7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2287258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F3C8AA2D-E150-4607-A06A-B442DF089079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2553237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94451A86-1350-4F34-B18B-654F34E08C5F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2819216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29A48CD9-745E-4305-B56C-23A56FC10EF4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3085195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9EBA0064-2163-40D9-806B-6A2BA6E64620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3351174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2B2E775E-4AB9-4EB4-8CA1-D9009C899821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3617153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A5F8000B-509F-42A7-92F2-7DC69DC059DD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3883132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A41B625C-1D4E-48E4-8301-F13CC9634568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4149111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4E0B7B2A-8C71-4141-8440-B28BB04533AC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4415090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83BC2547-3FBD-4000-B808-1144F91CDA6F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4681069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503141D9-9229-42F6-A2C4-3CCE0655339C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4947048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BAF9B672-B5C5-452E-B376-A627C5221635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5213027"/>
              <a:ext cx="2282400" cy="0"/>
            </a:xfrm>
            <a:prstGeom prst="line">
              <a:avLst/>
            </a:prstGeom>
            <a:ln>
              <a:solidFill>
                <a:srgbClr val="FF43C9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E352C460-232A-4AC0-9FFF-60E2EBC160AE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00" y="5479006"/>
              <a:ext cx="2282400" cy="0"/>
            </a:xfrm>
            <a:prstGeom prst="line">
              <a:avLst/>
            </a:prstGeom>
            <a:ln>
              <a:solidFill>
                <a:srgbClr val="FF43C9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93A31506-DD5A-43A7-9A68-8E09C31C4F60}"/>
                </a:ext>
              </a:extLst>
            </p:cNvPr>
            <p:cNvCxnSpPr>
              <a:cxnSpLocks/>
            </p:cNvCxnSpPr>
            <p:nvPr/>
          </p:nvCxnSpPr>
          <p:spPr>
            <a:xfrm>
              <a:off x="3450691" y="1634400"/>
              <a:ext cx="0" cy="4032000"/>
            </a:xfrm>
            <a:prstGeom prst="line">
              <a:avLst/>
            </a:prstGeom>
            <a:ln>
              <a:solidFill>
                <a:srgbClr val="19D3E7">
                  <a:alpha val="5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FB6022CD-EC3F-4477-B7F4-A357DCA2BD07}"/>
                </a:ext>
              </a:extLst>
            </p:cNvPr>
            <p:cNvCxnSpPr>
              <a:cxnSpLocks/>
            </p:cNvCxnSpPr>
            <p:nvPr/>
          </p:nvCxnSpPr>
          <p:spPr>
            <a:xfrm>
              <a:off x="5635709" y="1634400"/>
              <a:ext cx="0" cy="4032000"/>
            </a:xfrm>
            <a:prstGeom prst="line">
              <a:avLst/>
            </a:prstGeom>
            <a:ln>
              <a:solidFill>
                <a:srgbClr val="19D3E7">
                  <a:alpha val="5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A269467-22A0-4428-8815-F2D75634756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0E75D38-ED6D-451C-93CE-956991742846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02272BF-27DF-4355-8561-FEA41901FA4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537195D-8532-44FA-9DD9-2D7E42F8E9A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7C9036B1-B5E2-4F87-8933-BCACC4E9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432000"/>
            <a:ext cx="113399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185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Middle (Zoomed Top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98" y="1152000"/>
            <a:ext cx="3240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7C6E31A-4D59-415C-8936-B0FF58552FE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531997" y="1152000"/>
            <a:ext cx="3240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39A6AFF-3988-4D0D-B29D-5E046D3A1E54}"/>
              </a:ext>
            </a:extLst>
          </p:cNvPr>
          <p:cNvGrpSpPr/>
          <p:nvPr userDrawn="1"/>
        </p:nvGrpSpPr>
        <p:grpSpPr>
          <a:xfrm>
            <a:off x="3749146" y="983725"/>
            <a:ext cx="4693709" cy="5429863"/>
            <a:chOff x="215900" y="983725"/>
            <a:chExt cx="4693709" cy="5429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EBC8829C-8C4C-45B4-AA66-B96A16090C36}"/>
                </a:ext>
              </a:extLst>
            </p:cNvPr>
            <p:cNvGrpSpPr/>
            <p:nvPr userDrawn="1"/>
          </p:nvGrpSpPr>
          <p:grpSpPr>
            <a:xfrm>
              <a:off x="431998" y="983725"/>
              <a:ext cx="4320000" cy="5404163"/>
              <a:chOff x="431998" y="1009125"/>
              <a:chExt cx="4320000" cy="540416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7B5667D6-2836-4B31-9514-3EED1CE11CC5}"/>
                  </a:ext>
                </a:extLst>
              </p:cNvPr>
              <p:cNvSpPr/>
              <p:nvPr/>
            </p:nvSpPr>
            <p:spPr>
              <a:xfrm>
                <a:off x="483768" y="1009125"/>
                <a:ext cx="4224983" cy="5404163"/>
              </a:xfrm>
              <a:custGeom>
                <a:avLst/>
                <a:gdLst>
                  <a:gd name="connsiteX0" fmla="*/ 547685 w 4224983"/>
                  <a:gd name="connsiteY0" fmla="*/ 0 h 5404163"/>
                  <a:gd name="connsiteX1" fmla="*/ 3677298 w 4224983"/>
                  <a:gd name="connsiteY1" fmla="*/ 0 h 5404163"/>
                  <a:gd name="connsiteX2" fmla="*/ 4224983 w 4224983"/>
                  <a:gd name="connsiteY2" fmla="*/ 547685 h 5404163"/>
                  <a:gd name="connsiteX3" fmla="*/ 4224983 w 4224983"/>
                  <a:gd name="connsiteY3" fmla="*/ 5404163 h 5404163"/>
                  <a:gd name="connsiteX4" fmla="*/ 0 w 4224983"/>
                  <a:gd name="connsiteY4" fmla="*/ 5404163 h 5404163"/>
                  <a:gd name="connsiteX5" fmla="*/ 0 w 4224983"/>
                  <a:gd name="connsiteY5" fmla="*/ 547685 h 5404163"/>
                  <a:gd name="connsiteX6" fmla="*/ 547685 w 4224983"/>
                  <a:gd name="connsiteY6" fmla="*/ 0 h 540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4983" h="5404163">
                    <a:moveTo>
                      <a:pt x="547685" y="0"/>
                    </a:moveTo>
                    <a:lnTo>
                      <a:pt x="3677298" y="0"/>
                    </a:lnTo>
                    <a:cubicBezTo>
                      <a:pt x="3979776" y="0"/>
                      <a:pt x="4224983" y="245207"/>
                      <a:pt x="4224983" y="547685"/>
                    </a:cubicBezTo>
                    <a:lnTo>
                      <a:pt x="4224983" y="5404163"/>
                    </a:lnTo>
                    <a:lnTo>
                      <a:pt x="0" y="5404163"/>
                    </a:lnTo>
                    <a:lnTo>
                      <a:pt x="0" y="547685"/>
                    </a:lnTo>
                    <a:cubicBezTo>
                      <a:pt x="0" y="245207"/>
                      <a:pt x="245207" y="0"/>
                      <a:pt x="54768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noFill/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2EF7AEDF-0FFD-4D52-ACD1-0AC236C26198}"/>
                  </a:ext>
                </a:extLst>
              </p:cNvPr>
              <p:cNvSpPr/>
              <p:nvPr/>
            </p:nvSpPr>
            <p:spPr>
              <a:xfrm>
                <a:off x="590460" y="1101594"/>
                <a:ext cx="4011599" cy="5311693"/>
              </a:xfrm>
              <a:custGeom>
                <a:avLst/>
                <a:gdLst>
                  <a:gd name="connsiteX0" fmla="*/ 427556 w 4011599"/>
                  <a:gd name="connsiteY0" fmla="*/ 0 h 5311693"/>
                  <a:gd name="connsiteX1" fmla="*/ 3584043 w 4011599"/>
                  <a:gd name="connsiteY1" fmla="*/ 0 h 5311693"/>
                  <a:gd name="connsiteX2" fmla="*/ 4011599 w 4011599"/>
                  <a:gd name="connsiteY2" fmla="*/ 427556 h 5311693"/>
                  <a:gd name="connsiteX3" fmla="*/ 4011599 w 4011599"/>
                  <a:gd name="connsiteY3" fmla="*/ 5311693 h 5311693"/>
                  <a:gd name="connsiteX4" fmla="*/ 0 w 4011599"/>
                  <a:gd name="connsiteY4" fmla="*/ 5311693 h 5311693"/>
                  <a:gd name="connsiteX5" fmla="*/ 0 w 4011599"/>
                  <a:gd name="connsiteY5" fmla="*/ 427556 h 5311693"/>
                  <a:gd name="connsiteX6" fmla="*/ 427556 w 4011599"/>
                  <a:gd name="connsiteY6" fmla="*/ 0 h 5311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11599" h="5311693">
                    <a:moveTo>
                      <a:pt x="427556" y="0"/>
                    </a:moveTo>
                    <a:lnTo>
                      <a:pt x="3584043" y="0"/>
                    </a:lnTo>
                    <a:cubicBezTo>
                      <a:pt x="3820176" y="0"/>
                      <a:pt x="4011599" y="191423"/>
                      <a:pt x="4011599" y="427556"/>
                    </a:cubicBezTo>
                    <a:lnTo>
                      <a:pt x="4011599" y="5311693"/>
                    </a:lnTo>
                    <a:lnTo>
                      <a:pt x="0" y="5311693"/>
                    </a:lnTo>
                    <a:lnTo>
                      <a:pt x="0" y="427556"/>
                    </a:lnTo>
                    <a:cubicBezTo>
                      <a:pt x="0" y="191423"/>
                      <a:pt x="191423" y="0"/>
                      <a:pt x="42755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75000"/>
                  </a:schemeClr>
                </a:solidFill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xmlns="" id="{82862AC5-E6CC-4DDB-A4B1-6B53446624BE}"/>
                  </a:ext>
                </a:extLst>
              </p:cNvPr>
              <p:cNvSpPr/>
              <p:nvPr/>
            </p:nvSpPr>
            <p:spPr>
              <a:xfrm>
                <a:off x="2556180" y="1260391"/>
                <a:ext cx="80160" cy="80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noFill/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xmlns="" id="{0AA8196F-2B96-47CC-8913-3445FD5B3CD7}"/>
                  </a:ext>
                </a:extLst>
              </p:cNvPr>
              <p:cNvGrpSpPr/>
              <p:nvPr userDrawn="1"/>
            </p:nvGrpSpPr>
            <p:grpSpPr>
              <a:xfrm>
                <a:off x="431998" y="1502450"/>
                <a:ext cx="4320000" cy="2805294"/>
                <a:chOff x="431998" y="1502450"/>
                <a:chExt cx="4320000" cy="2805294"/>
              </a:xfrm>
            </p:grpSpPr>
            <p:sp>
              <p:nvSpPr>
                <p:cNvPr id="30" name="Rounded Rectangle 17">
                  <a:extLst>
                    <a:ext uri="{FF2B5EF4-FFF2-40B4-BE49-F238E27FC236}">
                      <a16:creationId xmlns:a16="http://schemas.microsoft.com/office/drawing/2014/main" xmlns="" id="{16F82D76-C198-4F01-A370-DBB5CA81C4D9}"/>
                    </a:ext>
                  </a:extLst>
                </p:cNvPr>
                <p:cNvSpPr/>
                <p:nvPr/>
              </p:nvSpPr>
              <p:spPr>
                <a:xfrm rot="5400000">
                  <a:off x="4390311" y="3126176"/>
                  <a:ext cx="625220" cy="98155"/>
                </a:xfrm>
                <a:prstGeom prst="roundRect">
                  <a:avLst>
                    <a:gd name="adj" fmla="val 16132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1" name="Rounded Rectangle 20">
                  <a:extLst>
                    <a:ext uri="{FF2B5EF4-FFF2-40B4-BE49-F238E27FC236}">
                      <a16:creationId xmlns:a16="http://schemas.microsoft.com/office/drawing/2014/main" xmlns="" id="{761A79FB-F224-428D-9223-14E2CC8E4FF0}"/>
                    </a:ext>
                  </a:extLst>
                </p:cNvPr>
                <p:cNvSpPr/>
                <p:nvPr/>
              </p:nvSpPr>
              <p:spPr>
                <a:xfrm rot="5400000">
                  <a:off x="152301" y="3909278"/>
                  <a:ext cx="685427" cy="1115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2" name="Rounded Rectangle 3">
                  <a:extLst>
                    <a:ext uri="{FF2B5EF4-FFF2-40B4-BE49-F238E27FC236}">
                      <a16:creationId xmlns:a16="http://schemas.microsoft.com/office/drawing/2014/main" xmlns="" id="{E5E593CA-D4AE-4CC5-AD2E-852DBAFEDE83}"/>
                    </a:ext>
                  </a:extLst>
                </p:cNvPr>
                <p:cNvSpPr/>
                <p:nvPr/>
              </p:nvSpPr>
              <p:spPr>
                <a:xfrm rot="5400000">
                  <a:off x="296519" y="2238496"/>
                  <a:ext cx="353580" cy="8262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" name="Rounded Rectangle 4">
                  <a:extLst>
                    <a:ext uri="{FF2B5EF4-FFF2-40B4-BE49-F238E27FC236}">
                      <a16:creationId xmlns:a16="http://schemas.microsoft.com/office/drawing/2014/main" xmlns="" id="{02B027C0-341C-49F0-82ED-021E3C9EBEA0}"/>
                    </a:ext>
                  </a:extLst>
                </p:cNvPr>
                <p:cNvSpPr/>
                <p:nvPr/>
              </p:nvSpPr>
              <p:spPr>
                <a:xfrm rot="5400000">
                  <a:off x="176089" y="3113184"/>
                  <a:ext cx="630587" cy="11877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xmlns="" id="{B9D5BD63-D7E9-4734-B2C7-7402DE172AF5}"/>
                    </a:ext>
                  </a:extLst>
                </p:cNvPr>
                <p:cNvSpPr/>
                <p:nvPr/>
              </p:nvSpPr>
              <p:spPr>
                <a:xfrm>
                  <a:off x="1858304" y="1502450"/>
                  <a:ext cx="129096" cy="13169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63500">
                  <a:bevelT w="0" h="0"/>
                  <a:bevelB w="0" h="444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" name="Rounded Rectangle 11">
                  <a:extLst>
                    <a:ext uri="{FF2B5EF4-FFF2-40B4-BE49-F238E27FC236}">
                      <a16:creationId xmlns:a16="http://schemas.microsoft.com/office/drawing/2014/main" xmlns="" id="{3A41EBF7-1E51-4558-8AED-0A25C5E76CF1}"/>
                    </a:ext>
                  </a:extLst>
                </p:cNvPr>
                <p:cNvSpPr/>
                <p:nvPr/>
              </p:nvSpPr>
              <p:spPr>
                <a:xfrm>
                  <a:off x="2239087" y="1537427"/>
                  <a:ext cx="714334" cy="564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noFill/>
                </a:ln>
                <a:scene3d>
                  <a:camera prst="isometricLeftDown">
                    <a:rot lat="0" lon="0" rev="0"/>
                  </a:camera>
                  <a:lightRig rig="threePt" dir="t"/>
                </a:scene3d>
                <a:sp3d extrusionH="63500">
                  <a:bevelT w="0" h="0"/>
                  <a:bevelB w="0" h="444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179DBC48-AF81-4716-AFC9-4F50FBFDEEC1}"/>
                  </a:ext>
                </a:extLst>
              </p:cNvPr>
              <p:cNvSpPr/>
              <p:nvPr/>
            </p:nvSpPr>
            <p:spPr>
              <a:xfrm>
                <a:off x="720838" y="2036649"/>
                <a:ext cx="3750831" cy="4376638"/>
              </a:xfrm>
              <a:custGeom>
                <a:avLst/>
                <a:gdLst>
                  <a:gd name="connsiteX0" fmla="*/ 55362 w 3750831"/>
                  <a:gd name="connsiteY0" fmla="*/ 0 h 4376638"/>
                  <a:gd name="connsiteX1" fmla="*/ 3695469 w 3750831"/>
                  <a:gd name="connsiteY1" fmla="*/ 0 h 4376638"/>
                  <a:gd name="connsiteX2" fmla="*/ 3750831 w 3750831"/>
                  <a:gd name="connsiteY2" fmla="*/ 55362 h 4376638"/>
                  <a:gd name="connsiteX3" fmla="*/ 3750831 w 3750831"/>
                  <a:gd name="connsiteY3" fmla="*/ 4376638 h 4376638"/>
                  <a:gd name="connsiteX4" fmla="*/ 0 w 3750831"/>
                  <a:gd name="connsiteY4" fmla="*/ 4376638 h 4376638"/>
                  <a:gd name="connsiteX5" fmla="*/ 0 w 3750831"/>
                  <a:gd name="connsiteY5" fmla="*/ 55362 h 4376638"/>
                  <a:gd name="connsiteX6" fmla="*/ 55362 w 3750831"/>
                  <a:gd name="connsiteY6" fmla="*/ 0 h 4376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0831" h="4376638">
                    <a:moveTo>
                      <a:pt x="55362" y="0"/>
                    </a:moveTo>
                    <a:lnTo>
                      <a:pt x="3695469" y="0"/>
                    </a:lnTo>
                    <a:cubicBezTo>
                      <a:pt x="3726045" y="0"/>
                      <a:pt x="3750831" y="24786"/>
                      <a:pt x="3750831" y="55362"/>
                    </a:cubicBezTo>
                    <a:lnTo>
                      <a:pt x="3750831" y="4376638"/>
                    </a:lnTo>
                    <a:lnTo>
                      <a:pt x="0" y="4376638"/>
                    </a:lnTo>
                    <a:lnTo>
                      <a:pt x="0" y="55362"/>
                    </a:lnTo>
                    <a:cubicBezTo>
                      <a:pt x="0" y="24786"/>
                      <a:pt x="24786" y="0"/>
                      <a:pt x="55362" y="0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1D75F686-1BEA-4758-9066-7B888D043DBC}"/>
                </a:ext>
              </a:extLst>
            </p:cNvPr>
            <p:cNvSpPr/>
            <p:nvPr userDrawn="1"/>
          </p:nvSpPr>
          <p:spPr>
            <a:xfrm>
              <a:off x="215900" y="4600575"/>
              <a:ext cx="4693709" cy="1813013"/>
            </a:xfrm>
            <a:prstGeom prst="rect">
              <a:avLst/>
            </a:prstGeom>
            <a:gradFill>
              <a:gsLst>
                <a:gs pos="95000">
                  <a:srgbClr val="F1F3F4"/>
                </a:gs>
                <a:gs pos="0">
                  <a:srgbClr val="F1F3F4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A8AED7EC-4EE8-46ED-AB39-9DB8C634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432000"/>
            <a:ext cx="113399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2B17377A-8A9E-4FF2-86BD-4039B61CBB2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6A74899-1E11-4359-891A-379D38177806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E3289A40-66C3-4E2F-B53B-0D69D986851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EF2F00D-6550-4DEE-9662-5F87FB46F6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59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Middle (Zoomed Bottom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CEF7A00-5A4B-4B29-BB96-31BBF63A0DB6}"/>
              </a:ext>
            </a:extLst>
          </p:cNvPr>
          <p:cNvGrpSpPr/>
          <p:nvPr userDrawn="1"/>
        </p:nvGrpSpPr>
        <p:grpSpPr>
          <a:xfrm>
            <a:off x="3749146" y="982600"/>
            <a:ext cx="4693709" cy="5369506"/>
            <a:chOff x="215900" y="982600"/>
            <a:chExt cx="4693709" cy="536950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CF26E0C3-C384-491D-9AEE-E25ED15D6C51}"/>
                </a:ext>
              </a:extLst>
            </p:cNvPr>
            <p:cNvGrpSpPr/>
            <p:nvPr userDrawn="1"/>
          </p:nvGrpSpPr>
          <p:grpSpPr>
            <a:xfrm>
              <a:off x="483769" y="1008000"/>
              <a:ext cx="4224983" cy="5344106"/>
              <a:chOff x="483769" y="961748"/>
              <a:chExt cx="4224983" cy="534410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8839AE1B-9A4B-47A7-A11A-AF97BF1D6ADB}"/>
                  </a:ext>
                </a:extLst>
              </p:cNvPr>
              <p:cNvSpPr/>
              <p:nvPr/>
            </p:nvSpPr>
            <p:spPr>
              <a:xfrm>
                <a:off x="483769" y="961748"/>
                <a:ext cx="4224983" cy="5344106"/>
              </a:xfrm>
              <a:custGeom>
                <a:avLst/>
                <a:gdLst>
                  <a:gd name="connsiteX0" fmla="*/ 0 w 4224983"/>
                  <a:gd name="connsiteY0" fmla="*/ 0 h 5344106"/>
                  <a:gd name="connsiteX1" fmla="*/ 4224983 w 4224983"/>
                  <a:gd name="connsiteY1" fmla="*/ 0 h 5344106"/>
                  <a:gd name="connsiteX2" fmla="*/ 4224983 w 4224983"/>
                  <a:gd name="connsiteY2" fmla="*/ 4796421 h 5344106"/>
                  <a:gd name="connsiteX3" fmla="*/ 3677298 w 4224983"/>
                  <a:gd name="connsiteY3" fmla="*/ 5344106 h 5344106"/>
                  <a:gd name="connsiteX4" fmla="*/ 547685 w 4224983"/>
                  <a:gd name="connsiteY4" fmla="*/ 5344106 h 5344106"/>
                  <a:gd name="connsiteX5" fmla="*/ 0 w 4224983"/>
                  <a:gd name="connsiteY5" fmla="*/ 4796421 h 5344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24983" h="5344106">
                    <a:moveTo>
                      <a:pt x="0" y="0"/>
                    </a:moveTo>
                    <a:lnTo>
                      <a:pt x="4224983" y="0"/>
                    </a:lnTo>
                    <a:lnTo>
                      <a:pt x="4224983" y="4796421"/>
                    </a:lnTo>
                    <a:cubicBezTo>
                      <a:pt x="4224983" y="5098899"/>
                      <a:pt x="3979776" y="5344106"/>
                      <a:pt x="3677298" y="5344106"/>
                    </a:cubicBezTo>
                    <a:lnTo>
                      <a:pt x="547685" y="5344106"/>
                    </a:lnTo>
                    <a:cubicBezTo>
                      <a:pt x="245207" y="5344106"/>
                      <a:pt x="0" y="5098899"/>
                      <a:pt x="0" y="479642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noFill/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7C1637DB-EE5D-4E40-B3C3-7ED5CD21200C}"/>
                  </a:ext>
                </a:extLst>
              </p:cNvPr>
              <p:cNvSpPr/>
              <p:nvPr/>
            </p:nvSpPr>
            <p:spPr>
              <a:xfrm>
                <a:off x="590461" y="961748"/>
                <a:ext cx="4011599" cy="5244529"/>
              </a:xfrm>
              <a:custGeom>
                <a:avLst/>
                <a:gdLst>
                  <a:gd name="connsiteX0" fmla="*/ 0 w 4011599"/>
                  <a:gd name="connsiteY0" fmla="*/ 0 h 5244529"/>
                  <a:gd name="connsiteX1" fmla="*/ 4011599 w 4011599"/>
                  <a:gd name="connsiteY1" fmla="*/ 0 h 5244529"/>
                  <a:gd name="connsiteX2" fmla="*/ 4011599 w 4011599"/>
                  <a:gd name="connsiteY2" fmla="*/ 4816973 h 5244529"/>
                  <a:gd name="connsiteX3" fmla="*/ 3584043 w 4011599"/>
                  <a:gd name="connsiteY3" fmla="*/ 5244529 h 5244529"/>
                  <a:gd name="connsiteX4" fmla="*/ 427556 w 4011599"/>
                  <a:gd name="connsiteY4" fmla="*/ 5244529 h 5244529"/>
                  <a:gd name="connsiteX5" fmla="*/ 0 w 4011599"/>
                  <a:gd name="connsiteY5" fmla="*/ 4816973 h 5244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11599" h="5244529">
                    <a:moveTo>
                      <a:pt x="0" y="0"/>
                    </a:moveTo>
                    <a:lnTo>
                      <a:pt x="4011599" y="0"/>
                    </a:lnTo>
                    <a:lnTo>
                      <a:pt x="4011599" y="4816973"/>
                    </a:lnTo>
                    <a:cubicBezTo>
                      <a:pt x="4011599" y="5053106"/>
                      <a:pt x="3820176" y="5244529"/>
                      <a:pt x="3584043" y="5244529"/>
                    </a:cubicBezTo>
                    <a:lnTo>
                      <a:pt x="427556" y="5244529"/>
                    </a:lnTo>
                    <a:cubicBezTo>
                      <a:pt x="191423" y="5244529"/>
                      <a:pt x="0" y="5053106"/>
                      <a:pt x="0" y="4816973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2">
                    <a:lumMod val="75000"/>
                  </a:schemeClr>
                </a:solidFill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1FBA7DD-104E-4CB7-BD21-6F9BF3A3A940}"/>
                  </a:ext>
                </a:extLst>
              </p:cNvPr>
              <p:cNvSpPr/>
              <p:nvPr/>
            </p:nvSpPr>
            <p:spPr>
              <a:xfrm rot="8100000">
                <a:off x="2251233" y="5412563"/>
                <a:ext cx="690057" cy="690059"/>
              </a:xfrm>
              <a:prstGeom prst="ellipse">
                <a:avLst/>
              </a:prstGeom>
              <a:solidFill>
                <a:schemeClr val="bg1"/>
              </a:solidFill>
              <a:ln w="0">
                <a:solidFill>
                  <a:schemeClr val="bg2">
                    <a:lumMod val="75000"/>
                  </a:schemeClr>
                </a:solidFill>
              </a:ln>
              <a:scene3d>
                <a:camera prst="isometricLeftDown">
                  <a:rot lat="0" lon="0" rev="0"/>
                </a:camera>
                <a:lightRig rig="threePt" dir="t"/>
              </a:scene3d>
              <a:sp3d extrusionH="63500">
                <a:bevelT w="0" h="0"/>
                <a:bevelB w="0" h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F26BE8E8-EF47-4571-A9AE-30C17B11A084}"/>
                  </a:ext>
                </a:extLst>
              </p:cNvPr>
              <p:cNvSpPr/>
              <p:nvPr/>
            </p:nvSpPr>
            <p:spPr>
              <a:xfrm>
                <a:off x="720839" y="961749"/>
                <a:ext cx="3750831" cy="4336905"/>
              </a:xfrm>
              <a:custGeom>
                <a:avLst/>
                <a:gdLst>
                  <a:gd name="connsiteX0" fmla="*/ 0 w 3750831"/>
                  <a:gd name="connsiteY0" fmla="*/ 0 h 4336905"/>
                  <a:gd name="connsiteX1" fmla="*/ 3750831 w 3750831"/>
                  <a:gd name="connsiteY1" fmla="*/ 0 h 4336905"/>
                  <a:gd name="connsiteX2" fmla="*/ 3750831 w 3750831"/>
                  <a:gd name="connsiteY2" fmla="*/ 4281543 h 4336905"/>
                  <a:gd name="connsiteX3" fmla="*/ 3695469 w 3750831"/>
                  <a:gd name="connsiteY3" fmla="*/ 4336905 h 4336905"/>
                  <a:gd name="connsiteX4" fmla="*/ 55362 w 3750831"/>
                  <a:gd name="connsiteY4" fmla="*/ 4336905 h 4336905"/>
                  <a:gd name="connsiteX5" fmla="*/ 0 w 3750831"/>
                  <a:gd name="connsiteY5" fmla="*/ 4281543 h 4336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50831" h="4336905">
                    <a:moveTo>
                      <a:pt x="0" y="0"/>
                    </a:moveTo>
                    <a:lnTo>
                      <a:pt x="3750831" y="0"/>
                    </a:lnTo>
                    <a:lnTo>
                      <a:pt x="3750831" y="4281543"/>
                    </a:lnTo>
                    <a:cubicBezTo>
                      <a:pt x="3750831" y="4312119"/>
                      <a:pt x="3726045" y="4336905"/>
                      <a:pt x="3695469" y="4336905"/>
                    </a:cubicBezTo>
                    <a:lnTo>
                      <a:pt x="55362" y="4336905"/>
                    </a:lnTo>
                    <a:cubicBezTo>
                      <a:pt x="24786" y="4336905"/>
                      <a:pt x="0" y="4312119"/>
                      <a:pt x="0" y="4281543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ZA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DEBA371-3F5B-497B-9E39-0824264B83C6}"/>
                </a:ext>
              </a:extLst>
            </p:cNvPr>
            <p:cNvSpPr/>
            <p:nvPr userDrawn="1"/>
          </p:nvSpPr>
          <p:spPr>
            <a:xfrm rot="10800000">
              <a:off x="215900" y="982600"/>
              <a:ext cx="4693709" cy="1813013"/>
            </a:xfrm>
            <a:prstGeom prst="rect">
              <a:avLst/>
            </a:prstGeom>
            <a:gradFill>
              <a:gsLst>
                <a:gs pos="95000">
                  <a:srgbClr val="F1F3F4"/>
                </a:gs>
                <a:gs pos="0">
                  <a:srgbClr val="F1F3F4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98" y="1152000"/>
            <a:ext cx="3240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7C6E31A-4D59-415C-8936-B0FF58552FE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531997" y="1152000"/>
            <a:ext cx="3240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7EAA4FA-E4AD-4ABD-990F-29E93EF6557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1FECF05-DDDD-471C-9522-0A97A50E2536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0DFCC46-0FDD-4B8A-A971-6BC6F9CFB38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F9AE732-51FF-4F3D-9AAD-AD48B84090E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70A0F374-5E6F-4F2D-88B9-A7493230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432000"/>
            <a:ext cx="113399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749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S Regular Middle (Zoomed Middle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7C6E31A-4D59-415C-8936-B0FF58552FE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531997" y="1152000"/>
            <a:ext cx="3240000" cy="49679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973B6820-48CD-465A-A2CF-FC0E7C4D445A}"/>
              </a:ext>
            </a:extLst>
          </p:cNvPr>
          <p:cNvGrpSpPr/>
          <p:nvPr userDrawn="1"/>
        </p:nvGrpSpPr>
        <p:grpSpPr>
          <a:xfrm>
            <a:off x="3936000" y="-52659"/>
            <a:ext cx="4320000" cy="6928614"/>
            <a:chOff x="432000" y="-52659"/>
            <a:chExt cx="4320000" cy="6928614"/>
          </a:xfrm>
        </p:grpSpPr>
        <p:sp>
          <p:nvSpPr>
            <p:cNvPr id="16" name="Rounded Rectangle 17">
              <a:extLst>
                <a:ext uri="{FF2B5EF4-FFF2-40B4-BE49-F238E27FC236}">
                  <a16:creationId xmlns:a16="http://schemas.microsoft.com/office/drawing/2014/main" xmlns="" id="{EFF1F929-4AD0-4422-99E8-83A1D34CCAF0}"/>
                </a:ext>
              </a:extLst>
            </p:cNvPr>
            <p:cNvSpPr/>
            <p:nvPr userDrawn="1"/>
          </p:nvSpPr>
          <p:spPr>
            <a:xfrm rot="5400000">
              <a:off x="4390313" y="1214375"/>
              <a:ext cx="625220" cy="98155"/>
            </a:xfrm>
            <a:prstGeom prst="roundRect">
              <a:avLst>
                <a:gd name="adj" fmla="val 16132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xmlns="" id="{20EBA393-D84E-4B63-BDCA-8D81950C00BE}"/>
                </a:ext>
              </a:extLst>
            </p:cNvPr>
            <p:cNvSpPr/>
            <p:nvPr userDrawn="1"/>
          </p:nvSpPr>
          <p:spPr>
            <a:xfrm rot="5400000">
              <a:off x="152303" y="1997477"/>
              <a:ext cx="685427" cy="11150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Rounded Rectangle 3">
              <a:extLst>
                <a:ext uri="{FF2B5EF4-FFF2-40B4-BE49-F238E27FC236}">
                  <a16:creationId xmlns:a16="http://schemas.microsoft.com/office/drawing/2014/main" xmlns="" id="{5AB01FAC-D5E7-4032-BAB4-1F663E15D853}"/>
                </a:ext>
              </a:extLst>
            </p:cNvPr>
            <p:cNvSpPr/>
            <p:nvPr userDrawn="1"/>
          </p:nvSpPr>
          <p:spPr>
            <a:xfrm rot="5400000">
              <a:off x="296521" y="326695"/>
              <a:ext cx="353580" cy="82621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xmlns="" id="{57677C59-5DC7-4FA2-97FF-2F1604809A06}"/>
                </a:ext>
              </a:extLst>
            </p:cNvPr>
            <p:cNvSpPr/>
            <p:nvPr userDrawn="1"/>
          </p:nvSpPr>
          <p:spPr>
            <a:xfrm rot="5400000">
              <a:off x="176091" y="1201383"/>
              <a:ext cx="630587" cy="11877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0480F77D-C084-4362-BB81-F4C122CD488E}"/>
                </a:ext>
              </a:extLst>
            </p:cNvPr>
            <p:cNvSpPr/>
            <p:nvPr userDrawn="1"/>
          </p:nvSpPr>
          <p:spPr>
            <a:xfrm>
              <a:off x="483770" y="-52659"/>
              <a:ext cx="4224983" cy="6928614"/>
            </a:xfrm>
            <a:custGeom>
              <a:avLst/>
              <a:gdLst>
                <a:gd name="connsiteX0" fmla="*/ 0 w 4224983"/>
                <a:gd name="connsiteY0" fmla="*/ 0 h 6928614"/>
                <a:gd name="connsiteX1" fmla="*/ 4224983 w 4224983"/>
                <a:gd name="connsiteY1" fmla="*/ 0 h 6928614"/>
                <a:gd name="connsiteX2" fmla="*/ 4224983 w 4224983"/>
                <a:gd name="connsiteY2" fmla="*/ 6928614 h 6928614"/>
                <a:gd name="connsiteX3" fmla="*/ 0 w 4224983"/>
                <a:gd name="connsiteY3" fmla="*/ 6928614 h 6928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4983" h="6928614">
                  <a:moveTo>
                    <a:pt x="0" y="0"/>
                  </a:moveTo>
                  <a:lnTo>
                    <a:pt x="4224983" y="0"/>
                  </a:lnTo>
                  <a:lnTo>
                    <a:pt x="4224983" y="6928614"/>
                  </a:lnTo>
                  <a:lnTo>
                    <a:pt x="0" y="6928614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D901BA30-D1AC-4E1E-9013-242EF1472D0F}"/>
                </a:ext>
              </a:extLst>
            </p:cNvPr>
            <p:cNvSpPr/>
            <p:nvPr userDrawn="1"/>
          </p:nvSpPr>
          <p:spPr>
            <a:xfrm>
              <a:off x="590462" y="-52659"/>
              <a:ext cx="4011599" cy="6928614"/>
            </a:xfrm>
            <a:custGeom>
              <a:avLst/>
              <a:gdLst>
                <a:gd name="connsiteX0" fmla="*/ 0 w 4011599"/>
                <a:gd name="connsiteY0" fmla="*/ 0 h 6928614"/>
                <a:gd name="connsiteX1" fmla="*/ 4011599 w 4011599"/>
                <a:gd name="connsiteY1" fmla="*/ 0 h 6928614"/>
                <a:gd name="connsiteX2" fmla="*/ 4011599 w 4011599"/>
                <a:gd name="connsiteY2" fmla="*/ 6928614 h 6928614"/>
                <a:gd name="connsiteX3" fmla="*/ 0 w 4011599"/>
                <a:gd name="connsiteY3" fmla="*/ 6928614 h 6928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1599" h="6928614">
                  <a:moveTo>
                    <a:pt x="0" y="0"/>
                  </a:moveTo>
                  <a:lnTo>
                    <a:pt x="4011599" y="0"/>
                  </a:lnTo>
                  <a:lnTo>
                    <a:pt x="4011599" y="6928614"/>
                  </a:lnTo>
                  <a:lnTo>
                    <a:pt x="0" y="6928614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xmlns="" id="{82C0314B-6F9E-424E-A9E8-FC2D2FD88294}"/>
                </a:ext>
              </a:extLst>
            </p:cNvPr>
            <p:cNvSpPr/>
            <p:nvPr/>
          </p:nvSpPr>
          <p:spPr>
            <a:xfrm>
              <a:off x="720840" y="114686"/>
              <a:ext cx="3750831" cy="6628628"/>
            </a:xfrm>
            <a:prstGeom prst="roundRect">
              <a:avLst>
                <a:gd name="adj" fmla="val 1476"/>
              </a:avLst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A8523C-D2CC-44EA-BEBB-19B61126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1152000"/>
            <a:ext cx="3240000" cy="72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800DDC0-F14B-4C71-AA22-7E18EAA47EB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8EB3A25-EBB0-4313-96AC-6062AF621C16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5AFFBD9-F630-4504-8D94-104A30B9B9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E027123-403F-4407-94D2-E3F8411A499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260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xmlns="" id="{F4280D37-32E6-4A9F-96A4-F1B7E2D74173}"/>
              </a:ext>
            </a:extLst>
          </p:cNvPr>
          <p:cNvSpPr/>
          <p:nvPr userDrawn="1"/>
        </p:nvSpPr>
        <p:spPr>
          <a:xfrm>
            <a:off x="0" y="0"/>
            <a:ext cx="12191999" cy="17971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xmlns="" id="{C823B3D4-D937-4CF7-A466-B8FC9501CDE9}"/>
              </a:ext>
            </a:extLst>
          </p:cNvPr>
          <p:cNvSpPr/>
          <p:nvPr userDrawn="1"/>
        </p:nvSpPr>
        <p:spPr>
          <a:xfrm>
            <a:off x="1" y="6412270"/>
            <a:ext cx="12191998" cy="44573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xmlns="" id="{51BC92CF-701C-47CE-A360-1146E38AA3EE}"/>
              </a:ext>
            </a:extLst>
          </p:cNvPr>
          <p:cNvSpPr/>
          <p:nvPr userDrawn="1"/>
        </p:nvSpPr>
        <p:spPr>
          <a:xfrm>
            <a:off x="12008095" y="0"/>
            <a:ext cx="183905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xmlns="" id="{454E365E-494F-42E8-87FE-2C27003DE7D0}"/>
              </a:ext>
            </a:extLst>
          </p:cNvPr>
          <p:cNvSpPr/>
          <p:nvPr userDrawn="1"/>
        </p:nvSpPr>
        <p:spPr>
          <a:xfrm>
            <a:off x="0" y="1"/>
            <a:ext cx="183905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31998" y="432000"/>
            <a:ext cx="11339999" cy="72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31998" y="1151998"/>
            <a:ext cx="11340000" cy="496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74B0A87-626B-4EC5-8BCB-75CE98FECAA2}"/>
              </a:ext>
            </a:extLst>
          </p:cNvPr>
          <p:cNvSpPr txBox="1"/>
          <p:nvPr userDrawn="1"/>
        </p:nvSpPr>
        <p:spPr>
          <a:xfrm>
            <a:off x="118477" y="6413588"/>
            <a:ext cx="1630042" cy="436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58" rtl="0" fontAlgn="auto" latinLnBrk="0" hangingPunc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ZA" sz="18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FillTx/>
                <a:latin typeface="+mj-lt"/>
                <a:ea typeface="Avenir Next"/>
                <a:cs typeface="Avenir Next"/>
                <a:sym typeface="Avenir Next"/>
              </a:rPr>
              <a:t>Your Logo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xmlns="" id="{8E17D64F-EC06-4F2D-B0FC-7A296E284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45390" y="6508017"/>
            <a:ext cx="2550316" cy="12806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6845D77B-4D9E-4A13-98AF-589A0C1F1351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xmlns="" id="{3EF531DB-B681-47E2-9D68-496BDDF6F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45389" y="6655126"/>
            <a:ext cx="2550318" cy="108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ZA"/>
              <a:t>© Copyright 2018 - Your Company Name</a:t>
            </a:r>
            <a:endParaRPr lang="en-ZA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083F4236-EED7-4119-BECC-58A869E85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8094" y="6413588"/>
            <a:ext cx="360000" cy="36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6">
                  <a:lumMod val="50000"/>
                </a:schemeClr>
              </a:gs>
            </a:gsLst>
            <a:lin ang="1800000" scaled="0"/>
          </a:gradFill>
        </p:spPr>
        <p:txBody>
          <a:bodyPr vert="horz" lIns="0" tIns="0" rIns="0" bIns="0" rtlCol="0" anchor="ctr"/>
          <a:lstStyle>
            <a:lvl1pPr algn="ct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119C1C8F-6A95-45BD-92A4-38A328F64724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AA24596-E1FA-4DD3-A7FF-E4EE40500B04}"/>
              </a:ext>
            </a:extLst>
          </p:cNvPr>
          <p:cNvSpPr/>
          <p:nvPr userDrawn="1"/>
        </p:nvSpPr>
        <p:spPr>
          <a:xfrm>
            <a:off x="11268501" y="6413588"/>
            <a:ext cx="360000" cy="720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712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991" r:id="rId2"/>
    <p:sldLayoutId id="2147483992" r:id="rId3"/>
    <p:sldLayoutId id="2147483993" r:id="rId4"/>
    <p:sldLayoutId id="2147483812" r:id="rId5"/>
    <p:sldLayoutId id="2147484100" r:id="rId6"/>
    <p:sldLayoutId id="2147483995" r:id="rId7"/>
    <p:sldLayoutId id="2147483994" r:id="rId8"/>
    <p:sldLayoutId id="2147483996" r:id="rId9"/>
    <p:sldLayoutId id="2147483813" r:id="rId10"/>
    <p:sldLayoutId id="2147483997" r:id="rId11"/>
    <p:sldLayoutId id="2147483998" r:id="rId12"/>
    <p:sldLayoutId id="2147483999" r:id="rId13"/>
    <p:sldLayoutId id="2147483815" r:id="rId14"/>
    <p:sldLayoutId id="2147483817" r:id="rId15"/>
    <p:sldLayoutId id="2147484106" r:id="rId16"/>
    <p:sldLayoutId id="2147484107" r:id="rId17"/>
    <p:sldLayoutId id="2147484108" r:id="rId18"/>
    <p:sldLayoutId id="2147483818" r:id="rId19"/>
    <p:sldLayoutId id="2147483819" r:id="rId20"/>
    <p:sldLayoutId id="2147484004" r:id="rId21"/>
    <p:sldLayoutId id="2147484003" r:id="rId22"/>
    <p:sldLayoutId id="2147484005" r:id="rId23"/>
    <p:sldLayoutId id="2147483820" r:id="rId24"/>
    <p:sldLayoutId id="2147484109" r:id="rId25"/>
  </p:sldLayoutIdLst>
  <p:hf hdr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32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12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538163" indent="-2682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808038" indent="-2698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077913" indent="-2698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1347788" indent="-2698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2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2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0.png"/><Relationship Id="rId18" Type="http://schemas.openxmlformats.org/officeDocument/2006/relationships/image" Target="../media/image18.svg"/><Relationship Id="rId3" Type="http://schemas.openxmlformats.org/officeDocument/2006/relationships/image" Target="../media/image22.svg"/><Relationship Id="rId21" Type="http://schemas.openxmlformats.org/officeDocument/2006/relationships/image" Target="../media/image14.png"/><Relationship Id="rId7" Type="http://schemas.openxmlformats.org/officeDocument/2006/relationships/image" Target="../media/image4.png"/><Relationship Id="rId12" Type="http://schemas.openxmlformats.org/officeDocument/2006/relationships/image" Target="../media/image12.svg"/><Relationship Id="rId17" Type="http://schemas.openxmlformats.org/officeDocument/2006/relationships/image" Target="../media/image12.png"/><Relationship Id="rId25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svg"/><Relationship Id="rId11" Type="http://schemas.openxmlformats.org/officeDocument/2006/relationships/image" Target="../media/image9.png"/><Relationship Id="rId24" Type="http://schemas.openxmlformats.org/officeDocument/2006/relationships/image" Target="../media/image17.png"/><Relationship Id="rId5" Type="http://schemas.openxmlformats.org/officeDocument/2006/relationships/image" Target="../media/image8.png"/><Relationship Id="rId15" Type="http://schemas.openxmlformats.org/officeDocument/2006/relationships/image" Target="../media/image11.png"/><Relationship Id="rId23" Type="http://schemas.openxmlformats.org/officeDocument/2006/relationships/image" Target="../media/image16.png"/><Relationship Id="rId10" Type="http://schemas.openxmlformats.org/officeDocument/2006/relationships/image" Target="../media/image10.svg"/><Relationship Id="rId19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image" Target="../media/image14.svg"/><Relationship Id="rId2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svg"/><Relationship Id="rId7" Type="http://schemas.openxmlformats.org/officeDocument/2006/relationships/image" Target="../media/image1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0.png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1.png"/><Relationship Id="rId18" Type="http://schemas.openxmlformats.org/officeDocument/2006/relationships/image" Target="../media/image20.sv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14.svg"/><Relationship Id="rId17" Type="http://schemas.openxmlformats.org/officeDocument/2006/relationships/image" Target="../media/image13.png"/><Relationship Id="rId2" Type="http://schemas.openxmlformats.org/officeDocument/2006/relationships/image" Target="../media/image7.png"/><Relationship Id="rId16" Type="http://schemas.openxmlformats.org/officeDocument/2006/relationships/image" Target="../media/image18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12.svg"/><Relationship Id="rId19" Type="http://schemas.openxmlformats.org/officeDocument/2006/relationships/image" Target="../media/image22.png"/><Relationship Id="rId4" Type="http://schemas.openxmlformats.org/officeDocument/2006/relationships/image" Target="../media/image25.svg"/><Relationship Id="rId9" Type="http://schemas.openxmlformats.org/officeDocument/2006/relationships/image" Target="../media/image9.png"/><Relationship Id="rId1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6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0.svg"/><Relationship Id="rId3" Type="http://schemas.openxmlformats.org/officeDocument/2006/relationships/image" Target="../media/image22.svg"/><Relationship Id="rId7" Type="http://schemas.openxmlformats.org/officeDocument/2006/relationships/image" Target="../media/image14.sv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5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16.sv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79" y="365328"/>
            <a:ext cx="7137779" cy="60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941" y="2493028"/>
            <a:ext cx="3273499" cy="257245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BE HAPPY,</a:t>
            </a:r>
            <a:br>
              <a:rPr lang="en-US" dirty="0" smtClean="0"/>
            </a:br>
            <a:r>
              <a:rPr lang="en-US" dirty="0" smtClean="0"/>
              <a:t>BE STRONG 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038B-D0C1-4B85-B921-33411E4BA5BC}" type="datetime2">
              <a:rPr lang="en-US" smtClean="0"/>
              <a:t>Saturday, March 7, 2020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© Copyright 2018 - Your Company Name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33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2D0975-AA6A-4E7D-AB6D-DE44D642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3026-223C-41B1-A5EA-ACC479E8FE54}" type="datetime2">
              <a:rPr lang="en-US" smtClean="0"/>
              <a:pPr/>
              <a:t>Saturday, March 7, 2020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B6AF0E-AA1A-4E88-86C8-0F387DF6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499ADD-A477-4540-A9C5-4C4F4C96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2</a:t>
            </a:fld>
            <a:endParaRPr lang="en-Z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A2DE2580-2213-498C-B1D5-2C56880CA76A}"/>
              </a:ext>
            </a:extLst>
          </p:cNvPr>
          <p:cNvGrpSpPr/>
          <p:nvPr/>
        </p:nvGrpSpPr>
        <p:grpSpPr>
          <a:xfrm>
            <a:off x="7461532" y="3482158"/>
            <a:ext cx="1244192" cy="453701"/>
            <a:chOff x="5556950" y="4250241"/>
            <a:chExt cx="1244192" cy="453701"/>
          </a:xfrm>
        </p:grpSpPr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xmlns="" id="{F992426E-525E-4066-A0DB-2FC6AD4B5DDB}"/>
                </a:ext>
              </a:extLst>
            </p:cNvPr>
            <p:cNvSpPr/>
            <p:nvPr/>
          </p:nvSpPr>
          <p:spPr>
            <a:xfrm flipH="1">
              <a:off x="5556950" y="4250241"/>
              <a:ext cx="1040322" cy="329388"/>
            </a:xfrm>
            <a:custGeom>
              <a:avLst/>
              <a:gdLst>
                <a:gd name="connsiteX0" fmla="*/ 214292 w 1542893"/>
                <a:gd name="connsiteY0" fmla="*/ 0 h 661142"/>
                <a:gd name="connsiteX1" fmla="*/ 1328601 w 1542893"/>
                <a:gd name="connsiteY1" fmla="*/ 0 h 661142"/>
                <a:gd name="connsiteX2" fmla="*/ 1542893 w 1542893"/>
                <a:gd name="connsiteY2" fmla="*/ 214292 h 661142"/>
                <a:gd name="connsiteX3" fmla="*/ 1542893 w 1542893"/>
                <a:gd name="connsiteY3" fmla="*/ 661142 h 661142"/>
                <a:gd name="connsiteX4" fmla="*/ 0 w 1542893"/>
                <a:gd name="connsiteY4" fmla="*/ 661142 h 661142"/>
                <a:gd name="connsiteX5" fmla="*/ 0 w 1542893"/>
                <a:gd name="connsiteY5" fmla="*/ 214292 h 661142"/>
                <a:gd name="connsiteX6" fmla="*/ 214292 w 1542893"/>
                <a:gd name="connsiteY6" fmla="*/ 0 h 661142"/>
                <a:gd name="connsiteX0" fmla="*/ 1542893 w 1634333"/>
                <a:gd name="connsiteY0" fmla="*/ 661142 h 752582"/>
                <a:gd name="connsiteX1" fmla="*/ 0 w 1634333"/>
                <a:gd name="connsiteY1" fmla="*/ 661142 h 752582"/>
                <a:gd name="connsiteX2" fmla="*/ 0 w 1634333"/>
                <a:gd name="connsiteY2" fmla="*/ 214292 h 752582"/>
                <a:gd name="connsiteX3" fmla="*/ 214292 w 1634333"/>
                <a:gd name="connsiteY3" fmla="*/ 0 h 752582"/>
                <a:gd name="connsiteX4" fmla="*/ 1328601 w 1634333"/>
                <a:gd name="connsiteY4" fmla="*/ 0 h 752582"/>
                <a:gd name="connsiteX5" fmla="*/ 1542893 w 1634333"/>
                <a:gd name="connsiteY5" fmla="*/ 214292 h 752582"/>
                <a:gd name="connsiteX6" fmla="*/ 1634333 w 1634333"/>
                <a:gd name="connsiteY6" fmla="*/ 752582 h 752582"/>
                <a:gd name="connsiteX0" fmla="*/ 0 w 1634333"/>
                <a:gd name="connsiteY0" fmla="*/ 661142 h 752582"/>
                <a:gd name="connsiteX1" fmla="*/ 0 w 1634333"/>
                <a:gd name="connsiteY1" fmla="*/ 214292 h 752582"/>
                <a:gd name="connsiteX2" fmla="*/ 214292 w 1634333"/>
                <a:gd name="connsiteY2" fmla="*/ 0 h 752582"/>
                <a:gd name="connsiteX3" fmla="*/ 1328601 w 1634333"/>
                <a:gd name="connsiteY3" fmla="*/ 0 h 752582"/>
                <a:gd name="connsiteX4" fmla="*/ 1542893 w 1634333"/>
                <a:gd name="connsiteY4" fmla="*/ 214292 h 752582"/>
                <a:gd name="connsiteX5" fmla="*/ 1634333 w 1634333"/>
                <a:gd name="connsiteY5" fmla="*/ 752582 h 752582"/>
                <a:gd name="connsiteX0" fmla="*/ 0 w 1542893"/>
                <a:gd name="connsiteY0" fmla="*/ 661142 h 661142"/>
                <a:gd name="connsiteX1" fmla="*/ 0 w 1542893"/>
                <a:gd name="connsiteY1" fmla="*/ 214292 h 661142"/>
                <a:gd name="connsiteX2" fmla="*/ 214292 w 1542893"/>
                <a:gd name="connsiteY2" fmla="*/ 0 h 661142"/>
                <a:gd name="connsiteX3" fmla="*/ 1328601 w 1542893"/>
                <a:gd name="connsiteY3" fmla="*/ 0 h 661142"/>
                <a:gd name="connsiteX4" fmla="*/ 1542893 w 1542893"/>
                <a:gd name="connsiteY4" fmla="*/ 214292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214292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2481126"/>
                <a:gd name="connsiteY0" fmla="*/ 661142 h 661142"/>
                <a:gd name="connsiteX1" fmla="*/ 161925 w 2481126"/>
                <a:gd name="connsiteY1" fmla="*/ 228579 h 661142"/>
                <a:gd name="connsiteX2" fmla="*/ 478610 w 2481126"/>
                <a:gd name="connsiteY2" fmla="*/ 0 h 661142"/>
                <a:gd name="connsiteX3" fmla="*/ 2481126 w 2481126"/>
                <a:gd name="connsiteY3" fmla="*/ 4763 h 661142"/>
                <a:gd name="connsiteX0" fmla="*/ 0 w 2481126"/>
                <a:gd name="connsiteY0" fmla="*/ 661142 h 661142"/>
                <a:gd name="connsiteX1" fmla="*/ 178963 w 2481126"/>
                <a:gd name="connsiteY1" fmla="*/ 194153 h 661142"/>
                <a:gd name="connsiteX2" fmla="*/ 478610 w 2481126"/>
                <a:gd name="connsiteY2" fmla="*/ 0 h 661142"/>
                <a:gd name="connsiteX3" fmla="*/ 2481126 w 2481126"/>
                <a:gd name="connsiteY3" fmla="*/ 4763 h 661142"/>
                <a:gd name="connsiteX0" fmla="*/ 0 w 1134344"/>
                <a:gd name="connsiteY0" fmla="*/ 661142 h 661142"/>
                <a:gd name="connsiteX1" fmla="*/ 178963 w 1134344"/>
                <a:gd name="connsiteY1" fmla="*/ 194153 h 661142"/>
                <a:gd name="connsiteX2" fmla="*/ 478610 w 1134344"/>
                <a:gd name="connsiteY2" fmla="*/ 0 h 661142"/>
                <a:gd name="connsiteX3" fmla="*/ 1134344 w 1134344"/>
                <a:gd name="connsiteY3" fmla="*/ 8794 h 661142"/>
                <a:gd name="connsiteX0" fmla="*/ 0 w 1227870"/>
                <a:gd name="connsiteY0" fmla="*/ 661419 h 661419"/>
                <a:gd name="connsiteX1" fmla="*/ 178963 w 1227870"/>
                <a:gd name="connsiteY1" fmla="*/ 194430 h 661419"/>
                <a:gd name="connsiteX2" fmla="*/ 478610 w 1227870"/>
                <a:gd name="connsiteY2" fmla="*/ 277 h 661419"/>
                <a:gd name="connsiteX3" fmla="*/ 1227870 w 1227870"/>
                <a:gd name="connsiteY3" fmla="*/ 0 h 661419"/>
                <a:gd name="connsiteX0" fmla="*/ 0 w 1691762"/>
                <a:gd name="connsiteY0" fmla="*/ 666200 h 666200"/>
                <a:gd name="connsiteX1" fmla="*/ 178963 w 1691762"/>
                <a:gd name="connsiteY1" fmla="*/ 199211 h 666200"/>
                <a:gd name="connsiteX2" fmla="*/ 478610 w 1691762"/>
                <a:gd name="connsiteY2" fmla="*/ 5058 h 666200"/>
                <a:gd name="connsiteX3" fmla="*/ 1691762 w 1691762"/>
                <a:gd name="connsiteY3" fmla="*/ 0 h 666200"/>
                <a:gd name="connsiteX0" fmla="*/ 0 w 1327632"/>
                <a:gd name="connsiteY0" fmla="*/ 661142 h 661142"/>
                <a:gd name="connsiteX1" fmla="*/ 178963 w 1327632"/>
                <a:gd name="connsiteY1" fmla="*/ 194153 h 661142"/>
                <a:gd name="connsiteX2" fmla="*/ 478610 w 1327632"/>
                <a:gd name="connsiteY2" fmla="*/ 0 h 661142"/>
                <a:gd name="connsiteX3" fmla="*/ 1327632 w 1327632"/>
                <a:gd name="connsiteY3" fmla="*/ 1315 h 661142"/>
                <a:gd name="connsiteX0" fmla="*/ 0 w 1634398"/>
                <a:gd name="connsiteY0" fmla="*/ 661142 h 661142"/>
                <a:gd name="connsiteX1" fmla="*/ 178963 w 1634398"/>
                <a:gd name="connsiteY1" fmla="*/ 194153 h 661142"/>
                <a:gd name="connsiteX2" fmla="*/ 478610 w 1634398"/>
                <a:gd name="connsiteY2" fmla="*/ 0 h 661142"/>
                <a:gd name="connsiteX3" fmla="*/ 1634398 w 1634398"/>
                <a:gd name="connsiteY3" fmla="*/ 1315 h 6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4398" h="661142">
                  <a:moveTo>
                    <a:pt x="0" y="661142"/>
                  </a:moveTo>
                  <a:cubicBezTo>
                    <a:pt x="53975" y="516954"/>
                    <a:pt x="124988" y="338341"/>
                    <a:pt x="178963" y="194153"/>
                  </a:cubicBezTo>
                  <a:cubicBezTo>
                    <a:pt x="255163" y="1985"/>
                    <a:pt x="360260" y="0"/>
                    <a:pt x="478610" y="0"/>
                  </a:cubicBezTo>
                  <a:lnTo>
                    <a:pt x="1634398" y="1315"/>
                  </a:lnTo>
                </a:path>
              </a:pathLst>
            </a:custGeom>
            <a:noFill/>
            <a:ln w="9525" cap="rnd">
              <a:solidFill>
                <a:schemeClr val="bg1">
                  <a:lumMod val="75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xmlns="" id="{3900561B-3C9F-42EB-9A5C-997482EF866E}"/>
                </a:ext>
              </a:extLst>
            </p:cNvPr>
            <p:cNvSpPr/>
            <p:nvPr/>
          </p:nvSpPr>
          <p:spPr>
            <a:xfrm rot="10800000" flipH="1">
              <a:off x="6563190" y="4514372"/>
              <a:ext cx="237952" cy="189570"/>
            </a:xfrm>
            <a:custGeom>
              <a:avLst/>
              <a:gdLst>
                <a:gd name="connsiteX0" fmla="*/ 214292 w 1542893"/>
                <a:gd name="connsiteY0" fmla="*/ 0 h 661142"/>
                <a:gd name="connsiteX1" fmla="*/ 1328601 w 1542893"/>
                <a:gd name="connsiteY1" fmla="*/ 0 h 661142"/>
                <a:gd name="connsiteX2" fmla="*/ 1542893 w 1542893"/>
                <a:gd name="connsiteY2" fmla="*/ 214292 h 661142"/>
                <a:gd name="connsiteX3" fmla="*/ 1542893 w 1542893"/>
                <a:gd name="connsiteY3" fmla="*/ 661142 h 661142"/>
                <a:gd name="connsiteX4" fmla="*/ 0 w 1542893"/>
                <a:gd name="connsiteY4" fmla="*/ 661142 h 661142"/>
                <a:gd name="connsiteX5" fmla="*/ 0 w 1542893"/>
                <a:gd name="connsiteY5" fmla="*/ 214292 h 661142"/>
                <a:gd name="connsiteX6" fmla="*/ 214292 w 1542893"/>
                <a:gd name="connsiteY6" fmla="*/ 0 h 661142"/>
                <a:gd name="connsiteX0" fmla="*/ 1542893 w 1634333"/>
                <a:gd name="connsiteY0" fmla="*/ 661142 h 752582"/>
                <a:gd name="connsiteX1" fmla="*/ 0 w 1634333"/>
                <a:gd name="connsiteY1" fmla="*/ 661142 h 752582"/>
                <a:gd name="connsiteX2" fmla="*/ 0 w 1634333"/>
                <a:gd name="connsiteY2" fmla="*/ 214292 h 752582"/>
                <a:gd name="connsiteX3" fmla="*/ 214292 w 1634333"/>
                <a:gd name="connsiteY3" fmla="*/ 0 h 752582"/>
                <a:gd name="connsiteX4" fmla="*/ 1328601 w 1634333"/>
                <a:gd name="connsiteY4" fmla="*/ 0 h 752582"/>
                <a:gd name="connsiteX5" fmla="*/ 1542893 w 1634333"/>
                <a:gd name="connsiteY5" fmla="*/ 214292 h 752582"/>
                <a:gd name="connsiteX6" fmla="*/ 1634333 w 1634333"/>
                <a:gd name="connsiteY6" fmla="*/ 752582 h 752582"/>
                <a:gd name="connsiteX0" fmla="*/ 0 w 1634333"/>
                <a:gd name="connsiteY0" fmla="*/ 661142 h 752582"/>
                <a:gd name="connsiteX1" fmla="*/ 0 w 1634333"/>
                <a:gd name="connsiteY1" fmla="*/ 214292 h 752582"/>
                <a:gd name="connsiteX2" fmla="*/ 214292 w 1634333"/>
                <a:gd name="connsiteY2" fmla="*/ 0 h 752582"/>
                <a:gd name="connsiteX3" fmla="*/ 1328601 w 1634333"/>
                <a:gd name="connsiteY3" fmla="*/ 0 h 752582"/>
                <a:gd name="connsiteX4" fmla="*/ 1542893 w 1634333"/>
                <a:gd name="connsiteY4" fmla="*/ 214292 h 752582"/>
                <a:gd name="connsiteX5" fmla="*/ 1634333 w 1634333"/>
                <a:gd name="connsiteY5" fmla="*/ 752582 h 752582"/>
                <a:gd name="connsiteX0" fmla="*/ 0 w 1542893"/>
                <a:gd name="connsiteY0" fmla="*/ 661142 h 661142"/>
                <a:gd name="connsiteX1" fmla="*/ 0 w 1542893"/>
                <a:gd name="connsiteY1" fmla="*/ 214292 h 661142"/>
                <a:gd name="connsiteX2" fmla="*/ 214292 w 1542893"/>
                <a:gd name="connsiteY2" fmla="*/ 0 h 661142"/>
                <a:gd name="connsiteX3" fmla="*/ 1328601 w 1542893"/>
                <a:gd name="connsiteY3" fmla="*/ 0 h 661142"/>
                <a:gd name="connsiteX4" fmla="*/ 1542893 w 1542893"/>
                <a:gd name="connsiteY4" fmla="*/ 214292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214292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895214"/>
                <a:gd name="connsiteY0" fmla="*/ 661142 h 661142"/>
                <a:gd name="connsiteX1" fmla="*/ 161925 w 895214"/>
                <a:gd name="connsiteY1" fmla="*/ 228579 h 661142"/>
                <a:gd name="connsiteX2" fmla="*/ 478610 w 895214"/>
                <a:gd name="connsiteY2" fmla="*/ 0 h 661142"/>
                <a:gd name="connsiteX3" fmla="*/ 895214 w 895214"/>
                <a:gd name="connsiteY3" fmla="*/ 4763 h 661142"/>
                <a:gd name="connsiteX0" fmla="*/ 0 w 790439"/>
                <a:gd name="connsiteY0" fmla="*/ 380155 h 380155"/>
                <a:gd name="connsiteX1" fmla="*/ 57150 w 790439"/>
                <a:gd name="connsiteY1" fmla="*/ 228579 h 380155"/>
                <a:gd name="connsiteX2" fmla="*/ 373835 w 790439"/>
                <a:gd name="connsiteY2" fmla="*/ 0 h 380155"/>
                <a:gd name="connsiteX3" fmla="*/ 790439 w 790439"/>
                <a:gd name="connsiteY3" fmla="*/ 4763 h 380155"/>
                <a:gd name="connsiteX0" fmla="*/ 0 w 790439"/>
                <a:gd name="connsiteY0" fmla="*/ 380502 h 380502"/>
                <a:gd name="connsiteX1" fmla="*/ 77028 w 790439"/>
                <a:gd name="connsiteY1" fmla="*/ 176141 h 380502"/>
                <a:gd name="connsiteX2" fmla="*/ 373835 w 790439"/>
                <a:gd name="connsiteY2" fmla="*/ 347 h 380502"/>
                <a:gd name="connsiteX3" fmla="*/ 790439 w 790439"/>
                <a:gd name="connsiteY3" fmla="*/ 5110 h 380502"/>
                <a:gd name="connsiteX0" fmla="*/ 0 w 1041091"/>
                <a:gd name="connsiteY0" fmla="*/ 381439 h 381439"/>
                <a:gd name="connsiteX1" fmla="*/ 77028 w 1041091"/>
                <a:gd name="connsiteY1" fmla="*/ 177078 h 381439"/>
                <a:gd name="connsiteX2" fmla="*/ 373835 w 1041091"/>
                <a:gd name="connsiteY2" fmla="*/ 1284 h 381439"/>
                <a:gd name="connsiteX3" fmla="*/ 1041091 w 1041091"/>
                <a:gd name="connsiteY3" fmla="*/ 0 h 381439"/>
                <a:gd name="connsiteX0" fmla="*/ 0 w 2208303"/>
                <a:gd name="connsiteY0" fmla="*/ 380503 h 380503"/>
                <a:gd name="connsiteX1" fmla="*/ 77028 w 2208303"/>
                <a:gd name="connsiteY1" fmla="*/ 176142 h 380503"/>
                <a:gd name="connsiteX2" fmla="*/ 373835 w 2208303"/>
                <a:gd name="connsiteY2" fmla="*/ 348 h 380503"/>
                <a:gd name="connsiteX3" fmla="*/ 2208303 w 2208303"/>
                <a:gd name="connsiteY3" fmla="*/ 5112 h 380503"/>
                <a:gd name="connsiteX0" fmla="*/ 0 w 628078"/>
                <a:gd name="connsiteY0" fmla="*/ 380503 h 380503"/>
                <a:gd name="connsiteX1" fmla="*/ 77028 w 628078"/>
                <a:gd name="connsiteY1" fmla="*/ 176142 h 380503"/>
                <a:gd name="connsiteX2" fmla="*/ 373835 w 628078"/>
                <a:gd name="connsiteY2" fmla="*/ 348 h 380503"/>
                <a:gd name="connsiteX3" fmla="*/ 628078 w 628078"/>
                <a:gd name="connsiteY3" fmla="*/ 35702 h 380503"/>
                <a:gd name="connsiteX0" fmla="*/ 0 w 724861"/>
                <a:gd name="connsiteY0" fmla="*/ 380503 h 380503"/>
                <a:gd name="connsiteX1" fmla="*/ 77028 w 724861"/>
                <a:gd name="connsiteY1" fmla="*/ 176142 h 380503"/>
                <a:gd name="connsiteX2" fmla="*/ 373835 w 724861"/>
                <a:gd name="connsiteY2" fmla="*/ 348 h 380503"/>
                <a:gd name="connsiteX3" fmla="*/ 628078 w 724861"/>
                <a:gd name="connsiteY3" fmla="*/ 35702 h 380503"/>
                <a:gd name="connsiteX0" fmla="*/ 0 w 679854"/>
                <a:gd name="connsiteY0" fmla="*/ 387817 h 387817"/>
                <a:gd name="connsiteX1" fmla="*/ 77028 w 679854"/>
                <a:gd name="connsiteY1" fmla="*/ 183456 h 387817"/>
                <a:gd name="connsiteX2" fmla="*/ 373835 w 679854"/>
                <a:gd name="connsiteY2" fmla="*/ 7662 h 387817"/>
                <a:gd name="connsiteX3" fmla="*/ 508364 w 679854"/>
                <a:gd name="connsiteY3" fmla="*/ 0 h 387817"/>
                <a:gd name="connsiteX0" fmla="*/ 0 w 508364"/>
                <a:gd name="connsiteY0" fmla="*/ 387817 h 387817"/>
                <a:gd name="connsiteX1" fmla="*/ 77028 w 508364"/>
                <a:gd name="connsiteY1" fmla="*/ 183456 h 387817"/>
                <a:gd name="connsiteX2" fmla="*/ 373835 w 508364"/>
                <a:gd name="connsiteY2" fmla="*/ 7662 h 387817"/>
                <a:gd name="connsiteX3" fmla="*/ 508364 w 508364"/>
                <a:gd name="connsiteY3" fmla="*/ 0 h 387817"/>
                <a:gd name="connsiteX0" fmla="*/ 0 w 508834"/>
                <a:gd name="connsiteY0" fmla="*/ 387976 h 387976"/>
                <a:gd name="connsiteX1" fmla="*/ 77028 w 508834"/>
                <a:gd name="connsiteY1" fmla="*/ 183615 h 387976"/>
                <a:gd name="connsiteX2" fmla="*/ 373835 w 508834"/>
                <a:gd name="connsiteY2" fmla="*/ 7821 h 387976"/>
                <a:gd name="connsiteX3" fmla="*/ 508364 w 508834"/>
                <a:gd name="connsiteY3" fmla="*/ 159 h 387976"/>
                <a:gd name="connsiteX0" fmla="*/ 0 w 423469"/>
                <a:gd name="connsiteY0" fmla="*/ 380503 h 380503"/>
                <a:gd name="connsiteX1" fmla="*/ 77028 w 423469"/>
                <a:gd name="connsiteY1" fmla="*/ 176142 h 380503"/>
                <a:gd name="connsiteX2" fmla="*/ 373835 w 423469"/>
                <a:gd name="connsiteY2" fmla="*/ 348 h 380503"/>
                <a:gd name="connsiteX3" fmla="*/ 422319 w 423469"/>
                <a:gd name="connsiteY3" fmla="*/ 2244 h 380503"/>
                <a:gd name="connsiteX0" fmla="*/ 0 w 373835"/>
                <a:gd name="connsiteY0" fmla="*/ 380503 h 380503"/>
                <a:gd name="connsiteX1" fmla="*/ 77028 w 373835"/>
                <a:gd name="connsiteY1" fmla="*/ 176142 h 380503"/>
                <a:gd name="connsiteX2" fmla="*/ 373835 w 373835"/>
                <a:gd name="connsiteY2" fmla="*/ 348 h 380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835" h="380503">
                  <a:moveTo>
                    <a:pt x="0" y="380503"/>
                  </a:moveTo>
                  <a:lnTo>
                    <a:pt x="77028" y="176142"/>
                  </a:lnTo>
                  <a:cubicBezTo>
                    <a:pt x="153228" y="-16026"/>
                    <a:pt x="255485" y="348"/>
                    <a:pt x="373835" y="348"/>
                  </a:cubicBezTo>
                </a:path>
              </a:pathLst>
            </a:custGeom>
            <a:noFill/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sp>
        <p:nvSpPr>
          <p:cNvPr id="36" name="Content Placeholder 33">
            <a:extLst>
              <a:ext uri="{FF2B5EF4-FFF2-40B4-BE49-F238E27FC236}">
                <a16:creationId xmlns:a16="http://schemas.microsoft.com/office/drawing/2014/main" xmlns="" id="{604E7140-70D6-40E5-A31F-DE022FE42B05}"/>
              </a:ext>
            </a:extLst>
          </p:cNvPr>
          <p:cNvSpPr txBox="1">
            <a:spLocks/>
          </p:cNvSpPr>
          <p:nvPr/>
        </p:nvSpPr>
        <p:spPr>
          <a:xfrm>
            <a:off x="8850529" y="3787130"/>
            <a:ext cx="1585155" cy="3441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9875" indent="-2698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8163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7913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dirty="0" smtClean="0"/>
              <a:t>A MENTAL HEALTH BUDDY!</a:t>
            </a:r>
            <a:endParaRPr lang="en-Z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30"/>
          <a:stretch/>
        </p:blipFill>
        <p:spPr>
          <a:xfrm>
            <a:off x="4255269" y="126412"/>
            <a:ext cx="3722871" cy="661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0E5066-C54D-4107-8813-ADEC96DE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DD5A-3A03-4F09-94E1-6B0751CBE7C9}" type="datetime2">
              <a:rPr lang="en-US" smtClean="0"/>
              <a:pPr/>
              <a:t>Saturday, March 7, 2020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C3CB01-C8A7-4DB6-BB3B-BA46B83A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1E67B7-4829-45F9-95DF-CC106E4B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3</a:t>
            </a:fld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00FC19-5BAC-428C-B1B9-113E4DB8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HOMESCREEN</a:t>
            </a:r>
            <a:endParaRPr lang="en-ZA" dirty="0"/>
          </a:p>
        </p:txBody>
      </p:sp>
      <p:sp>
        <p:nvSpPr>
          <p:cNvPr id="42" name="Content Placeholder 33">
            <a:extLst>
              <a:ext uri="{FF2B5EF4-FFF2-40B4-BE49-F238E27FC236}">
                <a16:creationId xmlns:a16="http://schemas.microsoft.com/office/drawing/2014/main" xmlns="" id="{3FCD00EE-FD03-464C-A13B-42C9BB6790C5}"/>
              </a:ext>
            </a:extLst>
          </p:cNvPr>
          <p:cNvSpPr txBox="1">
            <a:spLocks/>
          </p:cNvSpPr>
          <p:nvPr/>
        </p:nvSpPr>
        <p:spPr>
          <a:xfrm>
            <a:off x="8502185" y="4065516"/>
            <a:ext cx="1585155" cy="3441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9875" indent="-2698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8163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7913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dirty="0" smtClean="0"/>
              <a:t>MORE OPTIONS</a:t>
            </a:r>
            <a:endParaRPr lang="en-ZA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EAEB622A-CE4E-492D-BE1E-89C2FF532E61}"/>
              </a:ext>
            </a:extLst>
          </p:cNvPr>
          <p:cNvGrpSpPr/>
          <p:nvPr/>
        </p:nvGrpSpPr>
        <p:grpSpPr>
          <a:xfrm flipH="1">
            <a:off x="3753267" y="2448828"/>
            <a:ext cx="1264101" cy="717447"/>
            <a:chOff x="5555691" y="1807448"/>
            <a:chExt cx="1264101" cy="717447"/>
          </a:xfrm>
        </p:grpSpPr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xmlns="" id="{59525343-399E-4F08-836D-9EEAADC95D50}"/>
                </a:ext>
              </a:extLst>
            </p:cNvPr>
            <p:cNvSpPr/>
            <p:nvPr/>
          </p:nvSpPr>
          <p:spPr>
            <a:xfrm flipH="1" flipV="1">
              <a:off x="5555691" y="2003967"/>
              <a:ext cx="476760" cy="520928"/>
            </a:xfrm>
            <a:custGeom>
              <a:avLst/>
              <a:gdLst>
                <a:gd name="connsiteX0" fmla="*/ 214292 w 1542893"/>
                <a:gd name="connsiteY0" fmla="*/ 0 h 661142"/>
                <a:gd name="connsiteX1" fmla="*/ 1328601 w 1542893"/>
                <a:gd name="connsiteY1" fmla="*/ 0 h 661142"/>
                <a:gd name="connsiteX2" fmla="*/ 1542893 w 1542893"/>
                <a:gd name="connsiteY2" fmla="*/ 214292 h 661142"/>
                <a:gd name="connsiteX3" fmla="*/ 1542893 w 1542893"/>
                <a:gd name="connsiteY3" fmla="*/ 661142 h 661142"/>
                <a:gd name="connsiteX4" fmla="*/ 0 w 1542893"/>
                <a:gd name="connsiteY4" fmla="*/ 661142 h 661142"/>
                <a:gd name="connsiteX5" fmla="*/ 0 w 1542893"/>
                <a:gd name="connsiteY5" fmla="*/ 214292 h 661142"/>
                <a:gd name="connsiteX6" fmla="*/ 214292 w 1542893"/>
                <a:gd name="connsiteY6" fmla="*/ 0 h 661142"/>
                <a:gd name="connsiteX0" fmla="*/ 1542893 w 1634333"/>
                <a:gd name="connsiteY0" fmla="*/ 661142 h 752582"/>
                <a:gd name="connsiteX1" fmla="*/ 0 w 1634333"/>
                <a:gd name="connsiteY1" fmla="*/ 661142 h 752582"/>
                <a:gd name="connsiteX2" fmla="*/ 0 w 1634333"/>
                <a:gd name="connsiteY2" fmla="*/ 214292 h 752582"/>
                <a:gd name="connsiteX3" fmla="*/ 214292 w 1634333"/>
                <a:gd name="connsiteY3" fmla="*/ 0 h 752582"/>
                <a:gd name="connsiteX4" fmla="*/ 1328601 w 1634333"/>
                <a:gd name="connsiteY4" fmla="*/ 0 h 752582"/>
                <a:gd name="connsiteX5" fmla="*/ 1542893 w 1634333"/>
                <a:gd name="connsiteY5" fmla="*/ 214292 h 752582"/>
                <a:gd name="connsiteX6" fmla="*/ 1634333 w 1634333"/>
                <a:gd name="connsiteY6" fmla="*/ 752582 h 752582"/>
                <a:gd name="connsiteX0" fmla="*/ 0 w 1634333"/>
                <a:gd name="connsiteY0" fmla="*/ 661142 h 752582"/>
                <a:gd name="connsiteX1" fmla="*/ 0 w 1634333"/>
                <a:gd name="connsiteY1" fmla="*/ 214292 h 752582"/>
                <a:gd name="connsiteX2" fmla="*/ 214292 w 1634333"/>
                <a:gd name="connsiteY2" fmla="*/ 0 h 752582"/>
                <a:gd name="connsiteX3" fmla="*/ 1328601 w 1634333"/>
                <a:gd name="connsiteY3" fmla="*/ 0 h 752582"/>
                <a:gd name="connsiteX4" fmla="*/ 1542893 w 1634333"/>
                <a:gd name="connsiteY4" fmla="*/ 214292 h 752582"/>
                <a:gd name="connsiteX5" fmla="*/ 1634333 w 1634333"/>
                <a:gd name="connsiteY5" fmla="*/ 752582 h 752582"/>
                <a:gd name="connsiteX0" fmla="*/ 0 w 1542893"/>
                <a:gd name="connsiteY0" fmla="*/ 661142 h 661142"/>
                <a:gd name="connsiteX1" fmla="*/ 0 w 1542893"/>
                <a:gd name="connsiteY1" fmla="*/ 214292 h 661142"/>
                <a:gd name="connsiteX2" fmla="*/ 214292 w 1542893"/>
                <a:gd name="connsiteY2" fmla="*/ 0 h 661142"/>
                <a:gd name="connsiteX3" fmla="*/ 1328601 w 1542893"/>
                <a:gd name="connsiteY3" fmla="*/ 0 h 661142"/>
                <a:gd name="connsiteX4" fmla="*/ 1542893 w 1542893"/>
                <a:gd name="connsiteY4" fmla="*/ 214292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214292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2481126"/>
                <a:gd name="connsiteY0" fmla="*/ 661142 h 661142"/>
                <a:gd name="connsiteX1" fmla="*/ 161925 w 2481126"/>
                <a:gd name="connsiteY1" fmla="*/ 228579 h 661142"/>
                <a:gd name="connsiteX2" fmla="*/ 478610 w 2481126"/>
                <a:gd name="connsiteY2" fmla="*/ 0 h 661142"/>
                <a:gd name="connsiteX3" fmla="*/ 2481126 w 2481126"/>
                <a:gd name="connsiteY3" fmla="*/ 4763 h 661142"/>
                <a:gd name="connsiteX0" fmla="*/ 0 w 2481126"/>
                <a:gd name="connsiteY0" fmla="*/ 661142 h 661142"/>
                <a:gd name="connsiteX1" fmla="*/ 178963 w 2481126"/>
                <a:gd name="connsiteY1" fmla="*/ 194153 h 661142"/>
                <a:gd name="connsiteX2" fmla="*/ 478610 w 2481126"/>
                <a:gd name="connsiteY2" fmla="*/ 0 h 661142"/>
                <a:gd name="connsiteX3" fmla="*/ 2481126 w 2481126"/>
                <a:gd name="connsiteY3" fmla="*/ 4763 h 661142"/>
                <a:gd name="connsiteX0" fmla="*/ 0 w 1134344"/>
                <a:gd name="connsiteY0" fmla="*/ 661142 h 661142"/>
                <a:gd name="connsiteX1" fmla="*/ 178963 w 1134344"/>
                <a:gd name="connsiteY1" fmla="*/ 194153 h 661142"/>
                <a:gd name="connsiteX2" fmla="*/ 478610 w 1134344"/>
                <a:gd name="connsiteY2" fmla="*/ 0 h 661142"/>
                <a:gd name="connsiteX3" fmla="*/ 1134344 w 1134344"/>
                <a:gd name="connsiteY3" fmla="*/ 8794 h 661142"/>
                <a:gd name="connsiteX0" fmla="*/ 0 w 1227870"/>
                <a:gd name="connsiteY0" fmla="*/ 661419 h 661419"/>
                <a:gd name="connsiteX1" fmla="*/ 178963 w 1227870"/>
                <a:gd name="connsiteY1" fmla="*/ 194430 h 661419"/>
                <a:gd name="connsiteX2" fmla="*/ 478610 w 1227870"/>
                <a:gd name="connsiteY2" fmla="*/ 277 h 661419"/>
                <a:gd name="connsiteX3" fmla="*/ 1227870 w 1227870"/>
                <a:gd name="connsiteY3" fmla="*/ 0 h 661419"/>
                <a:gd name="connsiteX0" fmla="*/ 0 w 734050"/>
                <a:gd name="connsiteY0" fmla="*/ 661143 h 661143"/>
                <a:gd name="connsiteX1" fmla="*/ 178963 w 734050"/>
                <a:gd name="connsiteY1" fmla="*/ 194154 h 661143"/>
                <a:gd name="connsiteX2" fmla="*/ 478610 w 734050"/>
                <a:gd name="connsiteY2" fmla="*/ 1 h 661143"/>
                <a:gd name="connsiteX3" fmla="*/ 734050 w 734050"/>
                <a:gd name="connsiteY3" fmla="*/ 3755 h 661143"/>
                <a:gd name="connsiteX0" fmla="*/ 0 w 744026"/>
                <a:gd name="connsiteY0" fmla="*/ 665451 h 665451"/>
                <a:gd name="connsiteX1" fmla="*/ 178963 w 744026"/>
                <a:gd name="connsiteY1" fmla="*/ 198462 h 665451"/>
                <a:gd name="connsiteX2" fmla="*/ 478610 w 744026"/>
                <a:gd name="connsiteY2" fmla="*/ 4309 h 665451"/>
                <a:gd name="connsiteX3" fmla="*/ 744026 w 744026"/>
                <a:gd name="connsiteY3" fmla="*/ 0 h 665451"/>
                <a:gd name="connsiteX0" fmla="*/ 0 w 749014"/>
                <a:gd name="connsiteY0" fmla="*/ 661420 h 661420"/>
                <a:gd name="connsiteX1" fmla="*/ 178963 w 749014"/>
                <a:gd name="connsiteY1" fmla="*/ 194431 h 661420"/>
                <a:gd name="connsiteX2" fmla="*/ 478610 w 749014"/>
                <a:gd name="connsiteY2" fmla="*/ 278 h 661420"/>
                <a:gd name="connsiteX3" fmla="*/ 749014 w 749014"/>
                <a:gd name="connsiteY3" fmla="*/ 0 h 6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014" h="661420">
                  <a:moveTo>
                    <a:pt x="0" y="661420"/>
                  </a:moveTo>
                  <a:cubicBezTo>
                    <a:pt x="53975" y="517232"/>
                    <a:pt x="124988" y="338619"/>
                    <a:pt x="178963" y="194431"/>
                  </a:cubicBezTo>
                  <a:cubicBezTo>
                    <a:pt x="255163" y="2263"/>
                    <a:pt x="360260" y="278"/>
                    <a:pt x="478610" y="278"/>
                  </a:cubicBezTo>
                  <a:lnTo>
                    <a:pt x="749014" y="0"/>
                  </a:lnTo>
                </a:path>
              </a:pathLst>
            </a:custGeom>
            <a:noFill/>
            <a:ln w="9525" cap="rnd">
              <a:solidFill>
                <a:schemeClr val="bg1">
                  <a:lumMod val="75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98391839-F375-4E90-8A0E-FB6A5B5693F1}"/>
                </a:ext>
              </a:extLst>
            </p:cNvPr>
            <p:cNvSpPr/>
            <p:nvPr/>
          </p:nvSpPr>
          <p:spPr>
            <a:xfrm rot="10800000" flipH="1" flipV="1">
              <a:off x="5998370" y="1807448"/>
              <a:ext cx="821422" cy="299680"/>
            </a:xfrm>
            <a:custGeom>
              <a:avLst/>
              <a:gdLst>
                <a:gd name="connsiteX0" fmla="*/ 214292 w 1542893"/>
                <a:gd name="connsiteY0" fmla="*/ 0 h 661142"/>
                <a:gd name="connsiteX1" fmla="*/ 1328601 w 1542893"/>
                <a:gd name="connsiteY1" fmla="*/ 0 h 661142"/>
                <a:gd name="connsiteX2" fmla="*/ 1542893 w 1542893"/>
                <a:gd name="connsiteY2" fmla="*/ 214292 h 661142"/>
                <a:gd name="connsiteX3" fmla="*/ 1542893 w 1542893"/>
                <a:gd name="connsiteY3" fmla="*/ 661142 h 661142"/>
                <a:gd name="connsiteX4" fmla="*/ 0 w 1542893"/>
                <a:gd name="connsiteY4" fmla="*/ 661142 h 661142"/>
                <a:gd name="connsiteX5" fmla="*/ 0 w 1542893"/>
                <a:gd name="connsiteY5" fmla="*/ 214292 h 661142"/>
                <a:gd name="connsiteX6" fmla="*/ 214292 w 1542893"/>
                <a:gd name="connsiteY6" fmla="*/ 0 h 661142"/>
                <a:gd name="connsiteX0" fmla="*/ 1542893 w 1634333"/>
                <a:gd name="connsiteY0" fmla="*/ 661142 h 752582"/>
                <a:gd name="connsiteX1" fmla="*/ 0 w 1634333"/>
                <a:gd name="connsiteY1" fmla="*/ 661142 h 752582"/>
                <a:gd name="connsiteX2" fmla="*/ 0 w 1634333"/>
                <a:gd name="connsiteY2" fmla="*/ 214292 h 752582"/>
                <a:gd name="connsiteX3" fmla="*/ 214292 w 1634333"/>
                <a:gd name="connsiteY3" fmla="*/ 0 h 752582"/>
                <a:gd name="connsiteX4" fmla="*/ 1328601 w 1634333"/>
                <a:gd name="connsiteY4" fmla="*/ 0 h 752582"/>
                <a:gd name="connsiteX5" fmla="*/ 1542893 w 1634333"/>
                <a:gd name="connsiteY5" fmla="*/ 214292 h 752582"/>
                <a:gd name="connsiteX6" fmla="*/ 1634333 w 1634333"/>
                <a:gd name="connsiteY6" fmla="*/ 752582 h 752582"/>
                <a:gd name="connsiteX0" fmla="*/ 0 w 1634333"/>
                <a:gd name="connsiteY0" fmla="*/ 661142 h 752582"/>
                <a:gd name="connsiteX1" fmla="*/ 0 w 1634333"/>
                <a:gd name="connsiteY1" fmla="*/ 214292 h 752582"/>
                <a:gd name="connsiteX2" fmla="*/ 214292 w 1634333"/>
                <a:gd name="connsiteY2" fmla="*/ 0 h 752582"/>
                <a:gd name="connsiteX3" fmla="*/ 1328601 w 1634333"/>
                <a:gd name="connsiteY3" fmla="*/ 0 h 752582"/>
                <a:gd name="connsiteX4" fmla="*/ 1542893 w 1634333"/>
                <a:gd name="connsiteY4" fmla="*/ 214292 h 752582"/>
                <a:gd name="connsiteX5" fmla="*/ 1634333 w 1634333"/>
                <a:gd name="connsiteY5" fmla="*/ 752582 h 752582"/>
                <a:gd name="connsiteX0" fmla="*/ 0 w 1542893"/>
                <a:gd name="connsiteY0" fmla="*/ 661142 h 661142"/>
                <a:gd name="connsiteX1" fmla="*/ 0 w 1542893"/>
                <a:gd name="connsiteY1" fmla="*/ 214292 h 661142"/>
                <a:gd name="connsiteX2" fmla="*/ 214292 w 1542893"/>
                <a:gd name="connsiteY2" fmla="*/ 0 h 661142"/>
                <a:gd name="connsiteX3" fmla="*/ 1328601 w 1542893"/>
                <a:gd name="connsiteY3" fmla="*/ 0 h 661142"/>
                <a:gd name="connsiteX4" fmla="*/ 1542893 w 1542893"/>
                <a:gd name="connsiteY4" fmla="*/ 214292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214292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895214"/>
                <a:gd name="connsiteY0" fmla="*/ 661142 h 661142"/>
                <a:gd name="connsiteX1" fmla="*/ 161925 w 895214"/>
                <a:gd name="connsiteY1" fmla="*/ 228579 h 661142"/>
                <a:gd name="connsiteX2" fmla="*/ 478610 w 895214"/>
                <a:gd name="connsiteY2" fmla="*/ 0 h 661142"/>
                <a:gd name="connsiteX3" fmla="*/ 895214 w 895214"/>
                <a:gd name="connsiteY3" fmla="*/ 4763 h 661142"/>
                <a:gd name="connsiteX0" fmla="*/ 0 w 790439"/>
                <a:gd name="connsiteY0" fmla="*/ 380155 h 380155"/>
                <a:gd name="connsiteX1" fmla="*/ 57150 w 790439"/>
                <a:gd name="connsiteY1" fmla="*/ 228579 h 380155"/>
                <a:gd name="connsiteX2" fmla="*/ 373835 w 790439"/>
                <a:gd name="connsiteY2" fmla="*/ 0 h 380155"/>
                <a:gd name="connsiteX3" fmla="*/ 790439 w 790439"/>
                <a:gd name="connsiteY3" fmla="*/ 4763 h 380155"/>
                <a:gd name="connsiteX0" fmla="*/ 0 w 790439"/>
                <a:gd name="connsiteY0" fmla="*/ 380502 h 380502"/>
                <a:gd name="connsiteX1" fmla="*/ 77028 w 790439"/>
                <a:gd name="connsiteY1" fmla="*/ 176141 h 380502"/>
                <a:gd name="connsiteX2" fmla="*/ 373835 w 790439"/>
                <a:gd name="connsiteY2" fmla="*/ 347 h 380502"/>
                <a:gd name="connsiteX3" fmla="*/ 790439 w 790439"/>
                <a:gd name="connsiteY3" fmla="*/ 5110 h 380502"/>
                <a:gd name="connsiteX0" fmla="*/ 0 w 1041091"/>
                <a:gd name="connsiteY0" fmla="*/ 381439 h 381439"/>
                <a:gd name="connsiteX1" fmla="*/ 77028 w 1041091"/>
                <a:gd name="connsiteY1" fmla="*/ 177078 h 381439"/>
                <a:gd name="connsiteX2" fmla="*/ 373835 w 1041091"/>
                <a:gd name="connsiteY2" fmla="*/ 1284 h 381439"/>
                <a:gd name="connsiteX3" fmla="*/ 1041091 w 1041091"/>
                <a:gd name="connsiteY3" fmla="*/ 0 h 381439"/>
                <a:gd name="connsiteX0" fmla="*/ 0 w 2208303"/>
                <a:gd name="connsiteY0" fmla="*/ 380503 h 380503"/>
                <a:gd name="connsiteX1" fmla="*/ 77028 w 2208303"/>
                <a:gd name="connsiteY1" fmla="*/ 176142 h 380503"/>
                <a:gd name="connsiteX2" fmla="*/ 373835 w 2208303"/>
                <a:gd name="connsiteY2" fmla="*/ 348 h 380503"/>
                <a:gd name="connsiteX3" fmla="*/ 2208303 w 2208303"/>
                <a:gd name="connsiteY3" fmla="*/ 5112 h 380503"/>
                <a:gd name="connsiteX0" fmla="*/ 0 w 1230638"/>
                <a:gd name="connsiteY0" fmla="*/ 380503 h 380503"/>
                <a:gd name="connsiteX1" fmla="*/ 77028 w 1230638"/>
                <a:gd name="connsiteY1" fmla="*/ 176142 h 380503"/>
                <a:gd name="connsiteX2" fmla="*/ 373835 w 1230638"/>
                <a:gd name="connsiteY2" fmla="*/ 348 h 380503"/>
                <a:gd name="connsiteX3" fmla="*/ 1230638 w 1230638"/>
                <a:gd name="connsiteY3" fmla="*/ 9143 h 380503"/>
                <a:gd name="connsiteX0" fmla="*/ 0 w 1230638"/>
                <a:gd name="connsiteY0" fmla="*/ 380503 h 380503"/>
                <a:gd name="connsiteX1" fmla="*/ 77028 w 1230638"/>
                <a:gd name="connsiteY1" fmla="*/ 176142 h 380503"/>
                <a:gd name="connsiteX2" fmla="*/ 373835 w 1230638"/>
                <a:gd name="connsiteY2" fmla="*/ 348 h 380503"/>
                <a:gd name="connsiteX3" fmla="*/ 1230638 w 1230638"/>
                <a:gd name="connsiteY3" fmla="*/ 9143 h 380503"/>
                <a:gd name="connsiteX0" fmla="*/ 0 w 721853"/>
                <a:gd name="connsiteY0" fmla="*/ 383454 h 383454"/>
                <a:gd name="connsiteX1" fmla="*/ 77028 w 721853"/>
                <a:gd name="connsiteY1" fmla="*/ 179093 h 383454"/>
                <a:gd name="connsiteX2" fmla="*/ 373835 w 721853"/>
                <a:gd name="connsiteY2" fmla="*/ 3299 h 383454"/>
                <a:gd name="connsiteX3" fmla="*/ 721853 w 721853"/>
                <a:gd name="connsiteY3" fmla="*/ 0 h 383454"/>
                <a:gd name="connsiteX0" fmla="*/ 0 w 1290494"/>
                <a:gd name="connsiteY0" fmla="*/ 380503 h 380503"/>
                <a:gd name="connsiteX1" fmla="*/ 77028 w 1290494"/>
                <a:gd name="connsiteY1" fmla="*/ 176142 h 380503"/>
                <a:gd name="connsiteX2" fmla="*/ 373835 w 1290494"/>
                <a:gd name="connsiteY2" fmla="*/ 348 h 380503"/>
                <a:gd name="connsiteX3" fmla="*/ 1290494 w 1290494"/>
                <a:gd name="connsiteY3" fmla="*/ 9143 h 380503"/>
                <a:gd name="connsiteX0" fmla="*/ 0 w 1290494"/>
                <a:gd name="connsiteY0" fmla="*/ 380503 h 380503"/>
                <a:gd name="connsiteX1" fmla="*/ 77028 w 1290494"/>
                <a:gd name="connsiteY1" fmla="*/ 176142 h 380503"/>
                <a:gd name="connsiteX2" fmla="*/ 373835 w 1290494"/>
                <a:gd name="connsiteY2" fmla="*/ 348 h 380503"/>
                <a:gd name="connsiteX3" fmla="*/ 1290494 w 1290494"/>
                <a:gd name="connsiteY3" fmla="*/ 9143 h 380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0494" h="380503">
                  <a:moveTo>
                    <a:pt x="0" y="380503"/>
                  </a:moveTo>
                  <a:lnTo>
                    <a:pt x="77028" y="176142"/>
                  </a:lnTo>
                  <a:cubicBezTo>
                    <a:pt x="153228" y="-16026"/>
                    <a:pt x="255485" y="348"/>
                    <a:pt x="373835" y="348"/>
                  </a:cubicBezTo>
                  <a:lnTo>
                    <a:pt x="1290494" y="9143"/>
                  </a:lnTo>
                </a:path>
              </a:pathLst>
            </a:custGeom>
            <a:noFill/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95023293-E91D-4254-B224-F9C653437CEF}"/>
              </a:ext>
            </a:extLst>
          </p:cNvPr>
          <p:cNvGrpSpPr/>
          <p:nvPr/>
        </p:nvGrpSpPr>
        <p:grpSpPr>
          <a:xfrm>
            <a:off x="7113188" y="3760544"/>
            <a:ext cx="1244192" cy="453701"/>
            <a:chOff x="5556950" y="4250241"/>
            <a:chExt cx="1244192" cy="453701"/>
          </a:xfrm>
        </p:grpSpPr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xmlns="" id="{078A8C99-1232-4876-9C0F-03725F35D018}"/>
                </a:ext>
              </a:extLst>
            </p:cNvPr>
            <p:cNvSpPr/>
            <p:nvPr/>
          </p:nvSpPr>
          <p:spPr>
            <a:xfrm flipH="1">
              <a:off x="5556950" y="4250241"/>
              <a:ext cx="1040322" cy="329388"/>
            </a:xfrm>
            <a:custGeom>
              <a:avLst/>
              <a:gdLst>
                <a:gd name="connsiteX0" fmla="*/ 214292 w 1542893"/>
                <a:gd name="connsiteY0" fmla="*/ 0 h 661142"/>
                <a:gd name="connsiteX1" fmla="*/ 1328601 w 1542893"/>
                <a:gd name="connsiteY1" fmla="*/ 0 h 661142"/>
                <a:gd name="connsiteX2" fmla="*/ 1542893 w 1542893"/>
                <a:gd name="connsiteY2" fmla="*/ 214292 h 661142"/>
                <a:gd name="connsiteX3" fmla="*/ 1542893 w 1542893"/>
                <a:gd name="connsiteY3" fmla="*/ 661142 h 661142"/>
                <a:gd name="connsiteX4" fmla="*/ 0 w 1542893"/>
                <a:gd name="connsiteY4" fmla="*/ 661142 h 661142"/>
                <a:gd name="connsiteX5" fmla="*/ 0 w 1542893"/>
                <a:gd name="connsiteY5" fmla="*/ 214292 h 661142"/>
                <a:gd name="connsiteX6" fmla="*/ 214292 w 1542893"/>
                <a:gd name="connsiteY6" fmla="*/ 0 h 661142"/>
                <a:gd name="connsiteX0" fmla="*/ 1542893 w 1634333"/>
                <a:gd name="connsiteY0" fmla="*/ 661142 h 752582"/>
                <a:gd name="connsiteX1" fmla="*/ 0 w 1634333"/>
                <a:gd name="connsiteY1" fmla="*/ 661142 h 752582"/>
                <a:gd name="connsiteX2" fmla="*/ 0 w 1634333"/>
                <a:gd name="connsiteY2" fmla="*/ 214292 h 752582"/>
                <a:gd name="connsiteX3" fmla="*/ 214292 w 1634333"/>
                <a:gd name="connsiteY3" fmla="*/ 0 h 752582"/>
                <a:gd name="connsiteX4" fmla="*/ 1328601 w 1634333"/>
                <a:gd name="connsiteY4" fmla="*/ 0 h 752582"/>
                <a:gd name="connsiteX5" fmla="*/ 1542893 w 1634333"/>
                <a:gd name="connsiteY5" fmla="*/ 214292 h 752582"/>
                <a:gd name="connsiteX6" fmla="*/ 1634333 w 1634333"/>
                <a:gd name="connsiteY6" fmla="*/ 752582 h 752582"/>
                <a:gd name="connsiteX0" fmla="*/ 0 w 1634333"/>
                <a:gd name="connsiteY0" fmla="*/ 661142 h 752582"/>
                <a:gd name="connsiteX1" fmla="*/ 0 w 1634333"/>
                <a:gd name="connsiteY1" fmla="*/ 214292 h 752582"/>
                <a:gd name="connsiteX2" fmla="*/ 214292 w 1634333"/>
                <a:gd name="connsiteY2" fmla="*/ 0 h 752582"/>
                <a:gd name="connsiteX3" fmla="*/ 1328601 w 1634333"/>
                <a:gd name="connsiteY3" fmla="*/ 0 h 752582"/>
                <a:gd name="connsiteX4" fmla="*/ 1542893 w 1634333"/>
                <a:gd name="connsiteY4" fmla="*/ 214292 h 752582"/>
                <a:gd name="connsiteX5" fmla="*/ 1634333 w 1634333"/>
                <a:gd name="connsiteY5" fmla="*/ 752582 h 752582"/>
                <a:gd name="connsiteX0" fmla="*/ 0 w 1542893"/>
                <a:gd name="connsiteY0" fmla="*/ 661142 h 661142"/>
                <a:gd name="connsiteX1" fmla="*/ 0 w 1542893"/>
                <a:gd name="connsiteY1" fmla="*/ 214292 h 661142"/>
                <a:gd name="connsiteX2" fmla="*/ 214292 w 1542893"/>
                <a:gd name="connsiteY2" fmla="*/ 0 h 661142"/>
                <a:gd name="connsiteX3" fmla="*/ 1328601 w 1542893"/>
                <a:gd name="connsiteY3" fmla="*/ 0 h 661142"/>
                <a:gd name="connsiteX4" fmla="*/ 1542893 w 1542893"/>
                <a:gd name="connsiteY4" fmla="*/ 214292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214292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2481126"/>
                <a:gd name="connsiteY0" fmla="*/ 661142 h 661142"/>
                <a:gd name="connsiteX1" fmla="*/ 161925 w 2481126"/>
                <a:gd name="connsiteY1" fmla="*/ 228579 h 661142"/>
                <a:gd name="connsiteX2" fmla="*/ 478610 w 2481126"/>
                <a:gd name="connsiteY2" fmla="*/ 0 h 661142"/>
                <a:gd name="connsiteX3" fmla="*/ 2481126 w 2481126"/>
                <a:gd name="connsiteY3" fmla="*/ 4763 h 661142"/>
                <a:gd name="connsiteX0" fmla="*/ 0 w 2481126"/>
                <a:gd name="connsiteY0" fmla="*/ 661142 h 661142"/>
                <a:gd name="connsiteX1" fmla="*/ 178963 w 2481126"/>
                <a:gd name="connsiteY1" fmla="*/ 194153 h 661142"/>
                <a:gd name="connsiteX2" fmla="*/ 478610 w 2481126"/>
                <a:gd name="connsiteY2" fmla="*/ 0 h 661142"/>
                <a:gd name="connsiteX3" fmla="*/ 2481126 w 2481126"/>
                <a:gd name="connsiteY3" fmla="*/ 4763 h 661142"/>
                <a:gd name="connsiteX0" fmla="*/ 0 w 1134344"/>
                <a:gd name="connsiteY0" fmla="*/ 661142 h 661142"/>
                <a:gd name="connsiteX1" fmla="*/ 178963 w 1134344"/>
                <a:gd name="connsiteY1" fmla="*/ 194153 h 661142"/>
                <a:gd name="connsiteX2" fmla="*/ 478610 w 1134344"/>
                <a:gd name="connsiteY2" fmla="*/ 0 h 661142"/>
                <a:gd name="connsiteX3" fmla="*/ 1134344 w 1134344"/>
                <a:gd name="connsiteY3" fmla="*/ 8794 h 661142"/>
                <a:gd name="connsiteX0" fmla="*/ 0 w 1227870"/>
                <a:gd name="connsiteY0" fmla="*/ 661419 h 661419"/>
                <a:gd name="connsiteX1" fmla="*/ 178963 w 1227870"/>
                <a:gd name="connsiteY1" fmla="*/ 194430 h 661419"/>
                <a:gd name="connsiteX2" fmla="*/ 478610 w 1227870"/>
                <a:gd name="connsiteY2" fmla="*/ 277 h 661419"/>
                <a:gd name="connsiteX3" fmla="*/ 1227870 w 1227870"/>
                <a:gd name="connsiteY3" fmla="*/ 0 h 661419"/>
                <a:gd name="connsiteX0" fmla="*/ 0 w 1691762"/>
                <a:gd name="connsiteY0" fmla="*/ 666200 h 666200"/>
                <a:gd name="connsiteX1" fmla="*/ 178963 w 1691762"/>
                <a:gd name="connsiteY1" fmla="*/ 199211 h 666200"/>
                <a:gd name="connsiteX2" fmla="*/ 478610 w 1691762"/>
                <a:gd name="connsiteY2" fmla="*/ 5058 h 666200"/>
                <a:gd name="connsiteX3" fmla="*/ 1691762 w 1691762"/>
                <a:gd name="connsiteY3" fmla="*/ 0 h 666200"/>
                <a:gd name="connsiteX0" fmla="*/ 0 w 1327632"/>
                <a:gd name="connsiteY0" fmla="*/ 661142 h 661142"/>
                <a:gd name="connsiteX1" fmla="*/ 178963 w 1327632"/>
                <a:gd name="connsiteY1" fmla="*/ 194153 h 661142"/>
                <a:gd name="connsiteX2" fmla="*/ 478610 w 1327632"/>
                <a:gd name="connsiteY2" fmla="*/ 0 h 661142"/>
                <a:gd name="connsiteX3" fmla="*/ 1327632 w 1327632"/>
                <a:gd name="connsiteY3" fmla="*/ 1315 h 661142"/>
                <a:gd name="connsiteX0" fmla="*/ 0 w 1634398"/>
                <a:gd name="connsiteY0" fmla="*/ 661142 h 661142"/>
                <a:gd name="connsiteX1" fmla="*/ 178963 w 1634398"/>
                <a:gd name="connsiteY1" fmla="*/ 194153 h 661142"/>
                <a:gd name="connsiteX2" fmla="*/ 478610 w 1634398"/>
                <a:gd name="connsiteY2" fmla="*/ 0 h 661142"/>
                <a:gd name="connsiteX3" fmla="*/ 1634398 w 1634398"/>
                <a:gd name="connsiteY3" fmla="*/ 1315 h 6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4398" h="661142">
                  <a:moveTo>
                    <a:pt x="0" y="661142"/>
                  </a:moveTo>
                  <a:cubicBezTo>
                    <a:pt x="53975" y="516954"/>
                    <a:pt x="124988" y="338341"/>
                    <a:pt x="178963" y="194153"/>
                  </a:cubicBezTo>
                  <a:cubicBezTo>
                    <a:pt x="255163" y="1985"/>
                    <a:pt x="360260" y="0"/>
                    <a:pt x="478610" y="0"/>
                  </a:cubicBezTo>
                  <a:lnTo>
                    <a:pt x="1634398" y="1315"/>
                  </a:lnTo>
                </a:path>
              </a:pathLst>
            </a:custGeom>
            <a:noFill/>
            <a:ln w="9525" cap="rnd">
              <a:solidFill>
                <a:schemeClr val="bg1">
                  <a:lumMod val="75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xmlns="" id="{04183D9A-CED1-4B14-9806-1A2FD778C4CE}"/>
                </a:ext>
              </a:extLst>
            </p:cNvPr>
            <p:cNvSpPr/>
            <p:nvPr/>
          </p:nvSpPr>
          <p:spPr>
            <a:xfrm rot="10800000" flipH="1">
              <a:off x="6563190" y="4514372"/>
              <a:ext cx="237952" cy="189570"/>
            </a:xfrm>
            <a:custGeom>
              <a:avLst/>
              <a:gdLst>
                <a:gd name="connsiteX0" fmla="*/ 214292 w 1542893"/>
                <a:gd name="connsiteY0" fmla="*/ 0 h 661142"/>
                <a:gd name="connsiteX1" fmla="*/ 1328601 w 1542893"/>
                <a:gd name="connsiteY1" fmla="*/ 0 h 661142"/>
                <a:gd name="connsiteX2" fmla="*/ 1542893 w 1542893"/>
                <a:gd name="connsiteY2" fmla="*/ 214292 h 661142"/>
                <a:gd name="connsiteX3" fmla="*/ 1542893 w 1542893"/>
                <a:gd name="connsiteY3" fmla="*/ 661142 h 661142"/>
                <a:gd name="connsiteX4" fmla="*/ 0 w 1542893"/>
                <a:gd name="connsiteY4" fmla="*/ 661142 h 661142"/>
                <a:gd name="connsiteX5" fmla="*/ 0 w 1542893"/>
                <a:gd name="connsiteY5" fmla="*/ 214292 h 661142"/>
                <a:gd name="connsiteX6" fmla="*/ 214292 w 1542893"/>
                <a:gd name="connsiteY6" fmla="*/ 0 h 661142"/>
                <a:gd name="connsiteX0" fmla="*/ 1542893 w 1634333"/>
                <a:gd name="connsiteY0" fmla="*/ 661142 h 752582"/>
                <a:gd name="connsiteX1" fmla="*/ 0 w 1634333"/>
                <a:gd name="connsiteY1" fmla="*/ 661142 h 752582"/>
                <a:gd name="connsiteX2" fmla="*/ 0 w 1634333"/>
                <a:gd name="connsiteY2" fmla="*/ 214292 h 752582"/>
                <a:gd name="connsiteX3" fmla="*/ 214292 w 1634333"/>
                <a:gd name="connsiteY3" fmla="*/ 0 h 752582"/>
                <a:gd name="connsiteX4" fmla="*/ 1328601 w 1634333"/>
                <a:gd name="connsiteY4" fmla="*/ 0 h 752582"/>
                <a:gd name="connsiteX5" fmla="*/ 1542893 w 1634333"/>
                <a:gd name="connsiteY5" fmla="*/ 214292 h 752582"/>
                <a:gd name="connsiteX6" fmla="*/ 1634333 w 1634333"/>
                <a:gd name="connsiteY6" fmla="*/ 752582 h 752582"/>
                <a:gd name="connsiteX0" fmla="*/ 0 w 1634333"/>
                <a:gd name="connsiteY0" fmla="*/ 661142 h 752582"/>
                <a:gd name="connsiteX1" fmla="*/ 0 w 1634333"/>
                <a:gd name="connsiteY1" fmla="*/ 214292 h 752582"/>
                <a:gd name="connsiteX2" fmla="*/ 214292 w 1634333"/>
                <a:gd name="connsiteY2" fmla="*/ 0 h 752582"/>
                <a:gd name="connsiteX3" fmla="*/ 1328601 w 1634333"/>
                <a:gd name="connsiteY3" fmla="*/ 0 h 752582"/>
                <a:gd name="connsiteX4" fmla="*/ 1542893 w 1634333"/>
                <a:gd name="connsiteY4" fmla="*/ 214292 h 752582"/>
                <a:gd name="connsiteX5" fmla="*/ 1634333 w 1634333"/>
                <a:gd name="connsiteY5" fmla="*/ 752582 h 752582"/>
                <a:gd name="connsiteX0" fmla="*/ 0 w 1542893"/>
                <a:gd name="connsiteY0" fmla="*/ 661142 h 661142"/>
                <a:gd name="connsiteX1" fmla="*/ 0 w 1542893"/>
                <a:gd name="connsiteY1" fmla="*/ 214292 h 661142"/>
                <a:gd name="connsiteX2" fmla="*/ 214292 w 1542893"/>
                <a:gd name="connsiteY2" fmla="*/ 0 h 661142"/>
                <a:gd name="connsiteX3" fmla="*/ 1328601 w 1542893"/>
                <a:gd name="connsiteY3" fmla="*/ 0 h 661142"/>
                <a:gd name="connsiteX4" fmla="*/ 1542893 w 1542893"/>
                <a:gd name="connsiteY4" fmla="*/ 214292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214292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895214"/>
                <a:gd name="connsiteY0" fmla="*/ 661142 h 661142"/>
                <a:gd name="connsiteX1" fmla="*/ 161925 w 895214"/>
                <a:gd name="connsiteY1" fmla="*/ 228579 h 661142"/>
                <a:gd name="connsiteX2" fmla="*/ 478610 w 895214"/>
                <a:gd name="connsiteY2" fmla="*/ 0 h 661142"/>
                <a:gd name="connsiteX3" fmla="*/ 895214 w 895214"/>
                <a:gd name="connsiteY3" fmla="*/ 4763 h 661142"/>
                <a:gd name="connsiteX0" fmla="*/ 0 w 790439"/>
                <a:gd name="connsiteY0" fmla="*/ 380155 h 380155"/>
                <a:gd name="connsiteX1" fmla="*/ 57150 w 790439"/>
                <a:gd name="connsiteY1" fmla="*/ 228579 h 380155"/>
                <a:gd name="connsiteX2" fmla="*/ 373835 w 790439"/>
                <a:gd name="connsiteY2" fmla="*/ 0 h 380155"/>
                <a:gd name="connsiteX3" fmla="*/ 790439 w 790439"/>
                <a:gd name="connsiteY3" fmla="*/ 4763 h 380155"/>
                <a:gd name="connsiteX0" fmla="*/ 0 w 790439"/>
                <a:gd name="connsiteY0" fmla="*/ 380502 h 380502"/>
                <a:gd name="connsiteX1" fmla="*/ 77028 w 790439"/>
                <a:gd name="connsiteY1" fmla="*/ 176141 h 380502"/>
                <a:gd name="connsiteX2" fmla="*/ 373835 w 790439"/>
                <a:gd name="connsiteY2" fmla="*/ 347 h 380502"/>
                <a:gd name="connsiteX3" fmla="*/ 790439 w 790439"/>
                <a:gd name="connsiteY3" fmla="*/ 5110 h 380502"/>
                <a:gd name="connsiteX0" fmla="*/ 0 w 1041091"/>
                <a:gd name="connsiteY0" fmla="*/ 381439 h 381439"/>
                <a:gd name="connsiteX1" fmla="*/ 77028 w 1041091"/>
                <a:gd name="connsiteY1" fmla="*/ 177078 h 381439"/>
                <a:gd name="connsiteX2" fmla="*/ 373835 w 1041091"/>
                <a:gd name="connsiteY2" fmla="*/ 1284 h 381439"/>
                <a:gd name="connsiteX3" fmla="*/ 1041091 w 1041091"/>
                <a:gd name="connsiteY3" fmla="*/ 0 h 381439"/>
                <a:gd name="connsiteX0" fmla="*/ 0 w 2208303"/>
                <a:gd name="connsiteY0" fmla="*/ 380503 h 380503"/>
                <a:gd name="connsiteX1" fmla="*/ 77028 w 2208303"/>
                <a:gd name="connsiteY1" fmla="*/ 176142 h 380503"/>
                <a:gd name="connsiteX2" fmla="*/ 373835 w 2208303"/>
                <a:gd name="connsiteY2" fmla="*/ 348 h 380503"/>
                <a:gd name="connsiteX3" fmla="*/ 2208303 w 2208303"/>
                <a:gd name="connsiteY3" fmla="*/ 5112 h 380503"/>
                <a:gd name="connsiteX0" fmla="*/ 0 w 628078"/>
                <a:gd name="connsiteY0" fmla="*/ 380503 h 380503"/>
                <a:gd name="connsiteX1" fmla="*/ 77028 w 628078"/>
                <a:gd name="connsiteY1" fmla="*/ 176142 h 380503"/>
                <a:gd name="connsiteX2" fmla="*/ 373835 w 628078"/>
                <a:gd name="connsiteY2" fmla="*/ 348 h 380503"/>
                <a:gd name="connsiteX3" fmla="*/ 628078 w 628078"/>
                <a:gd name="connsiteY3" fmla="*/ 35702 h 380503"/>
                <a:gd name="connsiteX0" fmla="*/ 0 w 724861"/>
                <a:gd name="connsiteY0" fmla="*/ 380503 h 380503"/>
                <a:gd name="connsiteX1" fmla="*/ 77028 w 724861"/>
                <a:gd name="connsiteY1" fmla="*/ 176142 h 380503"/>
                <a:gd name="connsiteX2" fmla="*/ 373835 w 724861"/>
                <a:gd name="connsiteY2" fmla="*/ 348 h 380503"/>
                <a:gd name="connsiteX3" fmla="*/ 628078 w 724861"/>
                <a:gd name="connsiteY3" fmla="*/ 35702 h 380503"/>
                <a:gd name="connsiteX0" fmla="*/ 0 w 679854"/>
                <a:gd name="connsiteY0" fmla="*/ 387817 h 387817"/>
                <a:gd name="connsiteX1" fmla="*/ 77028 w 679854"/>
                <a:gd name="connsiteY1" fmla="*/ 183456 h 387817"/>
                <a:gd name="connsiteX2" fmla="*/ 373835 w 679854"/>
                <a:gd name="connsiteY2" fmla="*/ 7662 h 387817"/>
                <a:gd name="connsiteX3" fmla="*/ 508364 w 679854"/>
                <a:gd name="connsiteY3" fmla="*/ 0 h 387817"/>
                <a:gd name="connsiteX0" fmla="*/ 0 w 508364"/>
                <a:gd name="connsiteY0" fmla="*/ 387817 h 387817"/>
                <a:gd name="connsiteX1" fmla="*/ 77028 w 508364"/>
                <a:gd name="connsiteY1" fmla="*/ 183456 h 387817"/>
                <a:gd name="connsiteX2" fmla="*/ 373835 w 508364"/>
                <a:gd name="connsiteY2" fmla="*/ 7662 h 387817"/>
                <a:gd name="connsiteX3" fmla="*/ 508364 w 508364"/>
                <a:gd name="connsiteY3" fmla="*/ 0 h 387817"/>
                <a:gd name="connsiteX0" fmla="*/ 0 w 508834"/>
                <a:gd name="connsiteY0" fmla="*/ 387976 h 387976"/>
                <a:gd name="connsiteX1" fmla="*/ 77028 w 508834"/>
                <a:gd name="connsiteY1" fmla="*/ 183615 h 387976"/>
                <a:gd name="connsiteX2" fmla="*/ 373835 w 508834"/>
                <a:gd name="connsiteY2" fmla="*/ 7821 h 387976"/>
                <a:gd name="connsiteX3" fmla="*/ 508364 w 508834"/>
                <a:gd name="connsiteY3" fmla="*/ 159 h 387976"/>
                <a:gd name="connsiteX0" fmla="*/ 0 w 423469"/>
                <a:gd name="connsiteY0" fmla="*/ 380503 h 380503"/>
                <a:gd name="connsiteX1" fmla="*/ 77028 w 423469"/>
                <a:gd name="connsiteY1" fmla="*/ 176142 h 380503"/>
                <a:gd name="connsiteX2" fmla="*/ 373835 w 423469"/>
                <a:gd name="connsiteY2" fmla="*/ 348 h 380503"/>
                <a:gd name="connsiteX3" fmla="*/ 422319 w 423469"/>
                <a:gd name="connsiteY3" fmla="*/ 2244 h 380503"/>
                <a:gd name="connsiteX0" fmla="*/ 0 w 373835"/>
                <a:gd name="connsiteY0" fmla="*/ 380503 h 380503"/>
                <a:gd name="connsiteX1" fmla="*/ 77028 w 373835"/>
                <a:gd name="connsiteY1" fmla="*/ 176142 h 380503"/>
                <a:gd name="connsiteX2" fmla="*/ 373835 w 373835"/>
                <a:gd name="connsiteY2" fmla="*/ 348 h 380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835" h="380503">
                  <a:moveTo>
                    <a:pt x="0" y="380503"/>
                  </a:moveTo>
                  <a:lnTo>
                    <a:pt x="77028" y="176142"/>
                  </a:lnTo>
                  <a:cubicBezTo>
                    <a:pt x="153228" y="-16026"/>
                    <a:pt x="255485" y="348"/>
                    <a:pt x="373835" y="348"/>
                  </a:cubicBezTo>
                </a:path>
              </a:pathLst>
            </a:custGeom>
            <a:noFill/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sp>
        <p:nvSpPr>
          <p:cNvPr id="46" name="Content Placeholder 33">
            <a:extLst>
              <a:ext uri="{FF2B5EF4-FFF2-40B4-BE49-F238E27FC236}">
                <a16:creationId xmlns:a16="http://schemas.microsoft.com/office/drawing/2014/main" xmlns="" id="{C45D5C1E-6CFE-49FC-832F-B8AC69C22958}"/>
              </a:ext>
            </a:extLst>
          </p:cNvPr>
          <p:cNvSpPr txBox="1">
            <a:spLocks/>
          </p:cNvSpPr>
          <p:nvPr/>
        </p:nvSpPr>
        <p:spPr>
          <a:xfrm>
            <a:off x="2045587" y="4605541"/>
            <a:ext cx="1585155" cy="3441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9875" indent="-2698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8163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7913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ZA" dirty="0" smtClean="0"/>
              <a:t>DIFFERENT OPTIONS</a:t>
            </a:r>
            <a:endParaRPr lang="en-ZA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4BF30C34-3F74-4EA2-BD31-D92703022371}"/>
              </a:ext>
            </a:extLst>
          </p:cNvPr>
          <p:cNvGrpSpPr/>
          <p:nvPr/>
        </p:nvGrpSpPr>
        <p:grpSpPr>
          <a:xfrm flipH="1">
            <a:off x="3776045" y="4243852"/>
            <a:ext cx="1250115" cy="533752"/>
            <a:chOff x="5546899" y="5604488"/>
            <a:chExt cx="1250115" cy="53375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F8402BE8-9467-46E8-8C88-93CD7B239AE5}"/>
                </a:ext>
              </a:extLst>
            </p:cNvPr>
            <p:cNvCxnSpPr/>
            <p:nvPr/>
          </p:nvCxnSpPr>
          <p:spPr>
            <a:xfrm flipH="1" flipV="1">
              <a:off x="5546899" y="5604488"/>
              <a:ext cx="85000" cy="223070"/>
            </a:xfrm>
            <a:prstGeom prst="line">
              <a:avLst/>
            </a:prstGeom>
            <a:noFill/>
            <a:ln w="9525" cap="rnd">
              <a:solidFill>
                <a:schemeClr val="bg1">
                  <a:lumMod val="75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xmlns="" id="{2F919102-FFF4-44BF-B69D-971C50844258}"/>
                </a:ext>
              </a:extLst>
            </p:cNvPr>
            <p:cNvSpPr/>
            <p:nvPr/>
          </p:nvSpPr>
          <p:spPr>
            <a:xfrm flipV="1">
              <a:off x="5638249" y="5838560"/>
              <a:ext cx="1158765" cy="299680"/>
            </a:xfrm>
            <a:custGeom>
              <a:avLst/>
              <a:gdLst>
                <a:gd name="connsiteX0" fmla="*/ 214292 w 1542893"/>
                <a:gd name="connsiteY0" fmla="*/ 0 h 661142"/>
                <a:gd name="connsiteX1" fmla="*/ 1328601 w 1542893"/>
                <a:gd name="connsiteY1" fmla="*/ 0 h 661142"/>
                <a:gd name="connsiteX2" fmla="*/ 1542893 w 1542893"/>
                <a:gd name="connsiteY2" fmla="*/ 214292 h 661142"/>
                <a:gd name="connsiteX3" fmla="*/ 1542893 w 1542893"/>
                <a:gd name="connsiteY3" fmla="*/ 661142 h 661142"/>
                <a:gd name="connsiteX4" fmla="*/ 0 w 1542893"/>
                <a:gd name="connsiteY4" fmla="*/ 661142 h 661142"/>
                <a:gd name="connsiteX5" fmla="*/ 0 w 1542893"/>
                <a:gd name="connsiteY5" fmla="*/ 214292 h 661142"/>
                <a:gd name="connsiteX6" fmla="*/ 214292 w 1542893"/>
                <a:gd name="connsiteY6" fmla="*/ 0 h 661142"/>
                <a:gd name="connsiteX0" fmla="*/ 1542893 w 1634333"/>
                <a:gd name="connsiteY0" fmla="*/ 661142 h 752582"/>
                <a:gd name="connsiteX1" fmla="*/ 0 w 1634333"/>
                <a:gd name="connsiteY1" fmla="*/ 661142 h 752582"/>
                <a:gd name="connsiteX2" fmla="*/ 0 w 1634333"/>
                <a:gd name="connsiteY2" fmla="*/ 214292 h 752582"/>
                <a:gd name="connsiteX3" fmla="*/ 214292 w 1634333"/>
                <a:gd name="connsiteY3" fmla="*/ 0 h 752582"/>
                <a:gd name="connsiteX4" fmla="*/ 1328601 w 1634333"/>
                <a:gd name="connsiteY4" fmla="*/ 0 h 752582"/>
                <a:gd name="connsiteX5" fmla="*/ 1542893 w 1634333"/>
                <a:gd name="connsiteY5" fmla="*/ 214292 h 752582"/>
                <a:gd name="connsiteX6" fmla="*/ 1634333 w 1634333"/>
                <a:gd name="connsiteY6" fmla="*/ 752582 h 752582"/>
                <a:gd name="connsiteX0" fmla="*/ 0 w 1634333"/>
                <a:gd name="connsiteY0" fmla="*/ 661142 h 752582"/>
                <a:gd name="connsiteX1" fmla="*/ 0 w 1634333"/>
                <a:gd name="connsiteY1" fmla="*/ 214292 h 752582"/>
                <a:gd name="connsiteX2" fmla="*/ 214292 w 1634333"/>
                <a:gd name="connsiteY2" fmla="*/ 0 h 752582"/>
                <a:gd name="connsiteX3" fmla="*/ 1328601 w 1634333"/>
                <a:gd name="connsiteY3" fmla="*/ 0 h 752582"/>
                <a:gd name="connsiteX4" fmla="*/ 1542893 w 1634333"/>
                <a:gd name="connsiteY4" fmla="*/ 214292 h 752582"/>
                <a:gd name="connsiteX5" fmla="*/ 1634333 w 1634333"/>
                <a:gd name="connsiteY5" fmla="*/ 752582 h 752582"/>
                <a:gd name="connsiteX0" fmla="*/ 0 w 1542893"/>
                <a:gd name="connsiteY0" fmla="*/ 661142 h 661142"/>
                <a:gd name="connsiteX1" fmla="*/ 0 w 1542893"/>
                <a:gd name="connsiteY1" fmla="*/ 214292 h 661142"/>
                <a:gd name="connsiteX2" fmla="*/ 214292 w 1542893"/>
                <a:gd name="connsiteY2" fmla="*/ 0 h 661142"/>
                <a:gd name="connsiteX3" fmla="*/ 1328601 w 1542893"/>
                <a:gd name="connsiteY3" fmla="*/ 0 h 661142"/>
                <a:gd name="connsiteX4" fmla="*/ 1542893 w 1542893"/>
                <a:gd name="connsiteY4" fmla="*/ 214292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214292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895214"/>
                <a:gd name="connsiteY0" fmla="*/ 661142 h 661142"/>
                <a:gd name="connsiteX1" fmla="*/ 161925 w 895214"/>
                <a:gd name="connsiteY1" fmla="*/ 228579 h 661142"/>
                <a:gd name="connsiteX2" fmla="*/ 478610 w 895214"/>
                <a:gd name="connsiteY2" fmla="*/ 0 h 661142"/>
                <a:gd name="connsiteX3" fmla="*/ 895214 w 895214"/>
                <a:gd name="connsiteY3" fmla="*/ 4763 h 661142"/>
                <a:gd name="connsiteX0" fmla="*/ 0 w 790439"/>
                <a:gd name="connsiteY0" fmla="*/ 380155 h 380155"/>
                <a:gd name="connsiteX1" fmla="*/ 57150 w 790439"/>
                <a:gd name="connsiteY1" fmla="*/ 228579 h 380155"/>
                <a:gd name="connsiteX2" fmla="*/ 373835 w 790439"/>
                <a:gd name="connsiteY2" fmla="*/ 0 h 380155"/>
                <a:gd name="connsiteX3" fmla="*/ 790439 w 790439"/>
                <a:gd name="connsiteY3" fmla="*/ 4763 h 380155"/>
                <a:gd name="connsiteX0" fmla="*/ 0 w 790439"/>
                <a:gd name="connsiteY0" fmla="*/ 380502 h 380502"/>
                <a:gd name="connsiteX1" fmla="*/ 77028 w 790439"/>
                <a:gd name="connsiteY1" fmla="*/ 176141 h 380502"/>
                <a:gd name="connsiteX2" fmla="*/ 373835 w 790439"/>
                <a:gd name="connsiteY2" fmla="*/ 347 h 380502"/>
                <a:gd name="connsiteX3" fmla="*/ 790439 w 790439"/>
                <a:gd name="connsiteY3" fmla="*/ 5110 h 380502"/>
                <a:gd name="connsiteX0" fmla="*/ 0 w 1041091"/>
                <a:gd name="connsiteY0" fmla="*/ 381439 h 381439"/>
                <a:gd name="connsiteX1" fmla="*/ 77028 w 1041091"/>
                <a:gd name="connsiteY1" fmla="*/ 177078 h 381439"/>
                <a:gd name="connsiteX2" fmla="*/ 373835 w 1041091"/>
                <a:gd name="connsiteY2" fmla="*/ 1284 h 381439"/>
                <a:gd name="connsiteX3" fmla="*/ 1041091 w 1041091"/>
                <a:gd name="connsiteY3" fmla="*/ 0 h 381439"/>
                <a:gd name="connsiteX0" fmla="*/ 0 w 2208303"/>
                <a:gd name="connsiteY0" fmla="*/ 380503 h 380503"/>
                <a:gd name="connsiteX1" fmla="*/ 77028 w 2208303"/>
                <a:gd name="connsiteY1" fmla="*/ 176142 h 380503"/>
                <a:gd name="connsiteX2" fmla="*/ 373835 w 2208303"/>
                <a:gd name="connsiteY2" fmla="*/ 348 h 380503"/>
                <a:gd name="connsiteX3" fmla="*/ 2208303 w 2208303"/>
                <a:gd name="connsiteY3" fmla="*/ 5112 h 380503"/>
                <a:gd name="connsiteX0" fmla="*/ 0 w 3954133"/>
                <a:gd name="connsiteY0" fmla="*/ 380503 h 380503"/>
                <a:gd name="connsiteX1" fmla="*/ 77028 w 3954133"/>
                <a:gd name="connsiteY1" fmla="*/ 176142 h 380503"/>
                <a:gd name="connsiteX2" fmla="*/ 373835 w 3954133"/>
                <a:gd name="connsiteY2" fmla="*/ 348 h 380503"/>
                <a:gd name="connsiteX3" fmla="*/ 3954133 w 3954133"/>
                <a:gd name="connsiteY3" fmla="*/ 21237 h 380503"/>
                <a:gd name="connsiteX0" fmla="*/ 0 w 2394108"/>
                <a:gd name="connsiteY0" fmla="*/ 380503 h 380503"/>
                <a:gd name="connsiteX1" fmla="*/ 77028 w 2394108"/>
                <a:gd name="connsiteY1" fmla="*/ 176142 h 380503"/>
                <a:gd name="connsiteX2" fmla="*/ 373835 w 2394108"/>
                <a:gd name="connsiteY2" fmla="*/ 348 h 380503"/>
                <a:gd name="connsiteX3" fmla="*/ 2394108 w 2394108"/>
                <a:gd name="connsiteY3" fmla="*/ 12168 h 380503"/>
                <a:gd name="connsiteX0" fmla="*/ 0 w 708135"/>
                <a:gd name="connsiteY0" fmla="*/ 380503 h 380503"/>
                <a:gd name="connsiteX1" fmla="*/ 77028 w 708135"/>
                <a:gd name="connsiteY1" fmla="*/ 176142 h 380503"/>
                <a:gd name="connsiteX2" fmla="*/ 373835 w 708135"/>
                <a:gd name="connsiteY2" fmla="*/ 348 h 380503"/>
                <a:gd name="connsiteX3" fmla="*/ 708135 w 708135"/>
                <a:gd name="connsiteY3" fmla="*/ 4105 h 380503"/>
                <a:gd name="connsiteX0" fmla="*/ 0 w 1820478"/>
                <a:gd name="connsiteY0" fmla="*/ 380503 h 380503"/>
                <a:gd name="connsiteX1" fmla="*/ 77028 w 1820478"/>
                <a:gd name="connsiteY1" fmla="*/ 176142 h 380503"/>
                <a:gd name="connsiteX2" fmla="*/ 373835 w 1820478"/>
                <a:gd name="connsiteY2" fmla="*/ 348 h 380503"/>
                <a:gd name="connsiteX3" fmla="*/ 1820478 w 1820478"/>
                <a:gd name="connsiteY3" fmla="*/ 4105 h 380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0478" h="380503">
                  <a:moveTo>
                    <a:pt x="0" y="380503"/>
                  </a:moveTo>
                  <a:lnTo>
                    <a:pt x="77028" y="176142"/>
                  </a:lnTo>
                  <a:cubicBezTo>
                    <a:pt x="153228" y="-16026"/>
                    <a:pt x="255485" y="348"/>
                    <a:pt x="373835" y="348"/>
                  </a:cubicBezTo>
                  <a:lnTo>
                    <a:pt x="1820478" y="4105"/>
                  </a:lnTo>
                </a:path>
              </a:pathLst>
            </a:custGeom>
            <a:noFill/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BD12E0B6-EBCE-4E66-9410-4E6DBAE37CF4}"/>
              </a:ext>
            </a:extLst>
          </p:cNvPr>
          <p:cNvGrpSpPr/>
          <p:nvPr/>
        </p:nvGrpSpPr>
        <p:grpSpPr>
          <a:xfrm>
            <a:off x="4990826" y="3668925"/>
            <a:ext cx="2169319" cy="472261"/>
            <a:chOff x="3455194" y="3140095"/>
            <a:chExt cx="2169319" cy="472261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xmlns="" id="{31955EBE-2C63-4CC8-AD04-24B3B6EFE8DA}"/>
                </a:ext>
              </a:extLst>
            </p:cNvPr>
            <p:cNvSpPr/>
            <p:nvPr/>
          </p:nvSpPr>
          <p:spPr>
            <a:xfrm>
              <a:off x="3455194" y="3350419"/>
              <a:ext cx="2169319" cy="261937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78D6E6CB-F0DC-4CC1-A4EB-C36DE639248E}"/>
                </a:ext>
              </a:extLst>
            </p:cNvPr>
            <p:cNvSpPr txBox="1"/>
            <p:nvPr/>
          </p:nvSpPr>
          <p:spPr>
            <a:xfrm>
              <a:off x="3490913" y="3140095"/>
              <a:ext cx="118586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Email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A7E5D002-A4C6-4711-ADF5-062DC318A42D}"/>
                </a:ext>
              </a:extLst>
            </p:cNvPr>
            <p:cNvSpPr txBox="1"/>
            <p:nvPr/>
          </p:nvSpPr>
          <p:spPr>
            <a:xfrm>
              <a:off x="3568486" y="3412137"/>
              <a:ext cx="118586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sz="900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Your Email</a:t>
              </a:r>
            </a:p>
          </p:txBody>
        </p:sp>
      </p:grp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15681F25-E4A0-4A3F-AE71-FFF0C7156ECD}"/>
              </a:ext>
            </a:extLst>
          </p:cNvPr>
          <p:cNvSpPr/>
          <p:nvPr/>
        </p:nvSpPr>
        <p:spPr>
          <a:xfrm>
            <a:off x="4998784" y="4422413"/>
            <a:ext cx="2169319" cy="26193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bg1"/>
                </a:solidFill>
              </a:rPr>
              <a:t>Sign In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xmlns="" id="{5A5445F7-FD39-45A6-B8AA-04047CA3C88D}"/>
              </a:ext>
            </a:extLst>
          </p:cNvPr>
          <p:cNvSpPr/>
          <p:nvPr/>
        </p:nvSpPr>
        <p:spPr>
          <a:xfrm>
            <a:off x="4981582" y="4945877"/>
            <a:ext cx="2169319" cy="26193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accent1"/>
                </a:solidFill>
              </a:rPr>
              <a:t>Sign Up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xmlns="" id="{F0451313-4996-4EB8-8984-B37BE440762B}"/>
              </a:ext>
            </a:extLst>
          </p:cNvPr>
          <p:cNvSpPr/>
          <p:nvPr/>
        </p:nvSpPr>
        <p:spPr>
          <a:xfrm>
            <a:off x="5545159" y="2433606"/>
            <a:ext cx="1008000" cy="1008000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xmlns="" id="{4BA14EF7-8358-449B-9643-5456517EA8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761382" y="2683194"/>
            <a:ext cx="575555" cy="508825"/>
          </a:xfrm>
          <a:prstGeom prst="rect">
            <a:avLst/>
          </a:prstGeom>
        </p:spPr>
      </p:pic>
      <p:sp>
        <p:nvSpPr>
          <p:cNvPr id="84" name="Content Placeholder 33">
            <a:extLst>
              <a:ext uri="{FF2B5EF4-FFF2-40B4-BE49-F238E27FC236}">
                <a16:creationId xmlns:a16="http://schemas.microsoft.com/office/drawing/2014/main" xmlns="" id="{2C35963B-E481-4D77-94D3-0165B9C9B8CB}"/>
              </a:ext>
            </a:extLst>
          </p:cNvPr>
          <p:cNvSpPr txBox="1">
            <a:spLocks/>
          </p:cNvSpPr>
          <p:nvPr/>
        </p:nvSpPr>
        <p:spPr>
          <a:xfrm>
            <a:off x="2045587" y="2301221"/>
            <a:ext cx="1585155" cy="3441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9875" indent="-2698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8163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7913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ZA" dirty="0" smtClean="0"/>
              <a:t>MAIN HOME OR  MAIN SCREEN</a:t>
            </a:r>
            <a:endParaRPr lang="en-ZA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A86E663E-BAE6-4DF0-8FFD-57477A6D96D1}"/>
              </a:ext>
            </a:extLst>
          </p:cNvPr>
          <p:cNvGrpSpPr>
            <a:grpSpLocks noChangeAspect="1"/>
          </p:cNvGrpSpPr>
          <p:nvPr/>
        </p:nvGrpSpPr>
        <p:grpSpPr>
          <a:xfrm>
            <a:off x="4963998" y="1784681"/>
            <a:ext cx="2256238" cy="264931"/>
            <a:chOff x="3401285" y="2025102"/>
            <a:chExt cx="2278800" cy="26758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739A3943-5B6B-456C-AE58-D80A6BF6F0B6}"/>
                </a:ext>
              </a:extLst>
            </p:cNvPr>
            <p:cNvSpPr/>
            <p:nvPr/>
          </p:nvSpPr>
          <p:spPr>
            <a:xfrm>
              <a:off x="3401285" y="2025103"/>
              <a:ext cx="2278800" cy="26325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0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C48B4714-A4BA-4C4C-B869-F090B2B56B20}"/>
                </a:ext>
              </a:extLst>
            </p:cNvPr>
            <p:cNvSpPr/>
            <p:nvPr/>
          </p:nvSpPr>
          <p:spPr>
            <a:xfrm rot="18900000">
              <a:off x="3468677" y="2113627"/>
              <a:ext cx="88067" cy="86211"/>
            </a:xfrm>
            <a:custGeom>
              <a:avLst/>
              <a:gdLst>
                <a:gd name="connsiteX0" fmla="*/ 159844 w 159844"/>
                <a:gd name="connsiteY0" fmla="*/ 0 h 156476"/>
                <a:gd name="connsiteX1" fmla="*/ 159844 w 159844"/>
                <a:gd name="connsiteY1" fmla="*/ 39600 h 156476"/>
                <a:gd name="connsiteX2" fmla="*/ 39601 w 159844"/>
                <a:gd name="connsiteY2" fmla="*/ 39600 h 156476"/>
                <a:gd name="connsiteX3" fmla="*/ 39601 w 159844"/>
                <a:gd name="connsiteY3" fmla="*/ 156476 h 156476"/>
                <a:gd name="connsiteX4" fmla="*/ 0 w 159844"/>
                <a:gd name="connsiteY4" fmla="*/ 156476 h 156476"/>
                <a:gd name="connsiteX5" fmla="*/ 1 w 159844"/>
                <a:gd name="connsiteY5" fmla="*/ 1676 h 156476"/>
                <a:gd name="connsiteX6" fmla="*/ 5044 w 159844"/>
                <a:gd name="connsiteY6" fmla="*/ 1676 h 156476"/>
                <a:gd name="connsiteX7" fmla="*/ 5044 w 159844"/>
                <a:gd name="connsiteY7" fmla="*/ 0 h 156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844" h="156476">
                  <a:moveTo>
                    <a:pt x="159844" y="0"/>
                  </a:moveTo>
                  <a:lnTo>
                    <a:pt x="159844" y="39600"/>
                  </a:lnTo>
                  <a:lnTo>
                    <a:pt x="39601" y="39600"/>
                  </a:lnTo>
                  <a:lnTo>
                    <a:pt x="39601" y="156476"/>
                  </a:lnTo>
                  <a:lnTo>
                    <a:pt x="0" y="156476"/>
                  </a:lnTo>
                  <a:lnTo>
                    <a:pt x="1" y="1676"/>
                  </a:lnTo>
                  <a:lnTo>
                    <a:pt x="5044" y="1676"/>
                  </a:lnTo>
                  <a:lnTo>
                    <a:pt x="50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70DDCCB-7E16-4401-AF64-AA8039E81F73}"/>
                </a:ext>
              </a:extLst>
            </p:cNvPr>
            <p:cNvSpPr txBox="1"/>
            <p:nvPr/>
          </p:nvSpPr>
          <p:spPr>
            <a:xfrm>
              <a:off x="3585504" y="2025102"/>
              <a:ext cx="413896" cy="26228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r>
                <a:rPr lang="en-ZA" sz="8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2EE5160-C0EF-4447-9E49-1BAEE687D67C}"/>
                </a:ext>
              </a:extLst>
            </p:cNvPr>
            <p:cNvSpPr txBox="1"/>
            <p:nvPr/>
          </p:nvSpPr>
          <p:spPr>
            <a:xfrm>
              <a:off x="4121924" y="2027484"/>
              <a:ext cx="840295" cy="129928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ctr"/>
              <a:r>
                <a:rPr lang="en-ZA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 Francisco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3B61FAC2-B93F-49A3-93D6-8D40D6216DCA}"/>
                </a:ext>
              </a:extLst>
            </p:cNvPr>
            <p:cNvSpPr txBox="1"/>
            <p:nvPr/>
          </p:nvSpPr>
          <p:spPr>
            <a:xfrm>
              <a:off x="5194109" y="2031492"/>
              <a:ext cx="431528" cy="2558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ZA" sz="8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B33EAC1D-2F7F-452A-A59A-92F347C198B3}"/>
                </a:ext>
              </a:extLst>
            </p:cNvPr>
            <p:cNvSpPr txBox="1"/>
            <p:nvPr/>
          </p:nvSpPr>
          <p:spPr>
            <a:xfrm>
              <a:off x="3947253" y="2166182"/>
              <a:ext cx="1189637" cy="1265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ctr"/>
              <a:r>
                <a:rPr lang="en-ZA" sz="5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 July 6:26 AM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A7F06019-6FF2-4454-BEA4-ED2124F05081}"/>
              </a:ext>
            </a:extLst>
          </p:cNvPr>
          <p:cNvGrpSpPr>
            <a:grpSpLocks noChangeAspect="1"/>
          </p:cNvGrpSpPr>
          <p:nvPr/>
        </p:nvGrpSpPr>
        <p:grpSpPr>
          <a:xfrm>
            <a:off x="4963998" y="1641353"/>
            <a:ext cx="2256238" cy="135341"/>
            <a:chOff x="3401285" y="1638940"/>
            <a:chExt cx="2278800" cy="13669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F3EEB284-3B95-46C7-9A04-2918B4A659C3}"/>
                </a:ext>
              </a:extLst>
            </p:cNvPr>
            <p:cNvSpPr/>
            <p:nvPr/>
          </p:nvSpPr>
          <p:spPr>
            <a:xfrm>
              <a:off x="3401285" y="1638940"/>
              <a:ext cx="2278800" cy="132309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0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xmlns="" id="{E1A951D4-2161-4EB0-8421-8EE65472DA82}"/>
                </a:ext>
              </a:extLst>
            </p:cNvPr>
            <p:cNvGrpSpPr/>
            <p:nvPr/>
          </p:nvGrpSpPr>
          <p:grpSpPr>
            <a:xfrm>
              <a:off x="3443950" y="1688944"/>
              <a:ext cx="200583" cy="31962"/>
              <a:chOff x="3443950" y="1878814"/>
              <a:chExt cx="200583" cy="31962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xmlns="" id="{40107237-BE44-4115-ADAF-3181AB0B0268}"/>
                  </a:ext>
                </a:extLst>
              </p:cNvPr>
              <p:cNvSpPr/>
              <p:nvPr/>
            </p:nvSpPr>
            <p:spPr>
              <a:xfrm>
                <a:off x="3443950" y="1878814"/>
                <a:ext cx="31962" cy="31962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xmlns="" id="{2D6BC438-CE5D-4256-AC99-EA360892B90F}"/>
                  </a:ext>
                </a:extLst>
              </p:cNvPr>
              <p:cNvSpPr/>
              <p:nvPr/>
            </p:nvSpPr>
            <p:spPr>
              <a:xfrm>
                <a:off x="3486105" y="1878814"/>
                <a:ext cx="31962" cy="31962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xmlns="" id="{B75DE877-DCDA-489E-B561-8B0120361A83}"/>
                  </a:ext>
                </a:extLst>
              </p:cNvPr>
              <p:cNvSpPr/>
              <p:nvPr/>
            </p:nvSpPr>
            <p:spPr>
              <a:xfrm>
                <a:off x="3528260" y="1878814"/>
                <a:ext cx="31962" cy="31962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xmlns="" id="{71ED0F8F-7E8D-4303-A9F6-5507136BA104}"/>
                  </a:ext>
                </a:extLst>
              </p:cNvPr>
              <p:cNvSpPr/>
              <p:nvPr/>
            </p:nvSpPr>
            <p:spPr>
              <a:xfrm>
                <a:off x="3570415" y="1878814"/>
                <a:ext cx="31962" cy="31962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xmlns="" id="{C04D80D1-8016-475C-A6D1-64BE482C4316}"/>
                  </a:ext>
                </a:extLst>
              </p:cNvPr>
              <p:cNvSpPr/>
              <p:nvPr/>
            </p:nvSpPr>
            <p:spPr>
              <a:xfrm>
                <a:off x="3612571" y="1878814"/>
                <a:ext cx="31962" cy="31962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BAA93EA0-96D6-4665-8581-43D64A1D13C5}"/>
                </a:ext>
              </a:extLst>
            </p:cNvPr>
            <p:cNvSpPr txBox="1"/>
            <p:nvPr/>
          </p:nvSpPr>
          <p:spPr>
            <a:xfrm>
              <a:off x="3676220" y="1667634"/>
              <a:ext cx="26346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r>
                <a:rPr lang="en-ZA" sz="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7154D729-1102-4064-B377-B6A0E0C36D7A}"/>
                </a:ext>
              </a:extLst>
            </p:cNvPr>
            <p:cNvSpPr txBox="1"/>
            <p:nvPr/>
          </p:nvSpPr>
          <p:spPr>
            <a:xfrm>
              <a:off x="4412503" y="1667634"/>
              <a:ext cx="26346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r>
                <a:rPr lang="en-ZA" sz="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4:40 PM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7CFDE838-C14F-496A-ACC0-3A86AEAE873C}"/>
                </a:ext>
              </a:extLst>
            </p:cNvPr>
            <p:cNvSpPr txBox="1"/>
            <p:nvPr/>
          </p:nvSpPr>
          <p:spPr>
            <a:xfrm>
              <a:off x="5217295" y="1667634"/>
              <a:ext cx="26346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r"/>
              <a:r>
                <a:rPr lang="en-ZA" sz="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</a:t>
              </a: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xmlns="" id="{A7736391-53C6-405D-8F3C-01EA13275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512540" y="1671947"/>
              <a:ext cx="135682" cy="65956"/>
            </a:xfrm>
            <a:prstGeom prst="rect">
              <a:avLst/>
            </a:prstGeom>
          </p:spPr>
        </p:pic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xmlns="" id="{07EE79B1-8501-4BEF-A92A-1A43A0C90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3884005" y="1683972"/>
              <a:ext cx="57027" cy="46435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6"/>
          <a:stretch/>
        </p:blipFill>
        <p:spPr>
          <a:xfrm>
            <a:off x="4963999" y="1669764"/>
            <a:ext cx="2256238" cy="399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EC8A08-C613-4FA3-8026-D011B103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ALL OPTIONS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A7EAEB7-120E-4593-8C82-CE9B1E268E1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195862" y="1456967"/>
            <a:ext cx="8546400" cy="4967999"/>
          </a:xfrm>
        </p:spPr>
        <p:txBody>
          <a:bodyPr>
            <a:normAutofit/>
          </a:bodyPr>
          <a:lstStyle/>
          <a:p>
            <a:r>
              <a:rPr lang="en-ZA" sz="1600" dirty="0" smtClean="0"/>
              <a:t>SYMPTOMS</a:t>
            </a:r>
          </a:p>
          <a:p>
            <a:r>
              <a:rPr lang="en-ZA" sz="1600" dirty="0" smtClean="0"/>
              <a:t>CHAT SESSION</a:t>
            </a:r>
          </a:p>
          <a:p>
            <a:r>
              <a:rPr lang="en-ZA" sz="1600" dirty="0" smtClean="0"/>
              <a:t>GAMES</a:t>
            </a:r>
          </a:p>
          <a:p>
            <a:r>
              <a:rPr lang="en-ZA" sz="1600" dirty="0" smtClean="0"/>
              <a:t>NEARBY (PSHYCACTRIST)</a:t>
            </a:r>
          </a:p>
          <a:p>
            <a:r>
              <a:rPr lang="en-ZA" sz="1600" dirty="0" smtClean="0"/>
              <a:t>VOICES</a:t>
            </a:r>
          </a:p>
          <a:p>
            <a:r>
              <a:rPr lang="en-ZA" sz="1600" dirty="0" smtClean="0"/>
              <a:t>MAIL</a:t>
            </a:r>
            <a:endParaRPr lang="en-ZA" sz="1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98A301-4A4D-4CA3-B1FA-5509762742F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9DE19A6-D106-4016-9732-290E02DC704A}" type="datetime2">
              <a:rPr lang="en-US" smtClean="0"/>
              <a:pPr/>
              <a:t>Saturday, March 7, 2020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FF4005-A630-4D1B-99C0-3E10FB4469D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294AB7-77C7-4B5E-BD08-DED0CDDDC96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4</a:t>
            </a:fld>
            <a:endParaRPr lang="en-ZA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E64F574F-ACDA-4696-9A57-9D6DD016CDE6}"/>
              </a:ext>
            </a:extLst>
          </p:cNvPr>
          <p:cNvGrpSpPr/>
          <p:nvPr/>
        </p:nvGrpSpPr>
        <p:grpSpPr>
          <a:xfrm>
            <a:off x="669642" y="3668925"/>
            <a:ext cx="2169319" cy="472261"/>
            <a:chOff x="3455194" y="3140095"/>
            <a:chExt cx="2169319" cy="472261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xmlns="" id="{1840A295-EFE8-4A77-8E98-30F53DCB121F}"/>
                </a:ext>
              </a:extLst>
            </p:cNvPr>
            <p:cNvSpPr/>
            <p:nvPr/>
          </p:nvSpPr>
          <p:spPr>
            <a:xfrm>
              <a:off x="3455194" y="3350419"/>
              <a:ext cx="2169319" cy="261937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530101FC-05EF-46F4-BAB9-573D16653770}"/>
                </a:ext>
              </a:extLst>
            </p:cNvPr>
            <p:cNvSpPr txBox="1"/>
            <p:nvPr/>
          </p:nvSpPr>
          <p:spPr>
            <a:xfrm>
              <a:off x="3490913" y="3140095"/>
              <a:ext cx="118586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Email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DBC67BE6-9A97-4916-8CBA-4858BAAAD6D3}"/>
                </a:ext>
              </a:extLst>
            </p:cNvPr>
            <p:cNvSpPr txBox="1"/>
            <p:nvPr/>
          </p:nvSpPr>
          <p:spPr>
            <a:xfrm>
              <a:off x="3568486" y="3412137"/>
              <a:ext cx="118586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sz="900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Your Email</a:t>
              </a:r>
            </a:p>
          </p:txBody>
        </p:sp>
      </p:grp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xmlns="" id="{D9370A1C-CE80-49C9-9639-554E4381D461}"/>
              </a:ext>
            </a:extLst>
          </p:cNvPr>
          <p:cNvSpPr/>
          <p:nvPr/>
        </p:nvSpPr>
        <p:spPr>
          <a:xfrm>
            <a:off x="677600" y="4422413"/>
            <a:ext cx="2169319" cy="26193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bg1"/>
                </a:solidFill>
              </a:rPr>
              <a:t>Sign In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xmlns="" id="{1728A08B-9511-42E9-9DF6-53FFCF41A97E}"/>
              </a:ext>
            </a:extLst>
          </p:cNvPr>
          <p:cNvSpPr/>
          <p:nvPr/>
        </p:nvSpPr>
        <p:spPr>
          <a:xfrm>
            <a:off x="660398" y="4945877"/>
            <a:ext cx="2169319" cy="26193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accent1"/>
                </a:solidFill>
              </a:rPr>
              <a:t>Sign Up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xmlns="" id="{E2AC0F03-7524-4A2A-B490-3E64C74574B5}"/>
              </a:ext>
            </a:extLst>
          </p:cNvPr>
          <p:cNvSpPr/>
          <p:nvPr/>
        </p:nvSpPr>
        <p:spPr>
          <a:xfrm>
            <a:off x="1223975" y="2433606"/>
            <a:ext cx="1008000" cy="1008000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21" name="Graphic 120">
            <a:extLst>
              <a:ext uri="{FF2B5EF4-FFF2-40B4-BE49-F238E27FC236}">
                <a16:creationId xmlns:a16="http://schemas.microsoft.com/office/drawing/2014/main" xmlns="" id="{2BDD8F3E-5B10-4A1E-8EC5-4210B3E88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14261" y="2662113"/>
            <a:ext cx="575555" cy="50882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0BC07B32-A033-4F8C-8812-732E66CEDD3B}"/>
              </a:ext>
            </a:extLst>
          </p:cNvPr>
          <p:cNvGrpSpPr>
            <a:grpSpLocks noChangeAspect="1"/>
          </p:cNvGrpSpPr>
          <p:nvPr/>
        </p:nvGrpSpPr>
        <p:grpSpPr>
          <a:xfrm>
            <a:off x="626182" y="1641353"/>
            <a:ext cx="2256238" cy="135341"/>
            <a:chOff x="3401285" y="1638940"/>
            <a:chExt cx="2278800" cy="13669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23CBCBAA-6067-4937-AE7F-06D7E4EAD140}"/>
                </a:ext>
              </a:extLst>
            </p:cNvPr>
            <p:cNvSpPr/>
            <p:nvPr/>
          </p:nvSpPr>
          <p:spPr>
            <a:xfrm>
              <a:off x="3401285" y="1638940"/>
              <a:ext cx="2278800" cy="132309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ABBB78E1-A1EB-4A56-927A-5766B04B423D}"/>
                </a:ext>
              </a:extLst>
            </p:cNvPr>
            <p:cNvGrpSpPr/>
            <p:nvPr/>
          </p:nvGrpSpPr>
          <p:grpSpPr>
            <a:xfrm>
              <a:off x="3443950" y="1688944"/>
              <a:ext cx="200583" cy="31962"/>
              <a:chOff x="3443950" y="1878814"/>
              <a:chExt cx="200583" cy="31962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xmlns="" id="{F29828B6-73EF-45D6-9BE8-AE2D2BE7A15B}"/>
                  </a:ext>
                </a:extLst>
              </p:cNvPr>
              <p:cNvSpPr/>
              <p:nvPr/>
            </p:nvSpPr>
            <p:spPr>
              <a:xfrm>
                <a:off x="3443950" y="1878814"/>
                <a:ext cx="31962" cy="31962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xmlns="" id="{E725ABD2-89C6-468A-A6F9-C42F2C610CA1}"/>
                  </a:ext>
                </a:extLst>
              </p:cNvPr>
              <p:cNvSpPr/>
              <p:nvPr/>
            </p:nvSpPr>
            <p:spPr>
              <a:xfrm>
                <a:off x="3486105" y="1878814"/>
                <a:ext cx="31962" cy="31962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E91CAA3C-1622-4AAB-884D-6B30E6AD396B}"/>
                  </a:ext>
                </a:extLst>
              </p:cNvPr>
              <p:cNvSpPr/>
              <p:nvPr/>
            </p:nvSpPr>
            <p:spPr>
              <a:xfrm>
                <a:off x="3528260" y="1878814"/>
                <a:ext cx="31962" cy="31962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0955CE09-C035-4532-B708-BA841512A9CF}"/>
                  </a:ext>
                </a:extLst>
              </p:cNvPr>
              <p:cNvSpPr/>
              <p:nvPr/>
            </p:nvSpPr>
            <p:spPr>
              <a:xfrm>
                <a:off x="3570415" y="1878814"/>
                <a:ext cx="31962" cy="31962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A8FA8A16-DBCA-4658-83E5-0EB34A2D6B15}"/>
                  </a:ext>
                </a:extLst>
              </p:cNvPr>
              <p:cNvSpPr/>
              <p:nvPr/>
            </p:nvSpPr>
            <p:spPr>
              <a:xfrm>
                <a:off x="3612571" y="1878814"/>
                <a:ext cx="31962" cy="31962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A08DDD86-5A72-4153-B66D-4431AC8043F8}"/>
                </a:ext>
              </a:extLst>
            </p:cNvPr>
            <p:cNvSpPr txBox="1"/>
            <p:nvPr/>
          </p:nvSpPr>
          <p:spPr>
            <a:xfrm>
              <a:off x="3676220" y="1667634"/>
              <a:ext cx="26346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r>
                <a:rPr lang="en-ZA" sz="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D6083DFD-1A6C-4242-86D8-2BBA5169F2BB}"/>
                </a:ext>
              </a:extLst>
            </p:cNvPr>
            <p:cNvSpPr txBox="1"/>
            <p:nvPr/>
          </p:nvSpPr>
          <p:spPr>
            <a:xfrm>
              <a:off x="4412503" y="1667634"/>
              <a:ext cx="26346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r>
                <a:rPr lang="en-ZA" sz="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4:40 PM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817FAF50-A757-4469-ADED-2E503D2FBFFF}"/>
                </a:ext>
              </a:extLst>
            </p:cNvPr>
            <p:cNvSpPr txBox="1"/>
            <p:nvPr/>
          </p:nvSpPr>
          <p:spPr>
            <a:xfrm>
              <a:off x="5217295" y="1667634"/>
              <a:ext cx="26346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r"/>
              <a:r>
                <a:rPr lang="en-ZA" sz="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xmlns="" id="{F9D7E06C-C3C1-441A-AD9C-A643E4CBB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512540" y="1671947"/>
              <a:ext cx="135682" cy="65956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xmlns="" id="{01EF09FE-A21D-497D-8AEF-3BFAFDAC1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3884005" y="1683972"/>
              <a:ext cx="57027" cy="46435"/>
            </a:xfrm>
            <a:prstGeom prst="rect">
              <a:avLst/>
            </a:prstGeom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6"/>
          <a:stretch/>
        </p:blipFill>
        <p:spPr>
          <a:xfrm>
            <a:off x="626182" y="1656115"/>
            <a:ext cx="2256238" cy="399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00FC19-5BAC-428C-B1B9-113E4DB8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SYMPTOMS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0E5066-C54D-4107-8813-ADEC96DE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9FD3-E3F3-4F7E-8A1D-2051DC6B1345}" type="datetime2">
              <a:rPr lang="en-US" smtClean="0"/>
              <a:pPr/>
              <a:t>Saturday, March 7, 2020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C3CB01-C8A7-4DB6-BB3B-BA46B83A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1E67B7-4829-45F9-95DF-CC106E4B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5</a:t>
            </a:fld>
            <a:endParaRPr lang="en-ZA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F678D9EA-94B7-425F-8A5B-781EDFAD1A8B}"/>
              </a:ext>
            </a:extLst>
          </p:cNvPr>
          <p:cNvGrpSpPr/>
          <p:nvPr/>
        </p:nvGrpSpPr>
        <p:grpSpPr>
          <a:xfrm>
            <a:off x="1301481" y="3668925"/>
            <a:ext cx="2169319" cy="472261"/>
            <a:chOff x="3455194" y="3140095"/>
            <a:chExt cx="2169319" cy="472261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xmlns="" id="{51039E66-FBC6-459F-90E2-298E9BE2F363}"/>
                </a:ext>
              </a:extLst>
            </p:cNvPr>
            <p:cNvSpPr/>
            <p:nvPr/>
          </p:nvSpPr>
          <p:spPr>
            <a:xfrm>
              <a:off x="3455194" y="3350419"/>
              <a:ext cx="2169319" cy="261937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8C6D5730-0173-465E-8ED2-E85E1DE0DD6C}"/>
                </a:ext>
              </a:extLst>
            </p:cNvPr>
            <p:cNvSpPr txBox="1"/>
            <p:nvPr/>
          </p:nvSpPr>
          <p:spPr>
            <a:xfrm>
              <a:off x="3490913" y="3140095"/>
              <a:ext cx="118586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Email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1095CD71-99B0-4EDE-987A-DBD0450A29D3}"/>
                </a:ext>
              </a:extLst>
            </p:cNvPr>
            <p:cNvSpPr txBox="1"/>
            <p:nvPr/>
          </p:nvSpPr>
          <p:spPr>
            <a:xfrm>
              <a:off x="3568486" y="3412137"/>
              <a:ext cx="118586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sz="900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Your Email</a:t>
              </a:r>
            </a:p>
          </p:txBody>
        </p:sp>
      </p:grp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xmlns="" id="{7FA27A46-F1C7-4476-89DE-4C60B1DE0DB5}"/>
              </a:ext>
            </a:extLst>
          </p:cNvPr>
          <p:cNvSpPr/>
          <p:nvPr/>
        </p:nvSpPr>
        <p:spPr>
          <a:xfrm>
            <a:off x="1309439" y="4422413"/>
            <a:ext cx="2169319" cy="26193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bg1"/>
                </a:solidFill>
              </a:rPr>
              <a:t>Sign In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xmlns="" id="{476A444B-9D35-43D9-AA85-E072FFD634EF}"/>
              </a:ext>
            </a:extLst>
          </p:cNvPr>
          <p:cNvSpPr/>
          <p:nvPr/>
        </p:nvSpPr>
        <p:spPr>
          <a:xfrm>
            <a:off x="1292237" y="4945877"/>
            <a:ext cx="2169319" cy="26193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accent1"/>
                </a:solidFill>
              </a:rPr>
              <a:t>Sign Up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xmlns="" id="{2DA6C34C-6300-4179-ABBA-42E7CAB156D0}"/>
              </a:ext>
            </a:extLst>
          </p:cNvPr>
          <p:cNvSpPr/>
          <p:nvPr/>
        </p:nvSpPr>
        <p:spPr>
          <a:xfrm>
            <a:off x="1855814" y="2433606"/>
            <a:ext cx="1008000" cy="1008000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xmlns="" id="{31C08640-F023-488D-A91E-EBE3F62121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72037" y="2683194"/>
            <a:ext cx="575555" cy="508825"/>
          </a:xfrm>
          <a:prstGeom prst="rect">
            <a:avLst/>
          </a:prstGeom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xmlns="" id="{8EDECD46-A8C1-44B3-B1D8-3BC977633ADB}"/>
              </a:ext>
            </a:extLst>
          </p:cNvPr>
          <p:cNvGrpSpPr>
            <a:grpSpLocks noChangeAspect="1"/>
          </p:cNvGrpSpPr>
          <p:nvPr/>
        </p:nvGrpSpPr>
        <p:grpSpPr>
          <a:xfrm>
            <a:off x="4990255" y="2139279"/>
            <a:ext cx="2160000" cy="588654"/>
            <a:chOff x="432444" y="1047175"/>
            <a:chExt cx="2498016" cy="680772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xmlns="" id="{A474D9C4-DFAA-4F03-861B-9D62E0296B7B}"/>
                </a:ext>
              </a:extLst>
            </p:cNvPr>
            <p:cNvGrpSpPr/>
            <p:nvPr/>
          </p:nvGrpSpPr>
          <p:grpSpPr>
            <a:xfrm>
              <a:off x="432444" y="1210236"/>
              <a:ext cx="2498016" cy="517711"/>
              <a:chOff x="432444" y="1210236"/>
              <a:chExt cx="2498016" cy="517711"/>
            </a:xfrm>
          </p:grpSpPr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2A9C5E20-6F90-491E-AA80-CAF8CAEA4B8A}"/>
                  </a:ext>
                </a:extLst>
              </p:cNvPr>
              <p:cNvSpPr/>
              <p:nvPr/>
            </p:nvSpPr>
            <p:spPr>
              <a:xfrm>
                <a:off x="432444" y="1425322"/>
                <a:ext cx="198696" cy="302625"/>
              </a:xfrm>
              <a:custGeom>
                <a:avLst/>
                <a:gdLst>
                  <a:gd name="connsiteX0" fmla="*/ 81524 w 198696"/>
                  <a:gd name="connsiteY0" fmla="*/ 0 h 302625"/>
                  <a:gd name="connsiteX1" fmla="*/ 198696 w 198696"/>
                  <a:gd name="connsiteY1" fmla="*/ 0 h 302625"/>
                  <a:gd name="connsiteX2" fmla="*/ 198696 w 198696"/>
                  <a:gd name="connsiteY2" fmla="*/ 170303 h 302625"/>
                  <a:gd name="connsiteX3" fmla="*/ 66374 w 198696"/>
                  <a:gd name="connsiteY3" fmla="*/ 302625 h 302625"/>
                  <a:gd name="connsiteX4" fmla="*/ 0 w 198696"/>
                  <a:gd name="connsiteY4" fmla="*/ 302625 h 302625"/>
                  <a:gd name="connsiteX5" fmla="*/ 81524 w 198696"/>
                  <a:gd name="connsiteY5" fmla="*/ 221101 h 30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8696" h="302625">
                    <a:moveTo>
                      <a:pt x="81524" y="0"/>
                    </a:moveTo>
                    <a:lnTo>
                      <a:pt x="198696" y="0"/>
                    </a:lnTo>
                    <a:lnTo>
                      <a:pt x="198696" y="170303"/>
                    </a:lnTo>
                    <a:cubicBezTo>
                      <a:pt x="198696" y="243382"/>
                      <a:pt x="139453" y="302625"/>
                      <a:pt x="66374" y="302625"/>
                    </a:cubicBezTo>
                    <a:lnTo>
                      <a:pt x="0" y="302625"/>
                    </a:lnTo>
                    <a:cubicBezTo>
                      <a:pt x="45024" y="302625"/>
                      <a:pt x="81524" y="266125"/>
                      <a:pt x="81524" y="221101"/>
                    </a:cubicBezTo>
                    <a:close/>
                  </a:path>
                </a:pathLst>
              </a:cu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xmlns="" id="{A9055FF2-FDC1-4C93-9AC0-97ABB2F0560F}"/>
                  </a:ext>
                </a:extLst>
              </p:cNvPr>
              <p:cNvSpPr/>
              <p:nvPr/>
            </p:nvSpPr>
            <p:spPr>
              <a:xfrm>
                <a:off x="512250" y="1210236"/>
                <a:ext cx="2418210" cy="517711"/>
              </a:xfrm>
              <a:prstGeom prst="roundRect">
                <a:avLst>
                  <a:gd name="adj" fmla="val 30466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r>
                  <a:rPr lang="en-ZA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Hey J, we still on for 11?</a:t>
                </a:r>
              </a:p>
            </p:txBody>
          </p:sp>
        </p:grp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AE416713-F3EB-4871-9086-414DC9F9C9AC}"/>
                </a:ext>
              </a:extLst>
            </p:cNvPr>
            <p:cNvSpPr/>
            <p:nvPr/>
          </p:nvSpPr>
          <p:spPr>
            <a:xfrm>
              <a:off x="631140" y="1047175"/>
              <a:ext cx="2299320" cy="11058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ZA" sz="800" dirty="0">
                  <a:solidFill>
                    <a:schemeClr val="tx2"/>
                  </a:solidFill>
                </a:rPr>
                <a:t>James Smith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xmlns="" id="{B0A84378-D35D-486B-ACD6-404D5FEE21F5}"/>
              </a:ext>
            </a:extLst>
          </p:cNvPr>
          <p:cNvGrpSpPr>
            <a:grpSpLocks noChangeAspect="1"/>
          </p:cNvGrpSpPr>
          <p:nvPr/>
        </p:nvGrpSpPr>
        <p:grpSpPr>
          <a:xfrm>
            <a:off x="4990255" y="4033659"/>
            <a:ext cx="2160000" cy="1138909"/>
            <a:chOff x="432444" y="2833775"/>
            <a:chExt cx="2498016" cy="1317135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xmlns="" id="{08B230A2-C77F-49AB-ADC5-35E41A550DEA}"/>
                </a:ext>
              </a:extLst>
            </p:cNvPr>
            <p:cNvGrpSpPr/>
            <p:nvPr/>
          </p:nvGrpSpPr>
          <p:grpSpPr>
            <a:xfrm>
              <a:off x="432444" y="3005705"/>
              <a:ext cx="2498016" cy="1145205"/>
              <a:chOff x="432444" y="3005705"/>
              <a:chExt cx="2498016" cy="1145205"/>
            </a:xfrm>
          </p:grpSpPr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57B70763-E26A-475E-B8C1-DAA0A31286B4}"/>
                  </a:ext>
                </a:extLst>
              </p:cNvPr>
              <p:cNvSpPr/>
              <p:nvPr/>
            </p:nvSpPr>
            <p:spPr>
              <a:xfrm>
                <a:off x="432444" y="3848285"/>
                <a:ext cx="198696" cy="302625"/>
              </a:xfrm>
              <a:custGeom>
                <a:avLst/>
                <a:gdLst>
                  <a:gd name="connsiteX0" fmla="*/ 81524 w 198696"/>
                  <a:gd name="connsiteY0" fmla="*/ 0 h 302625"/>
                  <a:gd name="connsiteX1" fmla="*/ 198696 w 198696"/>
                  <a:gd name="connsiteY1" fmla="*/ 0 h 302625"/>
                  <a:gd name="connsiteX2" fmla="*/ 198696 w 198696"/>
                  <a:gd name="connsiteY2" fmla="*/ 170303 h 302625"/>
                  <a:gd name="connsiteX3" fmla="*/ 66374 w 198696"/>
                  <a:gd name="connsiteY3" fmla="*/ 302625 h 302625"/>
                  <a:gd name="connsiteX4" fmla="*/ 0 w 198696"/>
                  <a:gd name="connsiteY4" fmla="*/ 302625 h 302625"/>
                  <a:gd name="connsiteX5" fmla="*/ 81524 w 198696"/>
                  <a:gd name="connsiteY5" fmla="*/ 221101 h 30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8696" h="302625">
                    <a:moveTo>
                      <a:pt x="81524" y="0"/>
                    </a:moveTo>
                    <a:lnTo>
                      <a:pt x="198696" y="0"/>
                    </a:lnTo>
                    <a:lnTo>
                      <a:pt x="198696" y="170303"/>
                    </a:lnTo>
                    <a:cubicBezTo>
                      <a:pt x="198696" y="243382"/>
                      <a:pt x="139453" y="302625"/>
                      <a:pt x="66374" y="302625"/>
                    </a:cubicBezTo>
                    <a:lnTo>
                      <a:pt x="0" y="302625"/>
                    </a:lnTo>
                    <a:cubicBezTo>
                      <a:pt x="45024" y="302625"/>
                      <a:pt x="81524" y="266125"/>
                      <a:pt x="81524" y="221101"/>
                    </a:cubicBezTo>
                    <a:close/>
                  </a:path>
                </a:pathLst>
              </a:cu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xmlns="" id="{AE2C3F40-5C2F-4F76-9A39-C6F3C5CC574F}"/>
                  </a:ext>
                </a:extLst>
              </p:cNvPr>
              <p:cNvSpPr/>
              <p:nvPr/>
            </p:nvSpPr>
            <p:spPr>
              <a:xfrm>
                <a:off x="512250" y="3005705"/>
                <a:ext cx="2418210" cy="1145205"/>
              </a:xfrm>
              <a:prstGeom prst="roundRect">
                <a:avLst>
                  <a:gd name="adj" fmla="val 17990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r>
                  <a:rPr lang="en-ZA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Podcasting operational change management inside of workflows to establish a framework.</a:t>
                </a:r>
              </a:p>
            </p:txBody>
          </p:sp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xmlns="" id="{B835B283-38C4-4B25-9E3D-CC3E8B2D1AAB}"/>
                </a:ext>
              </a:extLst>
            </p:cNvPr>
            <p:cNvSpPr/>
            <p:nvPr/>
          </p:nvSpPr>
          <p:spPr>
            <a:xfrm>
              <a:off x="631140" y="2833775"/>
              <a:ext cx="2299320" cy="11058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ZA" sz="800" dirty="0">
                  <a:solidFill>
                    <a:schemeClr val="tx2"/>
                  </a:solidFill>
                </a:rPr>
                <a:t>James Smith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xmlns="" id="{7381A03D-AE0D-4314-B182-861028756AD7}"/>
              </a:ext>
            </a:extLst>
          </p:cNvPr>
          <p:cNvGrpSpPr>
            <a:grpSpLocks noChangeAspect="1"/>
          </p:cNvGrpSpPr>
          <p:nvPr/>
        </p:nvGrpSpPr>
        <p:grpSpPr>
          <a:xfrm>
            <a:off x="5085490" y="2928507"/>
            <a:ext cx="2160000" cy="904578"/>
            <a:chOff x="3219679" y="1818209"/>
            <a:chExt cx="2160000" cy="904578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xmlns="" id="{FA92E116-B8FD-4D27-85D8-D3C5193E2C9F}"/>
                </a:ext>
              </a:extLst>
            </p:cNvPr>
            <p:cNvGrpSpPr/>
            <p:nvPr/>
          </p:nvGrpSpPr>
          <p:grpSpPr>
            <a:xfrm>
              <a:off x="3219679" y="1966787"/>
              <a:ext cx="2160000" cy="756000"/>
              <a:chOff x="3219679" y="1966787"/>
              <a:chExt cx="2160000" cy="756000"/>
            </a:xfrm>
          </p:grpSpPr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851D4D62-6405-465D-873F-C74E5A284337}"/>
                  </a:ext>
                </a:extLst>
              </p:cNvPr>
              <p:cNvSpPr/>
              <p:nvPr/>
            </p:nvSpPr>
            <p:spPr>
              <a:xfrm flipH="1">
                <a:off x="5208070" y="2460533"/>
                <a:ext cx="171609" cy="261371"/>
              </a:xfrm>
              <a:custGeom>
                <a:avLst/>
                <a:gdLst>
                  <a:gd name="connsiteX0" fmla="*/ 81524 w 198696"/>
                  <a:gd name="connsiteY0" fmla="*/ 0 h 302625"/>
                  <a:gd name="connsiteX1" fmla="*/ 198696 w 198696"/>
                  <a:gd name="connsiteY1" fmla="*/ 0 h 302625"/>
                  <a:gd name="connsiteX2" fmla="*/ 198696 w 198696"/>
                  <a:gd name="connsiteY2" fmla="*/ 170303 h 302625"/>
                  <a:gd name="connsiteX3" fmla="*/ 66374 w 198696"/>
                  <a:gd name="connsiteY3" fmla="*/ 302625 h 302625"/>
                  <a:gd name="connsiteX4" fmla="*/ 0 w 198696"/>
                  <a:gd name="connsiteY4" fmla="*/ 302625 h 302625"/>
                  <a:gd name="connsiteX5" fmla="*/ 81524 w 198696"/>
                  <a:gd name="connsiteY5" fmla="*/ 221101 h 30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8696" h="302625">
                    <a:moveTo>
                      <a:pt x="81524" y="0"/>
                    </a:moveTo>
                    <a:lnTo>
                      <a:pt x="198696" y="0"/>
                    </a:lnTo>
                    <a:lnTo>
                      <a:pt x="198696" y="170303"/>
                    </a:lnTo>
                    <a:cubicBezTo>
                      <a:pt x="198696" y="243382"/>
                      <a:pt x="139453" y="302625"/>
                      <a:pt x="66374" y="302625"/>
                    </a:cubicBezTo>
                    <a:lnTo>
                      <a:pt x="0" y="302625"/>
                    </a:lnTo>
                    <a:cubicBezTo>
                      <a:pt x="45024" y="302625"/>
                      <a:pt x="81524" y="266125"/>
                      <a:pt x="81524" y="2211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xmlns="" id="{36B7A711-2C96-4D91-8050-F00CC1304E9E}"/>
                  </a:ext>
                </a:extLst>
              </p:cNvPr>
              <p:cNvSpPr/>
              <p:nvPr/>
            </p:nvSpPr>
            <p:spPr>
              <a:xfrm>
                <a:off x="3219679" y="1966787"/>
                <a:ext cx="2091600" cy="756000"/>
              </a:xfrm>
              <a:prstGeom prst="roundRect">
                <a:avLst>
                  <a:gd name="adj" fmla="val 21884"/>
                </a:avLst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r>
                  <a:rPr lang="en-ZA" sz="1200" dirty="0">
                    <a:solidFill>
                      <a:schemeClr val="bg1"/>
                    </a:solidFill>
                  </a:rPr>
                  <a:t>Yeah, remind me again what this meeting is about. I’m drawing a complete blank!</a:t>
                </a:r>
              </a:p>
            </p:txBody>
          </p: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xmlns="" id="{7513B940-438E-4C9A-AB0B-93FDEC51EB95}"/>
                </a:ext>
              </a:extLst>
            </p:cNvPr>
            <p:cNvSpPr/>
            <p:nvPr/>
          </p:nvSpPr>
          <p:spPr>
            <a:xfrm>
              <a:off x="3322362" y="1818209"/>
              <a:ext cx="1985873" cy="9550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ZA" sz="800" dirty="0">
                  <a:solidFill>
                    <a:schemeClr val="tx2"/>
                  </a:solidFill>
                </a:rPr>
                <a:t>You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75E74A04-E23F-4F1E-A687-51912A775788}"/>
              </a:ext>
            </a:extLst>
          </p:cNvPr>
          <p:cNvSpPr txBox="1"/>
          <p:nvPr/>
        </p:nvSpPr>
        <p:spPr>
          <a:xfrm>
            <a:off x="8742287" y="2131856"/>
            <a:ext cx="2120326" cy="2120326"/>
          </a:xfrm>
          <a:prstGeom prst="roundRect">
            <a:avLst>
              <a:gd name="adj" fmla="val 1323"/>
            </a:avLst>
          </a:prstGeom>
          <a:blipFill>
            <a:blip r:embed="rId4"/>
            <a:stretch>
              <a:fillRect/>
            </a:stretch>
          </a:blipFill>
          <a:ln w="15875"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ZA" sz="1200" dirty="0">
                <a:solidFill>
                  <a:schemeClr val="bg1">
                    <a:lumMod val="75000"/>
                  </a:schemeClr>
                </a:solidFill>
              </a:rPr>
              <a:t>Post Photo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xmlns="" id="{3C9FFF07-6916-413B-AD6C-1C5C3E65E160}"/>
              </a:ext>
            </a:extLst>
          </p:cNvPr>
          <p:cNvGrpSpPr/>
          <p:nvPr/>
        </p:nvGrpSpPr>
        <p:grpSpPr>
          <a:xfrm>
            <a:off x="8755840" y="4586364"/>
            <a:ext cx="2066779" cy="428978"/>
            <a:chOff x="6830470" y="1774681"/>
            <a:chExt cx="2160000" cy="976921"/>
          </a:xfrm>
          <a:solidFill>
            <a:schemeClr val="bg2"/>
          </a:solidFill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xmlns="" id="{D1B961F3-AB6A-4325-857A-0A81DF620419}"/>
                </a:ext>
              </a:extLst>
            </p:cNvPr>
            <p:cNvSpPr/>
            <p:nvPr/>
          </p:nvSpPr>
          <p:spPr>
            <a:xfrm>
              <a:off x="6830470" y="1774681"/>
              <a:ext cx="2160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xmlns="" id="{CCBA8B7B-514A-4E15-8AF7-E65A705C5B6D}"/>
                </a:ext>
              </a:extLst>
            </p:cNvPr>
            <p:cNvSpPr/>
            <p:nvPr/>
          </p:nvSpPr>
          <p:spPr>
            <a:xfrm>
              <a:off x="6830470" y="2317962"/>
              <a:ext cx="2160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xmlns="" id="{951CC98C-D9AD-40FA-9939-2407F3E062B8}"/>
                </a:ext>
              </a:extLst>
            </p:cNvPr>
            <p:cNvSpPr/>
            <p:nvPr/>
          </p:nvSpPr>
          <p:spPr>
            <a:xfrm>
              <a:off x="6830470" y="2589602"/>
              <a:ext cx="1150326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xmlns="" id="{62F0EDD7-0491-4D12-95B6-1FF116EE4A5F}"/>
                </a:ext>
              </a:extLst>
            </p:cNvPr>
            <p:cNvSpPr/>
            <p:nvPr/>
          </p:nvSpPr>
          <p:spPr>
            <a:xfrm>
              <a:off x="6830470" y="2046321"/>
              <a:ext cx="2160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2F7D6084-D9CB-4D31-9C01-5A882A7943BC}"/>
              </a:ext>
            </a:extLst>
          </p:cNvPr>
          <p:cNvSpPr txBox="1"/>
          <p:nvPr/>
        </p:nvSpPr>
        <p:spPr>
          <a:xfrm>
            <a:off x="8742287" y="4354309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r>
              <a:rPr lang="en-ZA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James Smith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xmlns="" id="{FDBBB910-A7F3-4F55-A48C-937ED8656C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618420" y="5129709"/>
            <a:ext cx="188182" cy="161298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E0712C8C-6898-453D-81DC-8CDB239ABC38}"/>
              </a:ext>
            </a:extLst>
          </p:cNvPr>
          <p:cNvSpPr txBox="1"/>
          <p:nvPr/>
        </p:nvSpPr>
        <p:spPr>
          <a:xfrm>
            <a:off x="9744167" y="5145394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r"/>
            <a:r>
              <a:rPr lang="en-ZA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Likes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027B6F34-360E-475B-B1DA-60AC4B2024B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785" y="1784681"/>
            <a:ext cx="2256238" cy="264931"/>
            <a:chOff x="3401285" y="2025102"/>
            <a:chExt cx="2278800" cy="26758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FBB26635-3E0F-4AC5-81A9-C4872ACF0A39}"/>
                </a:ext>
              </a:extLst>
            </p:cNvPr>
            <p:cNvSpPr/>
            <p:nvPr/>
          </p:nvSpPr>
          <p:spPr>
            <a:xfrm>
              <a:off x="3401285" y="2025103"/>
              <a:ext cx="2278800" cy="26325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00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00CC9FF8-A4CF-4B84-BD06-F6201DDD3881}"/>
                </a:ext>
              </a:extLst>
            </p:cNvPr>
            <p:cNvSpPr/>
            <p:nvPr/>
          </p:nvSpPr>
          <p:spPr>
            <a:xfrm rot="18900000">
              <a:off x="3468677" y="2113627"/>
              <a:ext cx="88067" cy="86211"/>
            </a:xfrm>
            <a:custGeom>
              <a:avLst/>
              <a:gdLst>
                <a:gd name="connsiteX0" fmla="*/ 159844 w 159844"/>
                <a:gd name="connsiteY0" fmla="*/ 0 h 156476"/>
                <a:gd name="connsiteX1" fmla="*/ 159844 w 159844"/>
                <a:gd name="connsiteY1" fmla="*/ 39600 h 156476"/>
                <a:gd name="connsiteX2" fmla="*/ 39601 w 159844"/>
                <a:gd name="connsiteY2" fmla="*/ 39600 h 156476"/>
                <a:gd name="connsiteX3" fmla="*/ 39601 w 159844"/>
                <a:gd name="connsiteY3" fmla="*/ 156476 h 156476"/>
                <a:gd name="connsiteX4" fmla="*/ 0 w 159844"/>
                <a:gd name="connsiteY4" fmla="*/ 156476 h 156476"/>
                <a:gd name="connsiteX5" fmla="*/ 1 w 159844"/>
                <a:gd name="connsiteY5" fmla="*/ 1676 h 156476"/>
                <a:gd name="connsiteX6" fmla="*/ 5044 w 159844"/>
                <a:gd name="connsiteY6" fmla="*/ 1676 h 156476"/>
                <a:gd name="connsiteX7" fmla="*/ 5044 w 159844"/>
                <a:gd name="connsiteY7" fmla="*/ 0 h 156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844" h="156476">
                  <a:moveTo>
                    <a:pt x="159844" y="0"/>
                  </a:moveTo>
                  <a:lnTo>
                    <a:pt x="159844" y="39600"/>
                  </a:lnTo>
                  <a:lnTo>
                    <a:pt x="39601" y="39600"/>
                  </a:lnTo>
                  <a:lnTo>
                    <a:pt x="39601" y="156476"/>
                  </a:lnTo>
                  <a:lnTo>
                    <a:pt x="0" y="156476"/>
                  </a:lnTo>
                  <a:lnTo>
                    <a:pt x="1" y="1676"/>
                  </a:lnTo>
                  <a:lnTo>
                    <a:pt x="5044" y="1676"/>
                  </a:lnTo>
                  <a:lnTo>
                    <a:pt x="50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46C22ACA-4B72-49C9-B7D6-F9A8DE5100BC}"/>
                </a:ext>
              </a:extLst>
            </p:cNvPr>
            <p:cNvSpPr txBox="1"/>
            <p:nvPr/>
          </p:nvSpPr>
          <p:spPr>
            <a:xfrm>
              <a:off x="3585504" y="2025102"/>
              <a:ext cx="413896" cy="26228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r>
                <a:rPr lang="en-ZA" sz="8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5782C3D2-CB0E-4913-A92D-9B651AC91CBA}"/>
                </a:ext>
              </a:extLst>
            </p:cNvPr>
            <p:cNvSpPr txBox="1"/>
            <p:nvPr/>
          </p:nvSpPr>
          <p:spPr>
            <a:xfrm>
              <a:off x="4121924" y="2027484"/>
              <a:ext cx="840295" cy="129928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ctr"/>
              <a:r>
                <a:rPr lang="en-ZA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 Francisco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0B22DCDE-682E-407F-A07E-4A2461553D57}"/>
                </a:ext>
              </a:extLst>
            </p:cNvPr>
            <p:cNvSpPr txBox="1"/>
            <p:nvPr/>
          </p:nvSpPr>
          <p:spPr>
            <a:xfrm>
              <a:off x="5194109" y="2031492"/>
              <a:ext cx="431528" cy="2558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ZA" sz="8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Done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A264373A-AD62-4676-BF4C-8AB62B4670D9}"/>
                </a:ext>
              </a:extLst>
            </p:cNvPr>
            <p:cNvSpPr txBox="1"/>
            <p:nvPr/>
          </p:nvSpPr>
          <p:spPr>
            <a:xfrm>
              <a:off x="3947253" y="2166182"/>
              <a:ext cx="1189637" cy="1265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ctr"/>
              <a:r>
                <a:rPr lang="en-ZA" sz="5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 July 6:26 AM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76B977D3-70A1-46A0-945F-C1DB7BE99E41}"/>
              </a:ext>
            </a:extLst>
          </p:cNvPr>
          <p:cNvGrpSpPr>
            <a:grpSpLocks noChangeAspect="1"/>
          </p:cNvGrpSpPr>
          <p:nvPr/>
        </p:nvGrpSpPr>
        <p:grpSpPr>
          <a:xfrm>
            <a:off x="4988785" y="1641353"/>
            <a:ext cx="2256238" cy="135341"/>
            <a:chOff x="3401285" y="1638940"/>
            <a:chExt cx="2278800" cy="136694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C5B42C0E-37E8-40B3-BC61-9BF52FE7969E}"/>
                </a:ext>
              </a:extLst>
            </p:cNvPr>
            <p:cNvSpPr/>
            <p:nvPr/>
          </p:nvSpPr>
          <p:spPr>
            <a:xfrm>
              <a:off x="3401285" y="1638940"/>
              <a:ext cx="2278800" cy="132309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xmlns="" id="{938B9BA5-C74B-423E-A41A-E2903B761127}"/>
                </a:ext>
              </a:extLst>
            </p:cNvPr>
            <p:cNvGrpSpPr/>
            <p:nvPr/>
          </p:nvGrpSpPr>
          <p:grpSpPr>
            <a:xfrm>
              <a:off x="3443950" y="1688944"/>
              <a:ext cx="200583" cy="31962"/>
              <a:chOff x="3443950" y="1878814"/>
              <a:chExt cx="200583" cy="31962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xmlns="" id="{F14EAA1F-026D-4B35-9F40-D99CE01F30FF}"/>
                  </a:ext>
                </a:extLst>
              </p:cNvPr>
              <p:cNvSpPr/>
              <p:nvPr/>
            </p:nvSpPr>
            <p:spPr>
              <a:xfrm>
                <a:off x="3443950" y="1878814"/>
                <a:ext cx="31962" cy="31962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xmlns="" id="{8DAACCCC-A1AC-4EBD-A8A4-65674494AAB5}"/>
                  </a:ext>
                </a:extLst>
              </p:cNvPr>
              <p:cNvSpPr/>
              <p:nvPr/>
            </p:nvSpPr>
            <p:spPr>
              <a:xfrm>
                <a:off x="3486105" y="1878814"/>
                <a:ext cx="31962" cy="31962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xmlns="" id="{C2E9C827-7943-4F79-A8A6-515E72D53201}"/>
                  </a:ext>
                </a:extLst>
              </p:cNvPr>
              <p:cNvSpPr/>
              <p:nvPr/>
            </p:nvSpPr>
            <p:spPr>
              <a:xfrm>
                <a:off x="3528260" y="1878814"/>
                <a:ext cx="31962" cy="31962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xmlns="" id="{7B6D07E4-E177-4045-9BE8-6B46C6E0BE00}"/>
                  </a:ext>
                </a:extLst>
              </p:cNvPr>
              <p:cNvSpPr/>
              <p:nvPr/>
            </p:nvSpPr>
            <p:spPr>
              <a:xfrm>
                <a:off x="3570415" y="1878814"/>
                <a:ext cx="31962" cy="31962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xmlns="" id="{7CF7150F-B8BE-460C-8409-7C06170370DC}"/>
                  </a:ext>
                </a:extLst>
              </p:cNvPr>
              <p:cNvSpPr/>
              <p:nvPr/>
            </p:nvSpPr>
            <p:spPr>
              <a:xfrm>
                <a:off x="3612571" y="1878814"/>
                <a:ext cx="31962" cy="31962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AD4E4A96-248B-44D0-B83F-D8F3FFA4ED6F}"/>
                </a:ext>
              </a:extLst>
            </p:cNvPr>
            <p:cNvSpPr txBox="1"/>
            <p:nvPr/>
          </p:nvSpPr>
          <p:spPr>
            <a:xfrm>
              <a:off x="3676220" y="1667634"/>
              <a:ext cx="26346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r>
                <a:rPr lang="en-ZA" sz="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418DD099-45C3-4FD7-8BE3-26FC0E2E030C}"/>
                </a:ext>
              </a:extLst>
            </p:cNvPr>
            <p:cNvSpPr txBox="1"/>
            <p:nvPr/>
          </p:nvSpPr>
          <p:spPr>
            <a:xfrm>
              <a:off x="4412503" y="1667634"/>
              <a:ext cx="26346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r>
                <a:rPr lang="en-ZA" sz="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4:40 PM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B1481A2E-6A1B-4CAE-80A2-0CB5C71C0CF1}"/>
                </a:ext>
              </a:extLst>
            </p:cNvPr>
            <p:cNvSpPr txBox="1"/>
            <p:nvPr/>
          </p:nvSpPr>
          <p:spPr>
            <a:xfrm>
              <a:off x="5217295" y="1667634"/>
              <a:ext cx="26346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r"/>
              <a:r>
                <a:rPr lang="en-ZA" sz="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</a:t>
              </a:r>
            </a:p>
          </p:txBody>
        </p:sp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xmlns="" id="{E2F83F2D-109D-4420-B232-1A2471DFE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512540" y="1671947"/>
              <a:ext cx="135682" cy="65956"/>
            </a:xfrm>
            <a:prstGeom prst="rect">
              <a:avLst/>
            </a:prstGeom>
          </p:spPr>
        </p:pic>
        <p:pic>
          <p:nvPicPr>
            <p:cNvPr id="123" name="Graphic 122">
              <a:extLst>
                <a:ext uri="{FF2B5EF4-FFF2-40B4-BE49-F238E27FC236}">
                  <a16:creationId xmlns:a16="http://schemas.microsoft.com/office/drawing/2014/main" xmlns="" id="{6B96DE28-FD51-4E82-837C-18FDD3579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884005" y="1683972"/>
              <a:ext cx="57027" cy="46435"/>
            </a:xfrm>
            <a:prstGeom prst="rect">
              <a:avLst/>
            </a:prstGeom>
          </p:spPr>
        </p:pic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xmlns="" id="{12B6B358-73E3-4C0A-9EF4-CDAC34CB96AA}"/>
              </a:ext>
            </a:extLst>
          </p:cNvPr>
          <p:cNvGrpSpPr>
            <a:grpSpLocks noChangeAspect="1"/>
          </p:cNvGrpSpPr>
          <p:nvPr/>
        </p:nvGrpSpPr>
        <p:grpSpPr>
          <a:xfrm>
            <a:off x="4991257" y="5359253"/>
            <a:ext cx="2252673" cy="294889"/>
            <a:chOff x="3405028" y="5368562"/>
            <a:chExt cx="2275200" cy="297838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03407292-6185-4E1C-A066-CC1F767D05DE}"/>
                </a:ext>
              </a:extLst>
            </p:cNvPr>
            <p:cNvSpPr/>
            <p:nvPr/>
          </p:nvSpPr>
          <p:spPr>
            <a:xfrm>
              <a:off x="3405028" y="5368562"/>
              <a:ext cx="2275200" cy="29783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C48AEDE8-390C-4A98-865D-6ABE74A7BB35}"/>
                </a:ext>
              </a:extLst>
            </p:cNvPr>
            <p:cNvSpPr txBox="1"/>
            <p:nvPr/>
          </p:nvSpPr>
          <p:spPr>
            <a:xfrm>
              <a:off x="3456463" y="5540551"/>
              <a:ext cx="43200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700" dirty="0">
                  <a:solidFill>
                    <a:schemeClr val="accent1"/>
                  </a:solidFill>
                </a:rPr>
                <a:t>Popular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AFBB040A-B2E3-4FBC-A255-672B24D50B25}"/>
                </a:ext>
              </a:extLst>
            </p:cNvPr>
            <p:cNvSpPr txBox="1"/>
            <p:nvPr/>
          </p:nvSpPr>
          <p:spPr>
            <a:xfrm>
              <a:off x="3892216" y="5540551"/>
              <a:ext cx="43200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7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New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87432195-211D-4C4E-848F-3963C0B51BDD}"/>
                </a:ext>
              </a:extLst>
            </p:cNvPr>
            <p:cNvSpPr txBox="1"/>
            <p:nvPr/>
          </p:nvSpPr>
          <p:spPr>
            <a:xfrm>
              <a:off x="4327969" y="5540551"/>
              <a:ext cx="43200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Chat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BBC51E7A-FE27-4767-BF3F-8D83B556C117}"/>
                </a:ext>
              </a:extLst>
            </p:cNvPr>
            <p:cNvSpPr txBox="1"/>
            <p:nvPr/>
          </p:nvSpPr>
          <p:spPr>
            <a:xfrm>
              <a:off x="4763722" y="5540551"/>
              <a:ext cx="43200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Explore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xmlns="" id="{05152DAB-B7B0-4CE1-A890-2ACC42BCFB55}"/>
                </a:ext>
              </a:extLst>
            </p:cNvPr>
            <p:cNvSpPr txBox="1"/>
            <p:nvPr/>
          </p:nvSpPr>
          <p:spPr>
            <a:xfrm>
              <a:off x="5199475" y="5540551"/>
              <a:ext cx="43200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Options</a:t>
              </a:r>
            </a:p>
          </p:txBody>
        </p:sp>
        <p:pic>
          <p:nvPicPr>
            <p:cNvPr id="163" name="Graphic 162">
              <a:extLst>
                <a:ext uri="{FF2B5EF4-FFF2-40B4-BE49-F238E27FC236}">
                  <a16:creationId xmlns:a16="http://schemas.microsoft.com/office/drawing/2014/main" xmlns="" id="{D913D1BD-ABF1-4419-9D22-1828468E5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4944860" y="5387658"/>
              <a:ext cx="69725" cy="133797"/>
            </a:xfrm>
            <a:prstGeom prst="rect">
              <a:avLst/>
            </a:prstGeom>
          </p:spPr>
        </p:pic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xmlns="" id="{2DEA942A-C8F8-4A29-BC81-68219266C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5351403" y="5401113"/>
              <a:ext cx="128144" cy="128144"/>
            </a:xfrm>
            <a:prstGeom prst="rect">
              <a:avLst/>
            </a:prstGeom>
          </p:spPr>
        </p:pic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xmlns="" id="{32D20A06-9930-4EF3-82BB-B40451C25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4072390" y="5396629"/>
              <a:ext cx="125060" cy="125060"/>
            </a:xfrm>
            <a:prstGeom prst="rect">
              <a:avLst/>
            </a:prstGeom>
          </p:spPr>
        </p:pic>
        <p:pic>
          <p:nvPicPr>
            <p:cNvPr id="166" name="Graphic 165">
              <a:extLst>
                <a:ext uri="{FF2B5EF4-FFF2-40B4-BE49-F238E27FC236}">
                  <a16:creationId xmlns:a16="http://schemas.microsoft.com/office/drawing/2014/main" xmlns="" id="{B1595A22-ED96-41C6-BFAD-84AB85F1F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4477071" y="5408105"/>
              <a:ext cx="133797" cy="109300"/>
            </a:xfrm>
            <a:prstGeom prst="rect">
              <a:avLst/>
            </a:prstGeom>
          </p:spPr>
        </p:pic>
        <p:pic>
          <p:nvPicPr>
            <p:cNvPr id="167" name="Graphic 166">
              <a:extLst>
                <a:ext uri="{FF2B5EF4-FFF2-40B4-BE49-F238E27FC236}">
                  <a16:creationId xmlns:a16="http://schemas.microsoft.com/office/drawing/2014/main" xmlns="" id="{67E93085-6919-4C3C-9F70-214A81C34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p:blipFill>
          <p:spPr>
            <a:xfrm>
              <a:off x="3634774" y="5388598"/>
              <a:ext cx="75379" cy="131914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xmlns="" id="{482C4EF7-B206-4C62-9EDB-D81179AD4052}"/>
              </a:ext>
            </a:extLst>
          </p:cNvPr>
          <p:cNvGrpSpPr>
            <a:grpSpLocks noChangeAspect="1"/>
          </p:cNvGrpSpPr>
          <p:nvPr/>
        </p:nvGrpSpPr>
        <p:grpSpPr>
          <a:xfrm>
            <a:off x="8677592" y="1784681"/>
            <a:ext cx="2256238" cy="264931"/>
            <a:chOff x="3401285" y="2025102"/>
            <a:chExt cx="2278800" cy="267580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D028AF82-0E9E-4F5F-BC57-7EDD242AE073}"/>
                </a:ext>
              </a:extLst>
            </p:cNvPr>
            <p:cNvSpPr/>
            <p:nvPr/>
          </p:nvSpPr>
          <p:spPr>
            <a:xfrm>
              <a:off x="3401285" y="2025103"/>
              <a:ext cx="2278800" cy="26325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00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xmlns="" id="{4AF56962-5658-41FC-9A33-BCF6C13F7B4B}"/>
                </a:ext>
              </a:extLst>
            </p:cNvPr>
            <p:cNvSpPr/>
            <p:nvPr/>
          </p:nvSpPr>
          <p:spPr>
            <a:xfrm rot="18900000">
              <a:off x="3468677" y="2113627"/>
              <a:ext cx="88067" cy="86211"/>
            </a:xfrm>
            <a:custGeom>
              <a:avLst/>
              <a:gdLst>
                <a:gd name="connsiteX0" fmla="*/ 159844 w 159844"/>
                <a:gd name="connsiteY0" fmla="*/ 0 h 156476"/>
                <a:gd name="connsiteX1" fmla="*/ 159844 w 159844"/>
                <a:gd name="connsiteY1" fmla="*/ 39600 h 156476"/>
                <a:gd name="connsiteX2" fmla="*/ 39601 w 159844"/>
                <a:gd name="connsiteY2" fmla="*/ 39600 h 156476"/>
                <a:gd name="connsiteX3" fmla="*/ 39601 w 159844"/>
                <a:gd name="connsiteY3" fmla="*/ 156476 h 156476"/>
                <a:gd name="connsiteX4" fmla="*/ 0 w 159844"/>
                <a:gd name="connsiteY4" fmla="*/ 156476 h 156476"/>
                <a:gd name="connsiteX5" fmla="*/ 1 w 159844"/>
                <a:gd name="connsiteY5" fmla="*/ 1676 h 156476"/>
                <a:gd name="connsiteX6" fmla="*/ 5044 w 159844"/>
                <a:gd name="connsiteY6" fmla="*/ 1676 h 156476"/>
                <a:gd name="connsiteX7" fmla="*/ 5044 w 159844"/>
                <a:gd name="connsiteY7" fmla="*/ 0 h 156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844" h="156476">
                  <a:moveTo>
                    <a:pt x="159844" y="0"/>
                  </a:moveTo>
                  <a:lnTo>
                    <a:pt x="159844" y="39600"/>
                  </a:lnTo>
                  <a:lnTo>
                    <a:pt x="39601" y="39600"/>
                  </a:lnTo>
                  <a:lnTo>
                    <a:pt x="39601" y="156476"/>
                  </a:lnTo>
                  <a:lnTo>
                    <a:pt x="0" y="156476"/>
                  </a:lnTo>
                  <a:lnTo>
                    <a:pt x="1" y="1676"/>
                  </a:lnTo>
                  <a:lnTo>
                    <a:pt x="5044" y="1676"/>
                  </a:lnTo>
                  <a:lnTo>
                    <a:pt x="50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0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xmlns="" id="{317AA792-B449-4DB4-84DA-0961891DFD52}"/>
                </a:ext>
              </a:extLst>
            </p:cNvPr>
            <p:cNvSpPr txBox="1"/>
            <p:nvPr/>
          </p:nvSpPr>
          <p:spPr>
            <a:xfrm>
              <a:off x="3585504" y="2025102"/>
              <a:ext cx="413896" cy="26228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r>
                <a:rPr lang="en-ZA" sz="8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xmlns="" id="{7F66B6B9-0683-415E-BB13-CD52E92A6D34}"/>
                </a:ext>
              </a:extLst>
            </p:cNvPr>
            <p:cNvSpPr txBox="1"/>
            <p:nvPr/>
          </p:nvSpPr>
          <p:spPr>
            <a:xfrm>
              <a:off x="4121924" y="2027484"/>
              <a:ext cx="840295" cy="129928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ctr"/>
              <a:r>
                <a:rPr lang="en-ZA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 Francisco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xmlns="" id="{D31E7989-048E-4A11-91C5-94A64CC77848}"/>
                </a:ext>
              </a:extLst>
            </p:cNvPr>
            <p:cNvSpPr txBox="1"/>
            <p:nvPr/>
          </p:nvSpPr>
          <p:spPr>
            <a:xfrm>
              <a:off x="5194109" y="2031492"/>
              <a:ext cx="431528" cy="2558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ZA" sz="8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Done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xmlns="" id="{9A494C28-B28F-4243-895C-37924A8A3F48}"/>
                </a:ext>
              </a:extLst>
            </p:cNvPr>
            <p:cNvSpPr txBox="1"/>
            <p:nvPr/>
          </p:nvSpPr>
          <p:spPr>
            <a:xfrm>
              <a:off x="3947253" y="2166182"/>
              <a:ext cx="1189637" cy="1265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ctr"/>
              <a:r>
                <a:rPr lang="en-ZA" sz="5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 July 6:26 AM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xmlns="" id="{A549A6C0-4C46-4526-B1E9-2CD069322181}"/>
              </a:ext>
            </a:extLst>
          </p:cNvPr>
          <p:cNvGrpSpPr>
            <a:grpSpLocks noChangeAspect="1"/>
          </p:cNvGrpSpPr>
          <p:nvPr/>
        </p:nvGrpSpPr>
        <p:grpSpPr>
          <a:xfrm>
            <a:off x="8677592" y="1641353"/>
            <a:ext cx="2256238" cy="135341"/>
            <a:chOff x="3401285" y="1638940"/>
            <a:chExt cx="2278800" cy="136694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xmlns="" id="{27442A04-9F54-429A-9FC9-FA119CF27CAF}"/>
                </a:ext>
              </a:extLst>
            </p:cNvPr>
            <p:cNvSpPr/>
            <p:nvPr/>
          </p:nvSpPr>
          <p:spPr>
            <a:xfrm>
              <a:off x="3401285" y="1638940"/>
              <a:ext cx="2278800" cy="132309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00"/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xmlns="" id="{831EA001-2049-4243-9327-C540C642984B}"/>
                </a:ext>
              </a:extLst>
            </p:cNvPr>
            <p:cNvGrpSpPr/>
            <p:nvPr/>
          </p:nvGrpSpPr>
          <p:grpSpPr>
            <a:xfrm>
              <a:off x="3443950" y="1688944"/>
              <a:ext cx="200583" cy="31962"/>
              <a:chOff x="3443950" y="1878814"/>
              <a:chExt cx="200583" cy="31962"/>
            </a:xfrm>
          </p:grpSpPr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xmlns="" id="{CBEFE967-B17A-4AC0-BB42-3610CEA4397C}"/>
                  </a:ext>
                </a:extLst>
              </p:cNvPr>
              <p:cNvSpPr/>
              <p:nvPr/>
            </p:nvSpPr>
            <p:spPr>
              <a:xfrm>
                <a:off x="3443950" y="1878814"/>
                <a:ext cx="31962" cy="31962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xmlns="" id="{D548CF5D-3E2E-4649-A5F0-C13AB556EBB3}"/>
                  </a:ext>
                </a:extLst>
              </p:cNvPr>
              <p:cNvSpPr/>
              <p:nvPr/>
            </p:nvSpPr>
            <p:spPr>
              <a:xfrm>
                <a:off x="3486105" y="1878814"/>
                <a:ext cx="31962" cy="31962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xmlns="" id="{B8187231-AC58-4BD6-919E-80547DD9A069}"/>
                  </a:ext>
                </a:extLst>
              </p:cNvPr>
              <p:cNvSpPr/>
              <p:nvPr/>
            </p:nvSpPr>
            <p:spPr>
              <a:xfrm>
                <a:off x="3528260" y="1878814"/>
                <a:ext cx="31962" cy="31962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xmlns="" id="{105267CD-E692-4A37-B208-4807E90D3ACC}"/>
                  </a:ext>
                </a:extLst>
              </p:cNvPr>
              <p:cNvSpPr/>
              <p:nvPr/>
            </p:nvSpPr>
            <p:spPr>
              <a:xfrm>
                <a:off x="3570415" y="1878814"/>
                <a:ext cx="31962" cy="31962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xmlns="" id="{E7D556FF-1865-4205-834B-61296E0BC265}"/>
                  </a:ext>
                </a:extLst>
              </p:cNvPr>
              <p:cNvSpPr/>
              <p:nvPr/>
            </p:nvSpPr>
            <p:spPr>
              <a:xfrm>
                <a:off x="3612571" y="1878814"/>
                <a:ext cx="31962" cy="31962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xmlns="" id="{2B0B5051-72A3-4F28-BA20-0060C9AD3CAE}"/>
                </a:ext>
              </a:extLst>
            </p:cNvPr>
            <p:cNvSpPr txBox="1"/>
            <p:nvPr/>
          </p:nvSpPr>
          <p:spPr>
            <a:xfrm>
              <a:off x="3676220" y="1667634"/>
              <a:ext cx="26346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r>
                <a:rPr lang="en-ZA" sz="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xmlns="" id="{2C7935AC-0478-4AE4-8716-B11409B772BF}"/>
                </a:ext>
              </a:extLst>
            </p:cNvPr>
            <p:cNvSpPr txBox="1"/>
            <p:nvPr/>
          </p:nvSpPr>
          <p:spPr>
            <a:xfrm>
              <a:off x="4412503" y="1667634"/>
              <a:ext cx="26346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r>
                <a:rPr lang="en-ZA" sz="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4:40 PM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xmlns="" id="{83A80DBE-BD3C-4D8E-83B2-CA83C3D3797E}"/>
                </a:ext>
              </a:extLst>
            </p:cNvPr>
            <p:cNvSpPr txBox="1"/>
            <p:nvPr/>
          </p:nvSpPr>
          <p:spPr>
            <a:xfrm>
              <a:off x="5217295" y="1667634"/>
              <a:ext cx="26346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r"/>
              <a:r>
                <a:rPr lang="en-ZA" sz="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</a:t>
              </a:r>
            </a:p>
          </p:txBody>
        </p:sp>
        <p:pic>
          <p:nvPicPr>
            <p:cNvPr id="202" name="Graphic 201">
              <a:extLst>
                <a:ext uri="{FF2B5EF4-FFF2-40B4-BE49-F238E27FC236}">
                  <a16:creationId xmlns:a16="http://schemas.microsoft.com/office/drawing/2014/main" xmlns="" id="{A5782B0D-3822-4AF2-B0AC-53E686A63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512540" y="1671947"/>
              <a:ext cx="135682" cy="65956"/>
            </a:xfrm>
            <a:prstGeom prst="rect">
              <a:avLst/>
            </a:prstGeom>
          </p:spPr>
        </p:pic>
        <p:pic>
          <p:nvPicPr>
            <p:cNvPr id="203" name="Graphic 202">
              <a:extLst>
                <a:ext uri="{FF2B5EF4-FFF2-40B4-BE49-F238E27FC236}">
                  <a16:creationId xmlns:a16="http://schemas.microsoft.com/office/drawing/2014/main" xmlns="" id="{FF7C0D20-EA26-4B45-9E39-681BFFDF9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884005" y="1683972"/>
              <a:ext cx="57027" cy="46435"/>
            </a:xfrm>
            <a:prstGeom prst="rect">
              <a:avLst/>
            </a:prstGeom>
          </p:spPr>
        </p:pic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xmlns="" id="{B4DCAE3D-517E-434C-A0BA-F61A5FBD38F6}"/>
              </a:ext>
            </a:extLst>
          </p:cNvPr>
          <p:cNvGrpSpPr>
            <a:grpSpLocks noChangeAspect="1"/>
          </p:cNvGrpSpPr>
          <p:nvPr/>
        </p:nvGrpSpPr>
        <p:grpSpPr>
          <a:xfrm>
            <a:off x="8680064" y="5359253"/>
            <a:ext cx="2252673" cy="294889"/>
            <a:chOff x="3405028" y="5368562"/>
            <a:chExt cx="2275200" cy="297838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xmlns="" id="{3B79834C-23AF-41AE-B584-0C58AEDF2F28}"/>
                </a:ext>
              </a:extLst>
            </p:cNvPr>
            <p:cNvSpPr/>
            <p:nvPr/>
          </p:nvSpPr>
          <p:spPr>
            <a:xfrm>
              <a:off x="3405028" y="5368562"/>
              <a:ext cx="2275200" cy="29783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xmlns="" id="{B1A1AECF-B514-42B0-8FA6-771FBC6F5F09}"/>
                </a:ext>
              </a:extLst>
            </p:cNvPr>
            <p:cNvSpPr txBox="1"/>
            <p:nvPr/>
          </p:nvSpPr>
          <p:spPr>
            <a:xfrm>
              <a:off x="3456463" y="5540551"/>
              <a:ext cx="43200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700" dirty="0">
                  <a:solidFill>
                    <a:schemeClr val="accent1"/>
                  </a:solidFill>
                </a:rPr>
                <a:t>Popular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xmlns="" id="{B0D0FB03-6BE5-4166-B0C7-08E5F0E3C819}"/>
                </a:ext>
              </a:extLst>
            </p:cNvPr>
            <p:cNvSpPr txBox="1"/>
            <p:nvPr/>
          </p:nvSpPr>
          <p:spPr>
            <a:xfrm>
              <a:off x="3892216" y="5540551"/>
              <a:ext cx="43200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7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New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xmlns="" id="{02B853C0-2511-4E3E-8F01-DFC68B17EC91}"/>
                </a:ext>
              </a:extLst>
            </p:cNvPr>
            <p:cNvSpPr txBox="1"/>
            <p:nvPr/>
          </p:nvSpPr>
          <p:spPr>
            <a:xfrm>
              <a:off x="4327969" y="5540551"/>
              <a:ext cx="43200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Chat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xmlns="" id="{D99E87A0-9B66-4083-92A8-2E8F53EEDD86}"/>
                </a:ext>
              </a:extLst>
            </p:cNvPr>
            <p:cNvSpPr txBox="1"/>
            <p:nvPr/>
          </p:nvSpPr>
          <p:spPr>
            <a:xfrm>
              <a:off x="4763722" y="5540551"/>
              <a:ext cx="43200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Explore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xmlns="" id="{085E388D-AE5C-4789-A84D-1CDA9DA04AC7}"/>
                </a:ext>
              </a:extLst>
            </p:cNvPr>
            <p:cNvSpPr txBox="1"/>
            <p:nvPr/>
          </p:nvSpPr>
          <p:spPr>
            <a:xfrm>
              <a:off x="5199475" y="5540551"/>
              <a:ext cx="43200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Options</a:t>
              </a:r>
            </a:p>
          </p:txBody>
        </p:sp>
        <p:pic>
          <p:nvPicPr>
            <p:cNvPr id="216" name="Graphic 215">
              <a:extLst>
                <a:ext uri="{FF2B5EF4-FFF2-40B4-BE49-F238E27FC236}">
                  <a16:creationId xmlns:a16="http://schemas.microsoft.com/office/drawing/2014/main" xmlns="" id="{2467A960-EF7A-404D-96B2-C3406DA72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4944860" y="5387658"/>
              <a:ext cx="69725" cy="133797"/>
            </a:xfrm>
            <a:prstGeom prst="rect">
              <a:avLst/>
            </a:prstGeom>
          </p:spPr>
        </p:pic>
        <p:pic>
          <p:nvPicPr>
            <p:cNvPr id="217" name="Graphic 216">
              <a:extLst>
                <a:ext uri="{FF2B5EF4-FFF2-40B4-BE49-F238E27FC236}">
                  <a16:creationId xmlns:a16="http://schemas.microsoft.com/office/drawing/2014/main" xmlns="" id="{0F5C7698-9D66-4FD1-9AAA-38ACA600C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5351403" y="5401113"/>
              <a:ext cx="128144" cy="128144"/>
            </a:xfrm>
            <a:prstGeom prst="rect">
              <a:avLst/>
            </a:prstGeom>
          </p:spPr>
        </p:pic>
        <p:pic>
          <p:nvPicPr>
            <p:cNvPr id="218" name="Graphic 217">
              <a:extLst>
                <a:ext uri="{FF2B5EF4-FFF2-40B4-BE49-F238E27FC236}">
                  <a16:creationId xmlns:a16="http://schemas.microsoft.com/office/drawing/2014/main" xmlns="" id="{B1CB6BE8-F693-481A-82E7-242C4B9D8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4072390" y="5396629"/>
              <a:ext cx="125060" cy="125060"/>
            </a:xfrm>
            <a:prstGeom prst="rect">
              <a:avLst/>
            </a:prstGeom>
          </p:spPr>
        </p:pic>
        <p:pic>
          <p:nvPicPr>
            <p:cNvPr id="219" name="Graphic 218">
              <a:extLst>
                <a:ext uri="{FF2B5EF4-FFF2-40B4-BE49-F238E27FC236}">
                  <a16:creationId xmlns:a16="http://schemas.microsoft.com/office/drawing/2014/main" xmlns="" id="{9AF281D0-0FAA-4ADF-AD41-2D163B6D3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4477071" y="5408105"/>
              <a:ext cx="133797" cy="109300"/>
            </a:xfrm>
            <a:prstGeom prst="rect">
              <a:avLst/>
            </a:prstGeom>
          </p:spPr>
        </p:pic>
        <p:pic>
          <p:nvPicPr>
            <p:cNvPr id="220" name="Graphic 219">
              <a:extLst>
                <a:ext uri="{FF2B5EF4-FFF2-40B4-BE49-F238E27FC236}">
                  <a16:creationId xmlns:a16="http://schemas.microsoft.com/office/drawing/2014/main" xmlns="" id="{8907CECA-0A6E-4B13-85FC-AFD22D2F4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p:blipFill>
          <p:spPr>
            <a:xfrm>
              <a:off x="3634774" y="5388598"/>
              <a:ext cx="75379" cy="131914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941049D5-A64B-4271-8A73-9C6D68335C04}"/>
              </a:ext>
            </a:extLst>
          </p:cNvPr>
          <p:cNvGrpSpPr>
            <a:grpSpLocks noChangeAspect="1"/>
          </p:cNvGrpSpPr>
          <p:nvPr/>
        </p:nvGrpSpPr>
        <p:grpSpPr>
          <a:xfrm>
            <a:off x="1274771" y="1641353"/>
            <a:ext cx="2256238" cy="135341"/>
            <a:chOff x="3401285" y="1638940"/>
            <a:chExt cx="2278800" cy="136694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B9A2CDBE-C803-438F-BEF3-3D5C42FA7101}"/>
                </a:ext>
              </a:extLst>
            </p:cNvPr>
            <p:cNvSpPr/>
            <p:nvPr/>
          </p:nvSpPr>
          <p:spPr>
            <a:xfrm>
              <a:off x="3401285" y="1638940"/>
              <a:ext cx="2278800" cy="132309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00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EAC2E16E-9BF9-42F4-931D-67CE7F4356A5}"/>
                </a:ext>
              </a:extLst>
            </p:cNvPr>
            <p:cNvGrpSpPr/>
            <p:nvPr/>
          </p:nvGrpSpPr>
          <p:grpSpPr>
            <a:xfrm>
              <a:off x="3443950" y="1688944"/>
              <a:ext cx="200583" cy="31962"/>
              <a:chOff x="3443950" y="1878814"/>
              <a:chExt cx="200583" cy="31962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xmlns="" id="{25944380-206C-4DB9-B629-7C355A6DDC04}"/>
                  </a:ext>
                </a:extLst>
              </p:cNvPr>
              <p:cNvSpPr/>
              <p:nvPr/>
            </p:nvSpPr>
            <p:spPr>
              <a:xfrm>
                <a:off x="3443950" y="1878814"/>
                <a:ext cx="31962" cy="31962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xmlns="" id="{C6D75C40-0F8E-46A7-8641-06250EC9DCF7}"/>
                  </a:ext>
                </a:extLst>
              </p:cNvPr>
              <p:cNvSpPr/>
              <p:nvPr/>
            </p:nvSpPr>
            <p:spPr>
              <a:xfrm>
                <a:off x="3486105" y="1878814"/>
                <a:ext cx="31962" cy="31962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xmlns="" id="{981B62F7-5168-4A70-B18E-A252115FB4D7}"/>
                  </a:ext>
                </a:extLst>
              </p:cNvPr>
              <p:cNvSpPr/>
              <p:nvPr/>
            </p:nvSpPr>
            <p:spPr>
              <a:xfrm>
                <a:off x="3528260" y="1878814"/>
                <a:ext cx="31962" cy="31962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xmlns="" id="{BCC42E0E-63C5-43BC-BFA1-C5F2382438A2}"/>
                  </a:ext>
                </a:extLst>
              </p:cNvPr>
              <p:cNvSpPr/>
              <p:nvPr/>
            </p:nvSpPr>
            <p:spPr>
              <a:xfrm>
                <a:off x="3570415" y="1878814"/>
                <a:ext cx="31962" cy="31962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xmlns="" id="{97D1B2F7-72A5-4898-B4D2-DB1F61CF5827}"/>
                  </a:ext>
                </a:extLst>
              </p:cNvPr>
              <p:cNvSpPr/>
              <p:nvPr/>
            </p:nvSpPr>
            <p:spPr>
              <a:xfrm>
                <a:off x="3612571" y="1878814"/>
                <a:ext cx="31962" cy="31962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6D53C5D0-B2BE-4617-B2DC-910012F2FA6A}"/>
                </a:ext>
              </a:extLst>
            </p:cNvPr>
            <p:cNvSpPr txBox="1"/>
            <p:nvPr/>
          </p:nvSpPr>
          <p:spPr>
            <a:xfrm>
              <a:off x="3676220" y="1667634"/>
              <a:ext cx="26346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r>
                <a:rPr lang="en-ZA" sz="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4F708D96-A8B4-4D7C-9340-7ECA97FA4940}"/>
                </a:ext>
              </a:extLst>
            </p:cNvPr>
            <p:cNvSpPr txBox="1"/>
            <p:nvPr/>
          </p:nvSpPr>
          <p:spPr>
            <a:xfrm>
              <a:off x="4412503" y="1667634"/>
              <a:ext cx="26346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r>
                <a:rPr lang="en-ZA" sz="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4:40 PM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B515DB42-0CA2-43B7-A946-248AB7987BFC}"/>
                </a:ext>
              </a:extLst>
            </p:cNvPr>
            <p:cNvSpPr txBox="1"/>
            <p:nvPr/>
          </p:nvSpPr>
          <p:spPr>
            <a:xfrm>
              <a:off x="5217295" y="1667634"/>
              <a:ext cx="26346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r"/>
              <a:r>
                <a:rPr lang="en-ZA" sz="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</a:t>
              </a:r>
            </a:p>
          </p:txBody>
        </p:sp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xmlns="" id="{26C17EB8-6D87-470F-ABE0-31A8F93B2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512540" y="1671947"/>
              <a:ext cx="135682" cy="65956"/>
            </a:xfrm>
            <a:prstGeom prst="rect">
              <a:avLst/>
            </a:prstGeom>
          </p:spPr>
        </p:pic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xmlns="" id="{FA73780F-BB82-4AF5-9DAC-3C6D37393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884005" y="1683972"/>
              <a:ext cx="57027" cy="46435"/>
            </a:xfrm>
            <a:prstGeom prst="rect">
              <a:avLst/>
            </a:prstGeom>
          </p:spPr>
        </p:pic>
      </p:grpSp>
      <p:pic>
        <p:nvPicPr>
          <p:cNvPr id="3074" name="Picture 2" descr="C:\Users\Administrator\Desktop\ss\Screenshot_20200301-053502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-8780689"/>
            <a:ext cx="1903874" cy="3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ss\Screenshot_20200301-053502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-8475663"/>
            <a:ext cx="263816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06"/>
          <a:stretch/>
        </p:blipFill>
        <p:spPr>
          <a:xfrm>
            <a:off x="4966660" y="1660136"/>
            <a:ext cx="2260026" cy="39900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16"/>
          <a:stretch/>
        </p:blipFill>
        <p:spPr>
          <a:xfrm>
            <a:off x="8674841" y="1683651"/>
            <a:ext cx="2260026" cy="39801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35"/>
          <a:stretch/>
        </p:blipFill>
        <p:spPr>
          <a:xfrm>
            <a:off x="1271046" y="1674345"/>
            <a:ext cx="2259963" cy="40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C6C7A4-56F2-4DC0-9D10-EED27C7F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GAMES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2D0975-AA6A-4E7D-AB6D-DE44D642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BA5-F3CD-46E1-8F61-229B4BEC962C}" type="datetime2">
              <a:rPr lang="en-US" smtClean="0"/>
              <a:pPr/>
              <a:t>Saturday, March 7, 2020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B6AF0E-AA1A-4E88-86C8-0F387DF6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499ADD-A477-4540-A9C5-4C4F4C96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6</a:t>
            </a:fld>
            <a:endParaRPr lang="en-ZA"/>
          </a:p>
        </p:txBody>
      </p:sp>
      <p:sp>
        <p:nvSpPr>
          <p:cNvPr id="40" name="Content Placeholder 33">
            <a:extLst>
              <a:ext uri="{FF2B5EF4-FFF2-40B4-BE49-F238E27FC236}">
                <a16:creationId xmlns:a16="http://schemas.microsoft.com/office/drawing/2014/main" xmlns="" id="{406EDA6A-DE1B-45FC-AEE4-548166E1B689}"/>
              </a:ext>
            </a:extLst>
          </p:cNvPr>
          <p:cNvSpPr txBox="1">
            <a:spLocks/>
          </p:cNvSpPr>
          <p:nvPr/>
        </p:nvSpPr>
        <p:spPr>
          <a:xfrm>
            <a:off x="8621161" y="4605458"/>
            <a:ext cx="1916210" cy="5616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9875" indent="-2698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8163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7913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dirty="0" smtClean="0"/>
              <a:t>GAMES TO KEEP YOU OCCUPY</a:t>
            </a:r>
            <a:endParaRPr lang="en-ZA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F474DC12-4711-4C76-86A4-652F61BF02E1}"/>
              </a:ext>
            </a:extLst>
          </p:cNvPr>
          <p:cNvGrpSpPr/>
          <p:nvPr/>
        </p:nvGrpSpPr>
        <p:grpSpPr>
          <a:xfrm>
            <a:off x="4343353" y="5323043"/>
            <a:ext cx="3563935" cy="775869"/>
            <a:chOff x="3455194" y="3140095"/>
            <a:chExt cx="2169319" cy="472261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xmlns="" id="{CA3497A9-BE04-4E53-B4AC-21E537655320}"/>
                </a:ext>
              </a:extLst>
            </p:cNvPr>
            <p:cNvSpPr/>
            <p:nvPr/>
          </p:nvSpPr>
          <p:spPr>
            <a:xfrm>
              <a:off x="3455194" y="3350419"/>
              <a:ext cx="2169319" cy="261937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6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A58CFE43-5DEC-4D68-8F8F-B71F7C9620FC}"/>
                </a:ext>
              </a:extLst>
            </p:cNvPr>
            <p:cNvSpPr txBox="1"/>
            <p:nvPr/>
          </p:nvSpPr>
          <p:spPr>
            <a:xfrm>
              <a:off x="3490913" y="3140095"/>
              <a:ext cx="1185862" cy="1311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Email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BFE1FEF-C9FA-46E6-8839-1D302E4B22B7}"/>
                </a:ext>
              </a:extLst>
            </p:cNvPr>
            <p:cNvSpPr txBox="1"/>
            <p:nvPr/>
          </p:nvSpPr>
          <p:spPr>
            <a:xfrm>
              <a:off x="3568486" y="3412137"/>
              <a:ext cx="1185862" cy="1311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sz="1400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Your Email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D9DFABE0-402C-4170-BA02-C11C1F6F0ABE}"/>
              </a:ext>
            </a:extLst>
          </p:cNvPr>
          <p:cNvGrpSpPr/>
          <p:nvPr/>
        </p:nvGrpSpPr>
        <p:grpSpPr>
          <a:xfrm>
            <a:off x="7887582" y="4777521"/>
            <a:ext cx="641506" cy="0"/>
            <a:chOff x="5555691" y="3656990"/>
            <a:chExt cx="1250115" cy="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72BE3616-DFA6-4580-9CC3-C85C556DB58A}"/>
                </a:ext>
              </a:extLst>
            </p:cNvPr>
            <p:cNvCxnSpPr>
              <a:cxnSpLocks/>
            </p:cNvCxnSpPr>
            <p:nvPr/>
          </p:nvCxnSpPr>
          <p:spPr>
            <a:xfrm>
              <a:off x="5555691" y="3656990"/>
              <a:ext cx="733344" cy="0"/>
            </a:xfrm>
            <a:prstGeom prst="line">
              <a:avLst/>
            </a:prstGeom>
            <a:noFill/>
            <a:ln w="9525" cap="rnd">
              <a:solidFill>
                <a:schemeClr val="bg1">
                  <a:lumMod val="75000"/>
                </a:schemeClr>
              </a:solidFill>
              <a:head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1EA6E886-387E-449D-A873-516E763FF4AA}"/>
                </a:ext>
              </a:extLst>
            </p:cNvPr>
            <p:cNvCxnSpPr/>
            <p:nvPr/>
          </p:nvCxnSpPr>
          <p:spPr>
            <a:xfrm>
              <a:off x="6289035" y="3656990"/>
              <a:ext cx="516771" cy="0"/>
            </a:xfrm>
            <a:prstGeom prst="line">
              <a:avLst/>
            </a:prstGeom>
            <a:noFill/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1EA34ED-AEEF-488B-8BCA-11FD9BC3FF36}"/>
              </a:ext>
            </a:extLst>
          </p:cNvPr>
          <p:cNvSpPr/>
          <p:nvPr/>
        </p:nvSpPr>
        <p:spPr>
          <a:xfrm>
            <a:off x="5218889" y="3293560"/>
            <a:ext cx="1656025" cy="1656024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600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xmlns="" id="{79579FEF-3B28-4342-9525-6F421B65D4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74117" y="3703604"/>
            <a:ext cx="945569" cy="835939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05A28B2E-2A1F-49FE-9AD4-DD8842274D2B}"/>
              </a:ext>
            </a:extLst>
          </p:cNvPr>
          <p:cNvGrpSpPr>
            <a:grpSpLocks noChangeAspect="1"/>
          </p:cNvGrpSpPr>
          <p:nvPr/>
        </p:nvGrpSpPr>
        <p:grpSpPr>
          <a:xfrm>
            <a:off x="4275587" y="2253224"/>
            <a:ext cx="3706730" cy="435249"/>
            <a:chOff x="3401285" y="2025102"/>
            <a:chExt cx="2278800" cy="26758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0D8AE782-8E10-4117-9221-C20EE739DEE0}"/>
                </a:ext>
              </a:extLst>
            </p:cNvPr>
            <p:cNvSpPr/>
            <p:nvPr/>
          </p:nvSpPr>
          <p:spPr>
            <a:xfrm>
              <a:off x="3401285" y="2025103"/>
              <a:ext cx="2278800" cy="26325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CA6D5B1F-CCFC-4240-8AEE-1EDFF6826204}"/>
                </a:ext>
              </a:extLst>
            </p:cNvPr>
            <p:cNvSpPr/>
            <p:nvPr/>
          </p:nvSpPr>
          <p:spPr>
            <a:xfrm rot="18900000">
              <a:off x="3468677" y="2113627"/>
              <a:ext cx="88067" cy="86211"/>
            </a:xfrm>
            <a:custGeom>
              <a:avLst/>
              <a:gdLst>
                <a:gd name="connsiteX0" fmla="*/ 159844 w 159844"/>
                <a:gd name="connsiteY0" fmla="*/ 0 h 156476"/>
                <a:gd name="connsiteX1" fmla="*/ 159844 w 159844"/>
                <a:gd name="connsiteY1" fmla="*/ 39600 h 156476"/>
                <a:gd name="connsiteX2" fmla="*/ 39601 w 159844"/>
                <a:gd name="connsiteY2" fmla="*/ 39600 h 156476"/>
                <a:gd name="connsiteX3" fmla="*/ 39601 w 159844"/>
                <a:gd name="connsiteY3" fmla="*/ 156476 h 156476"/>
                <a:gd name="connsiteX4" fmla="*/ 0 w 159844"/>
                <a:gd name="connsiteY4" fmla="*/ 156476 h 156476"/>
                <a:gd name="connsiteX5" fmla="*/ 1 w 159844"/>
                <a:gd name="connsiteY5" fmla="*/ 1676 h 156476"/>
                <a:gd name="connsiteX6" fmla="*/ 5044 w 159844"/>
                <a:gd name="connsiteY6" fmla="*/ 1676 h 156476"/>
                <a:gd name="connsiteX7" fmla="*/ 5044 w 159844"/>
                <a:gd name="connsiteY7" fmla="*/ 0 h 156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844" h="156476">
                  <a:moveTo>
                    <a:pt x="159844" y="0"/>
                  </a:moveTo>
                  <a:lnTo>
                    <a:pt x="159844" y="39600"/>
                  </a:lnTo>
                  <a:lnTo>
                    <a:pt x="39601" y="39600"/>
                  </a:lnTo>
                  <a:lnTo>
                    <a:pt x="39601" y="156476"/>
                  </a:lnTo>
                  <a:lnTo>
                    <a:pt x="0" y="156476"/>
                  </a:lnTo>
                  <a:lnTo>
                    <a:pt x="1" y="1676"/>
                  </a:lnTo>
                  <a:lnTo>
                    <a:pt x="5044" y="1676"/>
                  </a:lnTo>
                  <a:lnTo>
                    <a:pt x="50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402036C7-66F7-4814-A05E-706BB7AA0877}"/>
                </a:ext>
              </a:extLst>
            </p:cNvPr>
            <p:cNvSpPr txBox="1"/>
            <p:nvPr/>
          </p:nvSpPr>
          <p:spPr>
            <a:xfrm>
              <a:off x="3585504" y="2025102"/>
              <a:ext cx="413896" cy="26228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r>
                <a:rPr lang="en-ZA" sz="1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DCE9C8A5-5723-4C0B-BEB9-326903EFC5FC}"/>
                </a:ext>
              </a:extLst>
            </p:cNvPr>
            <p:cNvSpPr txBox="1"/>
            <p:nvPr/>
          </p:nvSpPr>
          <p:spPr>
            <a:xfrm>
              <a:off x="4121924" y="2027484"/>
              <a:ext cx="840295" cy="129928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ctr"/>
              <a:r>
                <a:rPr lang="en-ZA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 Francisco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5721F055-58C5-40C4-A30F-6142A6F216AC}"/>
                </a:ext>
              </a:extLst>
            </p:cNvPr>
            <p:cNvSpPr txBox="1"/>
            <p:nvPr/>
          </p:nvSpPr>
          <p:spPr>
            <a:xfrm>
              <a:off x="5194109" y="2031492"/>
              <a:ext cx="431528" cy="2558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ZA" sz="1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Done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725A8587-FED6-45C9-AAE0-6C04903B5AB0}"/>
                </a:ext>
              </a:extLst>
            </p:cNvPr>
            <p:cNvSpPr txBox="1"/>
            <p:nvPr/>
          </p:nvSpPr>
          <p:spPr>
            <a:xfrm>
              <a:off x="3947253" y="2166182"/>
              <a:ext cx="1189637" cy="1265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 July 6:26 AM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9971AFC6-F31A-4049-A704-D55D7AB6462C}"/>
              </a:ext>
            </a:extLst>
          </p:cNvPr>
          <p:cNvGrpSpPr>
            <a:grpSpLocks noChangeAspect="1"/>
          </p:cNvGrpSpPr>
          <p:nvPr/>
        </p:nvGrpSpPr>
        <p:grpSpPr>
          <a:xfrm>
            <a:off x="4275587" y="2030333"/>
            <a:ext cx="3706730" cy="222347"/>
            <a:chOff x="3401285" y="1638940"/>
            <a:chExt cx="2278800" cy="13669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19CF4477-EF08-421C-8FBE-ACD5BD7DA11A}"/>
                </a:ext>
              </a:extLst>
            </p:cNvPr>
            <p:cNvSpPr/>
            <p:nvPr/>
          </p:nvSpPr>
          <p:spPr>
            <a:xfrm>
              <a:off x="3401285" y="1638940"/>
              <a:ext cx="2278800" cy="132309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xmlns="" id="{4EEC2A79-7B66-42DC-A64D-CA895E741027}"/>
                </a:ext>
              </a:extLst>
            </p:cNvPr>
            <p:cNvGrpSpPr/>
            <p:nvPr/>
          </p:nvGrpSpPr>
          <p:grpSpPr>
            <a:xfrm>
              <a:off x="3443950" y="1688944"/>
              <a:ext cx="200583" cy="31962"/>
              <a:chOff x="3443950" y="1878814"/>
              <a:chExt cx="200583" cy="31962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98E4BD1C-88D1-47AE-B89E-E410E2EE374F}"/>
                  </a:ext>
                </a:extLst>
              </p:cNvPr>
              <p:cNvSpPr/>
              <p:nvPr/>
            </p:nvSpPr>
            <p:spPr>
              <a:xfrm>
                <a:off x="3443950" y="1878814"/>
                <a:ext cx="31962" cy="31962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600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xmlns="" id="{59B2563E-452C-49B9-BFAE-1BF70348E430}"/>
                  </a:ext>
                </a:extLst>
              </p:cNvPr>
              <p:cNvSpPr/>
              <p:nvPr/>
            </p:nvSpPr>
            <p:spPr>
              <a:xfrm>
                <a:off x="3486105" y="1878814"/>
                <a:ext cx="31962" cy="31962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60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xmlns="" id="{F71E0A99-0233-4AB4-9551-30E2AAD1F2C3}"/>
                  </a:ext>
                </a:extLst>
              </p:cNvPr>
              <p:cNvSpPr/>
              <p:nvPr/>
            </p:nvSpPr>
            <p:spPr>
              <a:xfrm>
                <a:off x="3528260" y="1878814"/>
                <a:ext cx="31962" cy="31962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60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xmlns="" id="{F3CD5DF8-4083-4CA1-9424-03FA7F24C473}"/>
                  </a:ext>
                </a:extLst>
              </p:cNvPr>
              <p:cNvSpPr/>
              <p:nvPr/>
            </p:nvSpPr>
            <p:spPr>
              <a:xfrm>
                <a:off x="3570415" y="1878814"/>
                <a:ext cx="31962" cy="31962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60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xmlns="" id="{FD632CDD-3D61-4020-9C90-A00EABE2BCA8}"/>
                  </a:ext>
                </a:extLst>
              </p:cNvPr>
              <p:cNvSpPr/>
              <p:nvPr/>
            </p:nvSpPr>
            <p:spPr>
              <a:xfrm>
                <a:off x="3612571" y="1878814"/>
                <a:ext cx="31962" cy="31962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3600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6156E1D6-BEE6-4450-A9B7-30F19CBA34BD}"/>
                </a:ext>
              </a:extLst>
            </p:cNvPr>
            <p:cNvSpPr txBox="1"/>
            <p:nvPr/>
          </p:nvSpPr>
          <p:spPr>
            <a:xfrm>
              <a:off x="3676220" y="1667634"/>
              <a:ext cx="26346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r>
                <a:rPr lang="en-ZA" sz="10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E089B0AC-7339-4CDA-97C4-DAA0D65D5838}"/>
                </a:ext>
              </a:extLst>
            </p:cNvPr>
            <p:cNvSpPr txBox="1"/>
            <p:nvPr/>
          </p:nvSpPr>
          <p:spPr>
            <a:xfrm>
              <a:off x="4412503" y="1667634"/>
              <a:ext cx="26346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r>
                <a:rPr lang="en-ZA" sz="10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4:40 PM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AD86FC03-1F24-41DB-9E9C-8F6F107AE033}"/>
                </a:ext>
              </a:extLst>
            </p:cNvPr>
            <p:cNvSpPr txBox="1"/>
            <p:nvPr/>
          </p:nvSpPr>
          <p:spPr>
            <a:xfrm>
              <a:off x="5217295" y="1667634"/>
              <a:ext cx="26346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r"/>
              <a:r>
                <a:rPr lang="en-ZA" sz="10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</a:t>
              </a:r>
            </a:p>
          </p:txBody>
        </p:sp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xmlns="" id="{E646EE82-15C4-45BD-9BA4-9F289E14C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512540" y="1671947"/>
              <a:ext cx="135682" cy="65956"/>
            </a:xfrm>
            <a:prstGeom prst="rect">
              <a:avLst/>
            </a:prstGeom>
          </p:spPr>
        </p:pic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xmlns="" id="{91313CA0-58B6-4600-A26C-AC43F33E7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3884005" y="1683972"/>
              <a:ext cx="57027" cy="46435"/>
            </a:xfrm>
            <a:prstGeom prst="rect">
              <a:avLst/>
            </a:prstGeom>
          </p:spPr>
        </p:pic>
      </p:grpSp>
      <p:sp>
        <p:nvSpPr>
          <p:cNvPr id="41" name="Content Placeholder 33">
            <a:extLst>
              <a:ext uri="{FF2B5EF4-FFF2-40B4-BE49-F238E27FC236}">
                <a16:creationId xmlns:a16="http://schemas.microsoft.com/office/drawing/2014/main" xmlns="" id="{63EA2448-40CC-4910-BC65-F3964AD345EE}"/>
              </a:ext>
            </a:extLst>
          </p:cNvPr>
          <p:cNvSpPr txBox="1">
            <a:spLocks/>
          </p:cNvSpPr>
          <p:nvPr/>
        </p:nvSpPr>
        <p:spPr>
          <a:xfrm>
            <a:off x="2078914" y="2141347"/>
            <a:ext cx="1585155" cy="3441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9875" indent="-2698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8163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7913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ZA" dirty="0" smtClean="0"/>
              <a:t>DIFFERENT TYPES OF MIND GAMES</a:t>
            </a:r>
            <a:endParaRPr lang="en-ZA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3EE4BAB9-2434-4F07-BAE9-4387A4851981}"/>
              </a:ext>
            </a:extLst>
          </p:cNvPr>
          <p:cNvGrpSpPr/>
          <p:nvPr/>
        </p:nvGrpSpPr>
        <p:grpSpPr>
          <a:xfrm flipH="1">
            <a:off x="3705615" y="2316423"/>
            <a:ext cx="638467" cy="232821"/>
            <a:chOff x="5565742" y="2670162"/>
            <a:chExt cx="1244192" cy="453701"/>
          </a:xfrm>
        </p:grpSpPr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xmlns="" id="{B8913851-0733-4B9A-921E-2496A7868571}"/>
                </a:ext>
              </a:extLst>
            </p:cNvPr>
            <p:cNvSpPr/>
            <p:nvPr/>
          </p:nvSpPr>
          <p:spPr>
            <a:xfrm flipH="1" flipV="1">
              <a:off x="5565742" y="2794475"/>
              <a:ext cx="1040322" cy="329388"/>
            </a:xfrm>
            <a:custGeom>
              <a:avLst/>
              <a:gdLst>
                <a:gd name="connsiteX0" fmla="*/ 214292 w 1542893"/>
                <a:gd name="connsiteY0" fmla="*/ 0 h 661142"/>
                <a:gd name="connsiteX1" fmla="*/ 1328601 w 1542893"/>
                <a:gd name="connsiteY1" fmla="*/ 0 h 661142"/>
                <a:gd name="connsiteX2" fmla="*/ 1542893 w 1542893"/>
                <a:gd name="connsiteY2" fmla="*/ 214292 h 661142"/>
                <a:gd name="connsiteX3" fmla="*/ 1542893 w 1542893"/>
                <a:gd name="connsiteY3" fmla="*/ 661142 h 661142"/>
                <a:gd name="connsiteX4" fmla="*/ 0 w 1542893"/>
                <a:gd name="connsiteY4" fmla="*/ 661142 h 661142"/>
                <a:gd name="connsiteX5" fmla="*/ 0 w 1542893"/>
                <a:gd name="connsiteY5" fmla="*/ 214292 h 661142"/>
                <a:gd name="connsiteX6" fmla="*/ 214292 w 1542893"/>
                <a:gd name="connsiteY6" fmla="*/ 0 h 661142"/>
                <a:gd name="connsiteX0" fmla="*/ 1542893 w 1634333"/>
                <a:gd name="connsiteY0" fmla="*/ 661142 h 752582"/>
                <a:gd name="connsiteX1" fmla="*/ 0 w 1634333"/>
                <a:gd name="connsiteY1" fmla="*/ 661142 h 752582"/>
                <a:gd name="connsiteX2" fmla="*/ 0 w 1634333"/>
                <a:gd name="connsiteY2" fmla="*/ 214292 h 752582"/>
                <a:gd name="connsiteX3" fmla="*/ 214292 w 1634333"/>
                <a:gd name="connsiteY3" fmla="*/ 0 h 752582"/>
                <a:gd name="connsiteX4" fmla="*/ 1328601 w 1634333"/>
                <a:gd name="connsiteY4" fmla="*/ 0 h 752582"/>
                <a:gd name="connsiteX5" fmla="*/ 1542893 w 1634333"/>
                <a:gd name="connsiteY5" fmla="*/ 214292 h 752582"/>
                <a:gd name="connsiteX6" fmla="*/ 1634333 w 1634333"/>
                <a:gd name="connsiteY6" fmla="*/ 752582 h 752582"/>
                <a:gd name="connsiteX0" fmla="*/ 0 w 1634333"/>
                <a:gd name="connsiteY0" fmla="*/ 661142 h 752582"/>
                <a:gd name="connsiteX1" fmla="*/ 0 w 1634333"/>
                <a:gd name="connsiteY1" fmla="*/ 214292 h 752582"/>
                <a:gd name="connsiteX2" fmla="*/ 214292 w 1634333"/>
                <a:gd name="connsiteY2" fmla="*/ 0 h 752582"/>
                <a:gd name="connsiteX3" fmla="*/ 1328601 w 1634333"/>
                <a:gd name="connsiteY3" fmla="*/ 0 h 752582"/>
                <a:gd name="connsiteX4" fmla="*/ 1542893 w 1634333"/>
                <a:gd name="connsiteY4" fmla="*/ 214292 h 752582"/>
                <a:gd name="connsiteX5" fmla="*/ 1634333 w 1634333"/>
                <a:gd name="connsiteY5" fmla="*/ 752582 h 752582"/>
                <a:gd name="connsiteX0" fmla="*/ 0 w 1542893"/>
                <a:gd name="connsiteY0" fmla="*/ 661142 h 661142"/>
                <a:gd name="connsiteX1" fmla="*/ 0 w 1542893"/>
                <a:gd name="connsiteY1" fmla="*/ 214292 h 661142"/>
                <a:gd name="connsiteX2" fmla="*/ 214292 w 1542893"/>
                <a:gd name="connsiteY2" fmla="*/ 0 h 661142"/>
                <a:gd name="connsiteX3" fmla="*/ 1328601 w 1542893"/>
                <a:gd name="connsiteY3" fmla="*/ 0 h 661142"/>
                <a:gd name="connsiteX4" fmla="*/ 1542893 w 1542893"/>
                <a:gd name="connsiteY4" fmla="*/ 214292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214292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2481126"/>
                <a:gd name="connsiteY0" fmla="*/ 661142 h 661142"/>
                <a:gd name="connsiteX1" fmla="*/ 161925 w 2481126"/>
                <a:gd name="connsiteY1" fmla="*/ 228579 h 661142"/>
                <a:gd name="connsiteX2" fmla="*/ 478610 w 2481126"/>
                <a:gd name="connsiteY2" fmla="*/ 0 h 661142"/>
                <a:gd name="connsiteX3" fmla="*/ 2481126 w 2481126"/>
                <a:gd name="connsiteY3" fmla="*/ 4763 h 661142"/>
                <a:gd name="connsiteX0" fmla="*/ 0 w 2481126"/>
                <a:gd name="connsiteY0" fmla="*/ 661142 h 661142"/>
                <a:gd name="connsiteX1" fmla="*/ 178963 w 2481126"/>
                <a:gd name="connsiteY1" fmla="*/ 194153 h 661142"/>
                <a:gd name="connsiteX2" fmla="*/ 478610 w 2481126"/>
                <a:gd name="connsiteY2" fmla="*/ 0 h 661142"/>
                <a:gd name="connsiteX3" fmla="*/ 2481126 w 2481126"/>
                <a:gd name="connsiteY3" fmla="*/ 4763 h 661142"/>
                <a:gd name="connsiteX0" fmla="*/ 0 w 1134344"/>
                <a:gd name="connsiteY0" fmla="*/ 661142 h 661142"/>
                <a:gd name="connsiteX1" fmla="*/ 178963 w 1134344"/>
                <a:gd name="connsiteY1" fmla="*/ 194153 h 661142"/>
                <a:gd name="connsiteX2" fmla="*/ 478610 w 1134344"/>
                <a:gd name="connsiteY2" fmla="*/ 0 h 661142"/>
                <a:gd name="connsiteX3" fmla="*/ 1134344 w 1134344"/>
                <a:gd name="connsiteY3" fmla="*/ 8794 h 661142"/>
                <a:gd name="connsiteX0" fmla="*/ 0 w 1227870"/>
                <a:gd name="connsiteY0" fmla="*/ 661419 h 661419"/>
                <a:gd name="connsiteX1" fmla="*/ 178963 w 1227870"/>
                <a:gd name="connsiteY1" fmla="*/ 194430 h 661419"/>
                <a:gd name="connsiteX2" fmla="*/ 478610 w 1227870"/>
                <a:gd name="connsiteY2" fmla="*/ 277 h 661419"/>
                <a:gd name="connsiteX3" fmla="*/ 1227870 w 1227870"/>
                <a:gd name="connsiteY3" fmla="*/ 0 h 661419"/>
                <a:gd name="connsiteX0" fmla="*/ 0 w 1691762"/>
                <a:gd name="connsiteY0" fmla="*/ 666200 h 666200"/>
                <a:gd name="connsiteX1" fmla="*/ 178963 w 1691762"/>
                <a:gd name="connsiteY1" fmla="*/ 199211 h 666200"/>
                <a:gd name="connsiteX2" fmla="*/ 478610 w 1691762"/>
                <a:gd name="connsiteY2" fmla="*/ 5058 h 666200"/>
                <a:gd name="connsiteX3" fmla="*/ 1691762 w 1691762"/>
                <a:gd name="connsiteY3" fmla="*/ 0 h 666200"/>
                <a:gd name="connsiteX0" fmla="*/ 0 w 1327632"/>
                <a:gd name="connsiteY0" fmla="*/ 661142 h 661142"/>
                <a:gd name="connsiteX1" fmla="*/ 178963 w 1327632"/>
                <a:gd name="connsiteY1" fmla="*/ 194153 h 661142"/>
                <a:gd name="connsiteX2" fmla="*/ 478610 w 1327632"/>
                <a:gd name="connsiteY2" fmla="*/ 0 h 661142"/>
                <a:gd name="connsiteX3" fmla="*/ 1327632 w 1327632"/>
                <a:gd name="connsiteY3" fmla="*/ 1315 h 661142"/>
                <a:gd name="connsiteX0" fmla="*/ 0 w 1634398"/>
                <a:gd name="connsiteY0" fmla="*/ 661142 h 661142"/>
                <a:gd name="connsiteX1" fmla="*/ 178963 w 1634398"/>
                <a:gd name="connsiteY1" fmla="*/ 194153 h 661142"/>
                <a:gd name="connsiteX2" fmla="*/ 478610 w 1634398"/>
                <a:gd name="connsiteY2" fmla="*/ 0 h 661142"/>
                <a:gd name="connsiteX3" fmla="*/ 1634398 w 1634398"/>
                <a:gd name="connsiteY3" fmla="*/ 1315 h 6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4398" h="661142">
                  <a:moveTo>
                    <a:pt x="0" y="661142"/>
                  </a:moveTo>
                  <a:cubicBezTo>
                    <a:pt x="53975" y="516954"/>
                    <a:pt x="124988" y="338341"/>
                    <a:pt x="178963" y="194153"/>
                  </a:cubicBezTo>
                  <a:cubicBezTo>
                    <a:pt x="255163" y="1985"/>
                    <a:pt x="360260" y="0"/>
                    <a:pt x="478610" y="0"/>
                  </a:cubicBezTo>
                  <a:lnTo>
                    <a:pt x="1634398" y="1315"/>
                  </a:lnTo>
                </a:path>
              </a:pathLst>
            </a:custGeom>
            <a:noFill/>
            <a:ln w="9525" cap="rnd">
              <a:solidFill>
                <a:schemeClr val="bg1">
                  <a:lumMod val="75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xmlns="" id="{F1297EE2-F582-4939-87D6-A2D7FBA0B578}"/>
                </a:ext>
              </a:extLst>
            </p:cNvPr>
            <p:cNvSpPr/>
            <p:nvPr/>
          </p:nvSpPr>
          <p:spPr>
            <a:xfrm rot="10800000" flipH="1" flipV="1">
              <a:off x="6571982" y="2670162"/>
              <a:ext cx="237952" cy="189570"/>
            </a:xfrm>
            <a:custGeom>
              <a:avLst/>
              <a:gdLst>
                <a:gd name="connsiteX0" fmla="*/ 214292 w 1542893"/>
                <a:gd name="connsiteY0" fmla="*/ 0 h 661142"/>
                <a:gd name="connsiteX1" fmla="*/ 1328601 w 1542893"/>
                <a:gd name="connsiteY1" fmla="*/ 0 h 661142"/>
                <a:gd name="connsiteX2" fmla="*/ 1542893 w 1542893"/>
                <a:gd name="connsiteY2" fmla="*/ 214292 h 661142"/>
                <a:gd name="connsiteX3" fmla="*/ 1542893 w 1542893"/>
                <a:gd name="connsiteY3" fmla="*/ 661142 h 661142"/>
                <a:gd name="connsiteX4" fmla="*/ 0 w 1542893"/>
                <a:gd name="connsiteY4" fmla="*/ 661142 h 661142"/>
                <a:gd name="connsiteX5" fmla="*/ 0 w 1542893"/>
                <a:gd name="connsiteY5" fmla="*/ 214292 h 661142"/>
                <a:gd name="connsiteX6" fmla="*/ 214292 w 1542893"/>
                <a:gd name="connsiteY6" fmla="*/ 0 h 661142"/>
                <a:gd name="connsiteX0" fmla="*/ 1542893 w 1634333"/>
                <a:gd name="connsiteY0" fmla="*/ 661142 h 752582"/>
                <a:gd name="connsiteX1" fmla="*/ 0 w 1634333"/>
                <a:gd name="connsiteY1" fmla="*/ 661142 h 752582"/>
                <a:gd name="connsiteX2" fmla="*/ 0 w 1634333"/>
                <a:gd name="connsiteY2" fmla="*/ 214292 h 752582"/>
                <a:gd name="connsiteX3" fmla="*/ 214292 w 1634333"/>
                <a:gd name="connsiteY3" fmla="*/ 0 h 752582"/>
                <a:gd name="connsiteX4" fmla="*/ 1328601 w 1634333"/>
                <a:gd name="connsiteY4" fmla="*/ 0 h 752582"/>
                <a:gd name="connsiteX5" fmla="*/ 1542893 w 1634333"/>
                <a:gd name="connsiteY5" fmla="*/ 214292 h 752582"/>
                <a:gd name="connsiteX6" fmla="*/ 1634333 w 1634333"/>
                <a:gd name="connsiteY6" fmla="*/ 752582 h 752582"/>
                <a:gd name="connsiteX0" fmla="*/ 0 w 1634333"/>
                <a:gd name="connsiteY0" fmla="*/ 661142 h 752582"/>
                <a:gd name="connsiteX1" fmla="*/ 0 w 1634333"/>
                <a:gd name="connsiteY1" fmla="*/ 214292 h 752582"/>
                <a:gd name="connsiteX2" fmla="*/ 214292 w 1634333"/>
                <a:gd name="connsiteY2" fmla="*/ 0 h 752582"/>
                <a:gd name="connsiteX3" fmla="*/ 1328601 w 1634333"/>
                <a:gd name="connsiteY3" fmla="*/ 0 h 752582"/>
                <a:gd name="connsiteX4" fmla="*/ 1542893 w 1634333"/>
                <a:gd name="connsiteY4" fmla="*/ 214292 h 752582"/>
                <a:gd name="connsiteX5" fmla="*/ 1634333 w 1634333"/>
                <a:gd name="connsiteY5" fmla="*/ 752582 h 752582"/>
                <a:gd name="connsiteX0" fmla="*/ 0 w 1542893"/>
                <a:gd name="connsiteY0" fmla="*/ 661142 h 661142"/>
                <a:gd name="connsiteX1" fmla="*/ 0 w 1542893"/>
                <a:gd name="connsiteY1" fmla="*/ 214292 h 661142"/>
                <a:gd name="connsiteX2" fmla="*/ 214292 w 1542893"/>
                <a:gd name="connsiteY2" fmla="*/ 0 h 661142"/>
                <a:gd name="connsiteX3" fmla="*/ 1328601 w 1542893"/>
                <a:gd name="connsiteY3" fmla="*/ 0 h 661142"/>
                <a:gd name="connsiteX4" fmla="*/ 1542893 w 1542893"/>
                <a:gd name="connsiteY4" fmla="*/ 214292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214292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895214"/>
                <a:gd name="connsiteY0" fmla="*/ 661142 h 661142"/>
                <a:gd name="connsiteX1" fmla="*/ 161925 w 895214"/>
                <a:gd name="connsiteY1" fmla="*/ 228579 h 661142"/>
                <a:gd name="connsiteX2" fmla="*/ 478610 w 895214"/>
                <a:gd name="connsiteY2" fmla="*/ 0 h 661142"/>
                <a:gd name="connsiteX3" fmla="*/ 895214 w 895214"/>
                <a:gd name="connsiteY3" fmla="*/ 4763 h 661142"/>
                <a:gd name="connsiteX0" fmla="*/ 0 w 790439"/>
                <a:gd name="connsiteY0" fmla="*/ 380155 h 380155"/>
                <a:gd name="connsiteX1" fmla="*/ 57150 w 790439"/>
                <a:gd name="connsiteY1" fmla="*/ 228579 h 380155"/>
                <a:gd name="connsiteX2" fmla="*/ 373835 w 790439"/>
                <a:gd name="connsiteY2" fmla="*/ 0 h 380155"/>
                <a:gd name="connsiteX3" fmla="*/ 790439 w 790439"/>
                <a:gd name="connsiteY3" fmla="*/ 4763 h 380155"/>
                <a:gd name="connsiteX0" fmla="*/ 0 w 790439"/>
                <a:gd name="connsiteY0" fmla="*/ 380502 h 380502"/>
                <a:gd name="connsiteX1" fmla="*/ 77028 w 790439"/>
                <a:gd name="connsiteY1" fmla="*/ 176141 h 380502"/>
                <a:gd name="connsiteX2" fmla="*/ 373835 w 790439"/>
                <a:gd name="connsiteY2" fmla="*/ 347 h 380502"/>
                <a:gd name="connsiteX3" fmla="*/ 790439 w 790439"/>
                <a:gd name="connsiteY3" fmla="*/ 5110 h 380502"/>
                <a:gd name="connsiteX0" fmla="*/ 0 w 1041091"/>
                <a:gd name="connsiteY0" fmla="*/ 381439 h 381439"/>
                <a:gd name="connsiteX1" fmla="*/ 77028 w 1041091"/>
                <a:gd name="connsiteY1" fmla="*/ 177078 h 381439"/>
                <a:gd name="connsiteX2" fmla="*/ 373835 w 1041091"/>
                <a:gd name="connsiteY2" fmla="*/ 1284 h 381439"/>
                <a:gd name="connsiteX3" fmla="*/ 1041091 w 1041091"/>
                <a:gd name="connsiteY3" fmla="*/ 0 h 381439"/>
                <a:gd name="connsiteX0" fmla="*/ 0 w 2208303"/>
                <a:gd name="connsiteY0" fmla="*/ 380503 h 380503"/>
                <a:gd name="connsiteX1" fmla="*/ 77028 w 2208303"/>
                <a:gd name="connsiteY1" fmla="*/ 176142 h 380503"/>
                <a:gd name="connsiteX2" fmla="*/ 373835 w 2208303"/>
                <a:gd name="connsiteY2" fmla="*/ 348 h 380503"/>
                <a:gd name="connsiteX3" fmla="*/ 2208303 w 2208303"/>
                <a:gd name="connsiteY3" fmla="*/ 5112 h 380503"/>
                <a:gd name="connsiteX0" fmla="*/ 0 w 628078"/>
                <a:gd name="connsiteY0" fmla="*/ 380503 h 380503"/>
                <a:gd name="connsiteX1" fmla="*/ 77028 w 628078"/>
                <a:gd name="connsiteY1" fmla="*/ 176142 h 380503"/>
                <a:gd name="connsiteX2" fmla="*/ 373835 w 628078"/>
                <a:gd name="connsiteY2" fmla="*/ 348 h 380503"/>
                <a:gd name="connsiteX3" fmla="*/ 628078 w 628078"/>
                <a:gd name="connsiteY3" fmla="*/ 35702 h 380503"/>
                <a:gd name="connsiteX0" fmla="*/ 0 w 724861"/>
                <a:gd name="connsiteY0" fmla="*/ 380503 h 380503"/>
                <a:gd name="connsiteX1" fmla="*/ 77028 w 724861"/>
                <a:gd name="connsiteY1" fmla="*/ 176142 h 380503"/>
                <a:gd name="connsiteX2" fmla="*/ 373835 w 724861"/>
                <a:gd name="connsiteY2" fmla="*/ 348 h 380503"/>
                <a:gd name="connsiteX3" fmla="*/ 628078 w 724861"/>
                <a:gd name="connsiteY3" fmla="*/ 35702 h 380503"/>
                <a:gd name="connsiteX0" fmla="*/ 0 w 679854"/>
                <a:gd name="connsiteY0" fmla="*/ 387817 h 387817"/>
                <a:gd name="connsiteX1" fmla="*/ 77028 w 679854"/>
                <a:gd name="connsiteY1" fmla="*/ 183456 h 387817"/>
                <a:gd name="connsiteX2" fmla="*/ 373835 w 679854"/>
                <a:gd name="connsiteY2" fmla="*/ 7662 h 387817"/>
                <a:gd name="connsiteX3" fmla="*/ 508364 w 679854"/>
                <a:gd name="connsiteY3" fmla="*/ 0 h 387817"/>
                <a:gd name="connsiteX0" fmla="*/ 0 w 508364"/>
                <a:gd name="connsiteY0" fmla="*/ 387817 h 387817"/>
                <a:gd name="connsiteX1" fmla="*/ 77028 w 508364"/>
                <a:gd name="connsiteY1" fmla="*/ 183456 h 387817"/>
                <a:gd name="connsiteX2" fmla="*/ 373835 w 508364"/>
                <a:gd name="connsiteY2" fmla="*/ 7662 h 387817"/>
                <a:gd name="connsiteX3" fmla="*/ 508364 w 508364"/>
                <a:gd name="connsiteY3" fmla="*/ 0 h 387817"/>
                <a:gd name="connsiteX0" fmla="*/ 0 w 508834"/>
                <a:gd name="connsiteY0" fmla="*/ 387976 h 387976"/>
                <a:gd name="connsiteX1" fmla="*/ 77028 w 508834"/>
                <a:gd name="connsiteY1" fmla="*/ 183615 h 387976"/>
                <a:gd name="connsiteX2" fmla="*/ 373835 w 508834"/>
                <a:gd name="connsiteY2" fmla="*/ 7821 h 387976"/>
                <a:gd name="connsiteX3" fmla="*/ 508364 w 508834"/>
                <a:gd name="connsiteY3" fmla="*/ 159 h 387976"/>
                <a:gd name="connsiteX0" fmla="*/ 0 w 423469"/>
                <a:gd name="connsiteY0" fmla="*/ 380503 h 380503"/>
                <a:gd name="connsiteX1" fmla="*/ 77028 w 423469"/>
                <a:gd name="connsiteY1" fmla="*/ 176142 h 380503"/>
                <a:gd name="connsiteX2" fmla="*/ 373835 w 423469"/>
                <a:gd name="connsiteY2" fmla="*/ 348 h 380503"/>
                <a:gd name="connsiteX3" fmla="*/ 422319 w 423469"/>
                <a:gd name="connsiteY3" fmla="*/ 2244 h 380503"/>
                <a:gd name="connsiteX0" fmla="*/ 0 w 373835"/>
                <a:gd name="connsiteY0" fmla="*/ 380503 h 380503"/>
                <a:gd name="connsiteX1" fmla="*/ 77028 w 373835"/>
                <a:gd name="connsiteY1" fmla="*/ 176142 h 380503"/>
                <a:gd name="connsiteX2" fmla="*/ 373835 w 373835"/>
                <a:gd name="connsiteY2" fmla="*/ 348 h 380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835" h="380503">
                  <a:moveTo>
                    <a:pt x="0" y="380503"/>
                  </a:moveTo>
                  <a:lnTo>
                    <a:pt x="77028" y="176142"/>
                  </a:lnTo>
                  <a:cubicBezTo>
                    <a:pt x="153228" y="-16026"/>
                    <a:pt x="255485" y="348"/>
                    <a:pt x="373835" y="348"/>
                  </a:cubicBezTo>
                </a:path>
              </a:pathLst>
            </a:custGeom>
            <a:noFill/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19"/>
          <a:stretch/>
        </p:blipFill>
        <p:spPr>
          <a:xfrm>
            <a:off x="4271597" y="2030333"/>
            <a:ext cx="3710720" cy="434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A7EAEB7-120E-4593-8C82-CE9B1E268E1B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>
            <a:normAutofit/>
          </a:bodyPr>
          <a:lstStyle/>
          <a:p>
            <a:r>
              <a:rPr lang="en-ZA" sz="1600" dirty="0" smtClean="0"/>
              <a:t>WHEN NEARBY OPTION IS SELECTED THE APLICATION COLLECCT THE LOCTION OF  YOURSELF</a:t>
            </a:r>
          </a:p>
          <a:p>
            <a:r>
              <a:rPr lang="en-ZA" sz="1600" dirty="0" smtClean="0"/>
              <a:t>AFTERWARDS, IT AUTOMATICALLY SEARCHES THE PSYCIATRIST THE NEAREST ONE FOR YOU</a:t>
            </a:r>
          </a:p>
          <a:p>
            <a:r>
              <a:rPr lang="en-ZA" sz="1600" dirty="0" smtClean="0"/>
              <a:t>IT COULD BE HELPFUL FOR SOMEONE WHO JUST WANTS TO KNOW THE LOCATION OF THE PSYCACTRIST OR ONE IN REAL NEED!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EC8A08-C613-4FA3-8026-D011B103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NEARBY</a:t>
            </a:r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98A301-4A4D-4CA3-B1FA-5509762742F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7826650-6539-4495-9335-911CF66E0413}" type="datetime2">
              <a:rPr lang="en-US" smtClean="0"/>
              <a:pPr/>
              <a:t>Saturday, March 7, 2020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FF4005-A630-4D1B-99C0-3E10FB4469D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294AB7-77C7-4B5E-BD08-DED0CDDDC96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7</a:t>
            </a:fld>
            <a:endParaRPr lang="en-ZA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81B28B5D-E771-4F68-A72D-4CEDE6101BE3}"/>
              </a:ext>
            </a:extLst>
          </p:cNvPr>
          <p:cNvGrpSpPr>
            <a:grpSpLocks noChangeAspect="1"/>
          </p:cNvGrpSpPr>
          <p:nvPr/>
        </p:nvGrpSpPr>
        <p:grpSpPr>
          <a:xfrm>
            <a:off x="637742" y="2139279"/>
            <a:ext cx="2160000" cy="588654"/>
            <a:chOff x="432444" y="1047175"/>
            <a:chExt cx="2498016" cy="680772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xmlns="" id="{368C86AB-4D59-44D5-94E0-C866C459CD08}"/>
                </a:ext>
              </a:extLst>
            </p:cNvPr>
            <p:cNvGrpSpPr/>
            <p:nvPr/>
          </p:nvGrpSpPr>
          <p:grpSpPr>
            <a:xfrm>
              <a:off x="432444" y="1210236"/>
              <a:ext cx="2498016" cy="517711"/>
              <a:chOff x="432444" y="1210236"/>
              <a:chExt cx="2498016" cy="517711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CF8252A7-AF28-44DF-9B56-F90F7BD1BCDA}"/>
                  </a:ext>
                </a:extLst>
              </p:cNvPr>
              <p:cNvSpPr/>
              <p:nvPr/>
            </p:nvSpPr>
            <p:spPr>
              <a:xfrm>
                <a:off x="432444" y="1425322"/>
                <a:ext cx="198696" cy="302625"/>
              </a:xfrm>
              <a:custGeom>
                <a:avLst/>
                <a:gdLst>
                  <a:gd name="connsiteX0" fmla="*/ 81524 w 198696"/>
                  <a:gd name="connsiteY0" fmla="*/ 0 h 302625"/>
                  <a:gd name="connsiteX1" fmla="*/ 198696 w 198696"/>
                  <a:gd name="connsiteY1" fmla="*/ 0 h 302625"/>
                  <a:gd name="connsiteX2" fmla="*/ 198696 w 198696"/>
                  <a:gd name="connsiteY2" fmla="*/ 170303 h 302625"/>
                  <a:gd name="connsiteX3" fmla="*/ 66374 w 198696"/>
                  <a:gd name="connsiteY3" fmla="*/ 302625 h 302625"/>
                  <a:gd name="connsiteX4" fmla="*/ 0 w 198696"/>
                  <a:gd name="connsiteY4" fmla="*/ 302625 h 302625"/>
                  <a:gd name="connsiteX5" fmla="*/ 81524 w 198696"/>
                  <a:gd name="connsiteY5" fmla="*/ 221101 h 30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8696" h="302625">
                    <a:moveTo>
                      <a:pt x="81524" y="0"/>
                    </a:moveTo>
                    <a:lnTo>
                      <a:pt x="198696" y="0"/>
                    </a:lnTo>
                    <a:lnTo>
                      <a:pt x="198696" y="170303"/>
                    </a:lnTo>
                    <a:cubicBezTo>
                      <a:pt x="198696" y="243382"/>
                      <a:pt x="139453" y="302625"/>
                      <a:pt x="66374" y="302625"/>
                    </a:cubicBezTo>
                    <a:lnTo>
                      <a:pt x="0" y="302625"/>
                    </a:lnTo>
                    <a:cubicBezTo>
                      <a:pt x="45024" y="302625"/>
                      <a:pt x="81524" y="266125"/>
                      <a:pt x="81524" y="221101"/>
                    </a:cubicBezTo>
                    <a:close/>
                  </a:path>
                </a:pathLst>
              </a:cu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xmlns="" id="{193D218C-83F7-459F-9681-4ED382CDCA5A}"/>
                  </a:ext>
                </a:extLst>
              </p:cNvPr>
              <p:cNvSpPr/>
              <p:nvPr/>
            </p:nvSpPr>
            <p:spPr>
              <a:xfrm>
                <a:off x="512250" y="1210236"/>
                <a:ext cx="2418210" cy="517711"/>
              </a:xfrm>
              <a:prstGeom prst="roundRect">
                <a:avLst>
                  <a:gd name="adj" fmla="val 30466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r>
                  <a:rPr lang="en-ZA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Hey J, we still on for 11?</a:t>
                </a:r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0A1A78B6-5CEF-4783-A972-3287DC0F7474}"/>
                </a:ext>
              </a:extLst>
            </p:cNvPr>
            <p:cNvSpPr/>
            <p:nvPr/>
          </p:nvSpPr>
          <p:spPr>
            <a:xfrm>
              <a:off x="631140" y="1047175"/>
              <a:ext cx="2299320" cy="11058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ZA" sz="800" dirty="0">
                  <a:solidFill>
                    <a:schemeClr val="tx2"/>
                  </a:solidFill>
                </a:rPr>
                <a:t>James Smith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4128C2A3-6797-4F12-9979-9F7A27FB1818}"/>
              </a:ext>
            </a:extLst>
          </p:cNvPr>
          <p:cNvGrpSpPr>
            <a:grpSpLocks noChangeAspect="1"/>
          </p:cNvGrpSpPr>
          <p:nvPr/>
        </p:nvGrpSpPr>
        <p:grpSpPr>
          <a:xfrm>
            <a:off x="637742" y="4033659"/>
            <a:ext cx="2160000" cy="1138909"/>
            <a:chOff x="432444" y="2833775"/>
            <a:chExt cx="2498016" cy="1317135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37ADE84A-067F-4802-A927-B9BCB37B1242}"/>
                </a:ext>
              </a:extLst>
            </p:cNvPr>
            <p:cNvGrpSpPr/>
            <p:nvPr/>
          </p:nvGrpSpPr>
          <p:grpSpPr>
            <a:xfrm>
              <a:off x="432444" y="3005705"/>
              <a:ext cx="2498016" cy="1145205"/>
              <a:chOff x="432444" y="3005705"/>
              <a:chExt cx="2498016" cy="1145205"/>
            </a:xfrm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0CBEDB94-E964-4250-9D9A-BDD1E1957351}"/>
                  </a:ext>
                </a:extLst>
              </p:cNvPr>
              <p:cNvSpPr/>
              <p:nvPr/>
            </p:nvSpPr>
            <p:spPr>
              <a:xfrm>
                <a:off x="432444" y="3848285"/>
                <a:ext cx="198696" cy="302625"/>
              </a:xfrm>
              <a:custGeom>
                <a:avLst/>
                <a:gdLst>
                  <a:gd name="connsiteX0" fmla="*/ 81524 w 198696"/>
                  <a:gd name="connsiteY0" fmla="*/ 0 h 302625"/>
                  <a:gd name="connsiteX1" fmla="*/ 198696 w 198696"/>
                  <a:gd name="connsiteY1" fmla="*/ 0 h 302625"/>
                  <a:gd name="connsiteX2" fmla="*/ 198696 w 198696"/>
                  <a:gd name="connsiteY2" fmla="*/ 170303 h 302625"/>
                  <a:gd name="connsiteX3" fmla="*/ 66374 w 198696"/>
                  <a:gd name="connsiteY3" fmla="*/ 302625 h 302625"/>
                  <a:gd name="connsiteX4" fmla="*/ 0 w 198696"/>
                  <a:gd name="connsiteY4" fmla="*/ 302625 h 302625"/>
                  <a:gd name="connsiteX5" fmla="*/ 81524 w 198696"/>
                  <a:gd name="connsiteY5" fmla="*/ 221101 h 30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8696" h="302625">
                    <a:moveTo>
                      <a:pt x="81524" y="0"/>
                    </a:moveTo>
                    <a:lnTo>
                      <a:pt x="198696" y="0"/>
                    </a:lnTo>
                    <a:lnTo>
                      <a:pt x="198696" y="170303"/>
                    </a:lnTo>
                    <a:cubicBezTo>
                      <a:pt x="198696" y="243382"/>
                      <a:pt x="139453" y="302625"/>
                      <a:pt x="66374" y="302625"/>
                    </a:cubicBezTo>
                    <a:lnTo>
                      <a:pt x="0" y="302625"/>
                    </a:lnTo>
                    <a:cubicBezTo>
                      <a:pt x="45024" y="302625"/>
                      <a:pt x="81524" y="266125"/>
                      <a:pt x="81524" y="221101"/>
                    </a:cubicBezTo>
                    <a:close/>
                  </a:path>
                </a:pathLst>
              </a:cu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xmlns="" id="{8A8EE8A2-F70B-4D3B-88A0-96328C83C087}"/>
                  </a:ext>
                </a:extLst>
              </p:cNvPr>
              <p:cNvSpPr/>
              <p:nvPr/>
            </p:nvSpPr>
            <p:spPr>
              <a:xfrm>
                <a:off x="512250" y="3005705"/>
                <a:ext cx="2418210" cy="1145205"/>
              </a:xfrm>
              <a:prstGeom prst="roundRect">
                <a:avLst>
                  <a:gd name="adj" fmla="val 17990"/>
                </a:avLst>
              </a:prstGeom>
              <a:solidFill>
                <a:schemeClr val="bg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r>
                  <a:rPr lang="en-ZA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Podcasting operational change management inside of workflows to establish a framework.</a:t>
                </a: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B9EE34E1-231C-494A-B595-C3B12CDCE096}"/>
                </a:ext>
              </a:extLst>
            </p:cNvPr>
            <p:cNvSpPr/>
            <p:nvPr/>
          </p:nvSpPr>
          <p:spPr>
            <a:xfrm>
              <a:off x="631140" y="2833775"/>
              <a:ext cx="2299320" cy="11058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ZA" sz="800" dirty="0">
                  <a:solidFill>
                    <a:schemeClr val="tx2"/>
                  </a:solidFill>
                </a:rPr>
                <a:t>James Smith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E56FAAEA-0D36-4166-A5AF-9C2D825F0C3E}"/>
              </a:ext>
            </a:extLst>
          </p:cNvPr>
          <p:cNvGrpSpPr>
            <a:grpSpLocks noChangeAspect="1"/>
          </p:cNvGrpSpPr>
          <p:nvPr/>
        </p:nvGrpSpPr>
        <p:grpSpPr>
          <a:xfrm>
            <a:off x="732977" y="2928507"/>
            <a:ext cx="2160000" cy="904578"/>
            <a:chOff x="3219679" y="1818209"/>
            <a:chExt cx="2160000" cy="904578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xmlns="" id="{06BE50FD-81C8-4EFA-BF47-B3760BE7DAC7}"/>
                </a:ext>
              </a:extLst>
            </p:cNvPr>
            <p:cNvGrpSpPr/>
            <p:nvPr/>
          </p:nvGrpSpPr>
          <p:grpSpPr>
            <a:xfrm>
              <a:off x="3219679" y="1966787"/>
              <a:ext cx="2160000" cy="756000"/>
              <a:chOff x="3219679" y="1966787"/>
              <a:chExt cx="2160000" cy="756000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6B2F3584-A1F4-46D3-8CA3-4540E60B5678}"/>
                  </a:ext>
                </a:extLst>
              </p:cNvPr>
              <p:cNvSpPr/>
              <p:nvPr/>
            </p:nvSpPr>
            <p:spPr>
              <a:xfrm flipH="1">
                <a:off x="5208070" y="2460533"/>
                <a:ext cx="171609" cy="261371"/>
              </a:xfrm>
              <a:custGeom>
                <a:avLst/>
                <a:gdLst>
                  <a:gd name="connsiteX0" fmla="*/ 81524 w 198696"/>
                  <a:gd name="connsiteY0" fmla="*/ 0 h 302625"/>
                  <a:gd name="connsiteX1" fmla="*/ 198696 w 198696"/>
                  <a:gd name="connsiteY1" fmla="*/ 0 h 302625"/>
                  <a:gd name="connsiteX2" fmla="*/ 198696 w 198696"/>
                  <a:gd name="connsiteY2" fmla="*/ 170303 h 302625"/>
                  <a:gd name="connsiteX3" fmla="*/ 66374 w 198696"/>
                  <a:gd name="connsiteY3" fmla="*/ 302625 h 302625"/>
                  <a:gd name="connsiteX4" fmla="*/ 0 w 198696"/>
                  <a:gd name="connsiteY4" fmla="*/ 302625 h 302625"/>
                  <a:gd name="connsiteX5" fmla="*/ 81524 w 198696"/>
                  <a:gd name="connsiteY5" fmla="*/ 221101 h 30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8696" h="302625">
                    <a:moveTo>
                      <a:pt x="81524" y="0"/>
                    </a:moveTo>
                    <a:lnTo>
                      <a:pt x="198696" y="0"/>
                    </a:lnTo>
                    <a:lnTo>
                      <a:pt x="198696" y="170303"/>
                    </a:lnTo>
                    <a:cubicBezTo>
                      <a:pt x="198696" y="243382"/>
                      <a:pt x="139453" y="302625"/>
                      <a:pt x="66374" y="302625"/>
                    </a:cubicBezTo>
                    <a:lnTo>
                      <a:pt x="0" y="302625"/>
                    </a:lnTo>
                    <a:cubicBezTo>
                      <a:pt x="45024" y="302625"/>
                      <a:pt x="81524" y="266125"/>
                      <a:pt x="81524" y="2211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xmlns="" id="{0316BA7E-C1BD-4450-A316-EB4E86FA7B9D}"/>
                  </a:ext>
                </a:extLst>
              </p:cNvPr>
              <p:cNvSpPr/>
              <p:nvPr/>
            </p:nvSpPr>
            <p:spPr>
              <a:xfrm>
                <a:off x="3219679" y="1966787"/>
                <a:ext cx="2091600" cy="756000"/>
              </a:xfrm>
              <a:prstGeom prst="roundRect">
                <a:avLst>
                  <a:gd name="adj" fmla="val 21884"/>
                </a:avLst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r>
                  <a:rPr lang="en-ZA" sz="1200" dirty="0">
                    <a:solidFill>
                      <a:schemeClr val="bg1"/>
                    </a:solidFill>
                  </a:rPr>
                  <a:t>Yeah, remind me again what this meeting is about. I’m drawing a complete blank!</a:t>
                </a:r>
              </a:p>
            </p:txBody>
          </p: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A1413F4C-F8F9-40A8-8342-167CCEF0AA78}"/>
                </a:ext>
              </a:extLst>
            </p:cNvPr>
            <p:cNvSpPr/>
            <p:nvPr/>
          </p:nvSpPr>
          <p:spPr>
            <a:xfrm>
              <a:off x="3322362" y="1818209"/>
              <a:ext cx="1985873" cy="9550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n-ZA" sz="800" dirty="0">
                  <a:solidFill>
                    <a:schemeClr val="tx2"/>
                  </a:solidFill>
                </a:rPr>
                <a:t>You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4539F429-239C-49E3-87AD-A514BF7B1837}"/>
              </a:ext>
            </a:extLst>
          </p:cNvPr>
          <p:cNvSpPr txBox="1"/>
          <p:nvPr/>
        </p:nvSpPr>
        <p:spPr>
          <a:xfrm>
            <a:off x="9409301" y="2131856"/>
            <a:ext cx="2120326" cy="2120326"/>
          </a:xfrm>
          <a:prstGeom prst="roundRect">
            <a:avLst>
              <a:gd name="adj" fmla="val 1323"/>
            </a:avLst>
          </a:prstGeom>
          <a:blipFill>
            <a:blip r:embed="rId2"/>
            <a:stretch>
              <a:fillRect/>
            </a:stretch>
          </a:blipFill>
          <a:ln w="15875">
            <a:solidFill>
              <a:schemeClr val="bg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ZA" sz="1200" dirty="0">
                <a:solidFill>
                  <a:schemeClr val="bg1">
                    <a:lumMod val="75000"/>
                  </a:schemeClr>
                </a:solidFill>
              </a:rPr>
              <a:t>Post Photo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B5726435-EA8B-4795-85FD-B25A920946C3}"/>
              </a:ext>
            </a:extLst>
          </p:cNvPr>
          <p:cNvGrpSpPr/>
          <p:nvPr/>
        </p:nvGrpSpPr>
        <p:grpSpPr>
          <a:xfrm>
            <a:off x="9422854" y="4586364"/>
            <a:ext cx="2066779" cy="428978"/>
            <a:chOff x="6830470" y="1774681"/>
            <a:chExt cx="2160000" cy="976921"/>
          </a:xfrm>
          <a:solidFill>
            <a:schemeClr val="bg2"/>
          </a:solidFill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8D7D6CD3-71C4-470E-806E-EDB84C508E98}"/>
                </a:ext>
              </a:extLst>
            </p:cNvPr>
            <p:cNvSpPr/>
            <p:nvPr/>
          </p:nvSpPr>
          <p:spPr>
            <a:xfrm>
              <a:off x="6830470" y="1774681"/>
              <a:ext cx="2160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xmlns="" id="{6BF8DDE7-2467-4C88-974D-15B002A4362B}"/>
                </a:ext>
              </a:extLst>
            </p:cNvPr>
            <p:cNvSpPr/>
            <p:nvPr/>
          </p:nvSpPr>
          <p:spPr>
            <a:xfrm>
              <a:off x="6830470" y="2317962"/>
              <a:ext cx="2160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39DA4CC7-B05D-4AA5-BA8A-F220D6E1B39B}"/>
                </a:ext>
              </a:extLst>
            </p:cNvPr>
            <p:cNvSpPr/>
            <p:nvPr/>
          </p:nvSpPr>
          <p:spPr>
            <a:xfrm>
              <a:off x="6830470" y="2589602"/>
              <a:ext cx="1150326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D6D66A04-F2CC-4BBD-8E18-3F92F6AEDEEA}"/>
                </a:ext>
              </a:extLst>
            </p:cNvPr>
            <p:cNvSpPr/>
            <p:nvPr/>
          </p:nvSpPr>
          <p:spPr>
            <a:xfrm>
              <a:off x="6830470" y="2046321"/>
              <a:ext cx="2160000" cy="1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58B1893A-4E83-4784-A1E7-E230A581DB51}"/>
              </a:ext>
            </a:extLst>
          </p:cNvPr>
          <p:cNvSpPr txBox="1"/>
          <p:nvPr/>
        </p:nvSpPr>
        <p:spPr>
          <a:xfrm>
            <a:off x="9409301" y="4354309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r>
              <a:rPr lang="en-ZA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James Smith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xmlns="" id="{45F4ACF4-745D-404B-AFF0-6765622D72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285434" y="5129709"/>
            <a:ext cx="188182" cy="161298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C5638B95-240D-457E-8E87-EE06A8EF7C01}"/>
              </a:ext>
            </a:extLst>
          </p:cNvPr>
          <p:cNvSpPr txBox="1"/>
          <p:nvPr/>
        </p:nvSpPr>
        <p:spPr>
          <a:xfrm>
            <a:off x="10411181" y="5145394"/>
            <a:ext cx="823738" cy="129928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r"/>
            <a:r>
              <a:rPr lang="en-ZA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Likes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xmlns="" id="{86A61425-D5E0-425C-899E-64EB2FE1B90E}"/>
              </a:ext>
            </a:extLst>
          </p:cNvPr>
          <p:cNvGrpSpPr>
            <a:grpSpLocks noChangeAspect="1"/>
          </p:cNvGrpSpPr>
          <p:nvPr/>
        </p:nvGrpSpPr>
        <p:grpSpPr>
          <a:xfrm>
            <a:off x="636272" y="1784681"/>
            <a:ext cx="2256238" cy="264931"/>
            <a:chOff x="3401285" y="2025102"/>
            <a:chExt cx="2278800" cy="26758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41869F04-CD2F-454A-BD60-667B679A0497}"/>
                </a:ext>
              </a:extLst>
            </p:cNvPr>
            <p:cNvSpPr/>
            <p:nvPr/>
          </p:nvSpPr>
          <p:spPr>
            <a:xfrm>
              <a:off x="3401285" y="2025103"/>
              <a:ext cx="2278800" cy="26325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00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343DFB73-EFFD-425E-AA4F-D13DC4B965E8}"/>
                </a:ext>
              </a:extLst>
            </p:cNvPr>
            <p:cNvSpPr/>
            <p:nvPr/>
          </p:nvSpPr>
          <p:spPr>
            <a:xfrm rot="18900000">
              <a:off x="3468677" y="2113627"/>
              <a:ext cx="88067" cy="86211"/>
            </a:xfrm>
            <a:custGeom>
              <a:avLst/>
              <a:gdLst>
                <a:gd name="connsiteX0" fmla="*/ 159844 w 159844"/>
                <a:gd name="connsiteY0" fmla="*/ 0 h 156476"/>
                <a:gd name="connsiteX1" fmla="*/ 159844 w 159844"/>
                <a:gd name="connsiteY1" fmla="*/ 39600 h 156476"/>
                <a:gd name="connsiteX2" fmla="*/ 39601 w 159844"/>
                <a:gd name="connsiteY2" fmla="*/ 39600 h 156476"/>
                <a:gd name="connsiteX3" fmla="*/ 39601 w 159844"/>
                <a:gd name="connsiteY3" fmla="*/ 156476 h 156476"/>
                <a:gd name="connsiteX4" fmla="*/ 0 w 159844"/>
                <a:gd name="connsiteY4" fmla="*/ 156476 h 156476"/>
                <a:gd name="connsiteX5" fmla="*/ 1 w 159844"/>
                <a:gd name="connsiteY5" fmla="*/ 1676 h 156476"/>
                <a:gd name="connsiteX6" fmla="*/ 5044 w 159844"/>
                <a:gd name="connsiteY6" fmla="*/ 1676 h 156476"/>
                <a:gd name="connsiteX7" fmla="*/ 5044 w 159844"/>
                <a:gd name="connsiteY7" fmla="*/ 0 h 156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844" h="156476">
                  <a:moveTo>
                    <a:pt x="159844" y="0"/>
                  </a:moveTo>
                  <a:lnTo>
                    <a:pt x="159844" y="39600"/>
                  </a:lnTo>
                  <a:lnTo>
                    <a:pt x="39601" y="39600"/>
                  </a:lnTo>
                  <a:lnTo>
                    <a:pt x="39601" y="156476"/>
                  </a:lnTo>
                  <a:lnTo>
                    <a:pt x="0" y="156476"/>
                  </a:lnTo>
                  <a:lnTo>
                    <a:pt x="1" y="1676"/>
                  </a:lnTo>
                  <a:lnTo>
                    <a:pt x="5044" y="1676"/>
                  </a:lnTo>
                  <a:lnTo>
                    <a:pt x="50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38B12D17-A013-4C9F-93DC-D5BA573DF221}"/>
                </a:ext>
              </a:extLst>
            </p:cNvPr>
            <p:cNvSpPr txBox="1"/>
            <p:nvPr/>
          </p:nvSpPr>
          <p:spPr>
            <a:xfrm>
              <a:off x="3585504" y="2025102"/>
              <a:ext cx="413896" cy="26228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r>
                <a:rPr lang="en-ZA" sz="8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6A1CC520-8496-4A5D-A4AC-E14848C251DC}"/>
                </a:ext>
              </a:extLst>
            </p:cNvPr>
            <p:cNvSpPr txBox="1"/>
            <p:nvPr/>
          </p:nvSpPr>
          <p:spPr>
            <a:xfrm>
              <a:off x="4121924" y="2027484"/>
              <a:ext cx="840295" cy="129928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ctr"/>
              <a:r>
                <a:rPr lang="en-ZA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 Francisco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C966327D-BC16-41E0-8288-0AB7CCA9FDD4}"/>
                </a:ext>
              </a:extLst>
            </p:cNvPr>
            <p:cNvSpPr txBox="1"/>
            <p:nvPr/>
          </p:nvSpPr>
          <p:spPr>
            <a:xfrm>
              <a:off x="5194109" y="2031492"/>
              <a:ext cx="431528" cy="2558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ZA" sz="8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Done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23A66557-1D6D-40C5-92F7-E27DEEC961DA}"/>
                </a:ext>
              </a:extLst>
            </p:cNvPr>
            <p:cNvSpPr txBox="1"/>
            <p:nvPr/>
          </p:nvSpPr>
          <p:spPr>
            <a:xfrm>
              <a:off x="3947253" y="2166182"/>
              <a:ext cx="1189637" cy="1265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ctr"/>
              <a:r>
                <a:rPr lang="en-ZA" sz="5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 July 6:26 AM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xmlns="" id="{BA41CB92-65DD-4635-94DC-BB868B3291D8}"/>
              </a:ext>
            </a:extLst>
          </p:cNvPr>
          <p:cNvGrpSpPr>
            <a:grpSpLocks noChangeAspect="1"/>
          </p:cNvGrpSpPr>
          <p:nvPr/>
        </p:nvGrpSpPr>
        <p:grpSpPr>
          <a:xfrm>
            <a:off x="636272" y="1641353"/>
            <a:ext cx="2256238" cy="135341"/>
            <a:chOff x="3401285" y="1638940"/>
            <a:chExt cx="2278800" cy="136694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4AF33C01-7402-4A0D-BFDB-55D4F18A8F0D}"/>
                </a:ext>
              </a:extLst>
            </p:cNvPr>
            <p:cNvSpPr/>
            <p:nvPr/>
          </p:nvSpPr>
          <p:spPr>
            <a:xfrm>
              <a:off x="3401285" y="1638940"/>
              <a:ext cx="2278800" cy="132309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00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xmlns="" id="{5424BB23-3730-4E2D-977F-6A2BAC46FA07}"/>
                </a:ext>
              </a:extLst>
            </p:cNvPr>
            <p:cNvGrpSpPr/>
            <p:nvPr/>
          </p:nvGrpSpPr>
          <p:grpSpPr>
            <a:xfrm>
              <a:off x="3443950" y="1688944"/>
              <a:ext cx="200583" cy="31962"/>
              <a:chOff x="3443950" y="1878814"/>
              <a:chExt cx="200583" cy="31962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xmlns="" id="{4D9930AB-2AAC-436E-8371-09DE14D4BD9B}"/>
                  </a:ext>
                </a:extLst>
              </p:cNvPr>
              <p:cNvSpPr/>
              <p:nvPr/>
            </p:nvSpPr>
            <p:spPr>
              <a:xfrm>
                <a:off x="3443950" y="1878814"/>
                <a:ext cx="31962" cy="31962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xmlns="" id="{78C8E73C-ADA9-4704-A8F0-C9D2027B748D}"/>
                  </a:ext>
                </a:extLst>
              </p:cNvPr>
              <p:cNvSpPr/>
              <p:nvPr/>
            </p:nvSpPr>
            <p:spPr>
              <a:xfrm>
                <a:off x="3486105" y="1878814"/>
                <a:ext cx="31962" cy="31962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xmlns="" id="{AFF44156-5D4E-4758-A74B-E5B7FAA051FB}"/>
                  </a:ext>
                </a:extLst>
              </p:cNvPr>
              <p:cNvSpPr/>
              <p:nvPr/>
            </p:nvSpPr>
            <p:spPr>
              <a:xfrm>
                <a:off x="3528260" y="1878814"/>
                <a:ext cx="31962" cy="31962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xmlns="" id="{9E4E09C2-C8DA-4E90-BC9B-7E6CE8C37C0D}"/>
                  </a:ext>
                </a:extLst>
              </p:cNvPr>
              <p:cNvSpPr/>
              <p:nvPr/>
            </p:nvSpPr>
            <p:spPr>
              <a:xfrm>
                <a:off x="3570415" y="1878814"/>
                <a:ext cx="31962" cy="31962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xmlns="" id="{F41DE2B3-F603-4678-BE39-5866EF8C346D}"/>
                  </a:ext>
                </a:extLst>
              </p:cNvPr>
              <p:cNvSpPr/>
              <p:nvPr/>
            </p:nvSpPr>
            <p:spPr>
              <a:xfrm>
                <a:off x="3612571" y="1878814"/>
                <a:ext cx="31962" cy="31962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75EE2678-2F1B-44FB-A768-1E5A07B776CA}"/>
                </a:ext>
              </a:extLst>
            </p:cNvPr>
            <p:cNvSpPr txBox="1"/>
            <p:nvPr/>
          </p:nvSpPr>
          <p:spPr>
            <a:xfrm>
              <a:off x="3676220" y="1667634"/>
              <a:ext cx="26346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r>
                <a:rPr lang="en-ZA" sz="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89D7C8FB-5A6D-4127-B2FC-CD88595C5109}"/>
                </a:ext>
              </a:extLst>
            </p:cNvPr>
            <p:cNvSpPr txBox="1"/>
            <p:nvPr/>
          </p:nvSpPr>
          <p:spPr>
            <a:xfrm>
              <a:off x="4412503" y="1667634"/>
              <a:ext cx="26346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r>
                <a:rPr lang="en-ZA" sz="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4:40 PM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B8B6D883-B1EE-4395-AC8E-A1EB6A01DADF}"/>
                </a:ext>
              </a:extLst>
            </p:cNvPr>
            <p:cNvSpPr txBox="1"/>
            <p:nvPr/>
          </p:nvSpPr>
          <p:spPr>
            <a:xfrm>
              <a:off x="5217295" y="1667634"/>
              <a:ext cx="26346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r"/>
              <a:r>
                <a:rPr lang="en-ZA" sz="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</a:t>
              </a:r>
            </a:p>
          </p:txBody>
        </p:sp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xmlns="" id="{66FC2C14-2A21-41F2-9433-BEC610D1E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512540" y="1671947"/>
              <a:ext cx="135682" cy="65956"/>
            </a:xfrm>
            <a:prstGeom prst="rect">
              <a:avLst/>
            </a:prstGeom>
          </p:spPr>
        </p:pic>
        <p:pic>
          <p:nvPicPr>
            <p:cNvPr id="146" name="Graphic 145">
              <a:extLst>
                <a:ext uri="{FF2B5EF4-FFF2-40B4-BE49-F238E27FC236}">
                  <a16:creationId xmlns:a16="http://schemas.microsoft.com/office/drawing/2014/main" xmlns="" id="{B9072D5D-253D-48E3-92BA-2BC00EAC7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3884005" y="1683972"/>
              <a:ext cx="57027" cy="46435"/>
            </a:xfrm>
            <a:prstGeom prst="rect">
              <a:avLst/>
            </a:prstGeom>
          </p:spPr>
        </p:pic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xmlns="" id="{1FD234D5-E17F-4870-B615-C5E684873ECA}"/>
              </a:ext>
            </a:extLst>
          </p:cNvPr>
          <p:cNvGrpSpPr>
            <a:grpSpLocks noChangeAspect="1"/>
          </p:cNvGrpSpPr>
          <p:nvPr/>
        </p:nvGrpSpPr>
        <p:grpSpPr>
          <a:xfrm>
            <a:off x="638744" y="5359253"/>
            <a:ext cx="2252673" cy="294889"/>
            <a:chOff x="3405028" y="5368562"/>
            <a:chExt cx="2275200" cy="29783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xmlns="" id="{BB4E27A1-B521-4393-A9CC-AAF86AE587CF}"/>
                </a:ext>
              </a:extLst>
            </p:cNvPr>
            <p:cNvSpPr/>
            <p:nvPr/>
          </p:nvSpPr>
          <p:spPr>
            <a:xfrm>
              <a:off x="3405028" y="5368562"/>
              <a:ext cx="2275200" cy="29783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D4F61DE6-3475-4FA5-9B84-880396F8B9DF}"/>
                </a:ext>
              </a:extLst>
            </p:cNvPr>
            <p:cNvSpPr txBox="1"/>
            <p:nvPr/>
          </p:nvSpPr>
          <p:spPr>
            <a:xfrm>
              <a:off x="3456463" y="5540551"/>
              <a:ext cx="43200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700" dirty="0">
                  <a:solidFill>
                    <a:schemeClr val="accent1"/>
                  </a:solidFill>
                </a:rPr>
                <a:t>Popular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xmlns="" id="{0AC8B3D1-B332-4BA8-BA50-B58701ED9832}"/>
                </a:ext>
              </a:extLst>
            </p:cNvPr>
            <p:cNvSpPr txBox="1"/>
            <p:nvPr/>
          </p:nvSpPr>
          <p:spPr>
            <a:xfrm>
              <a:off x="3892216" y="5540551"/>
              <a:ext cx="43200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7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New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55883F6E-6A41-47E8-8C08-2EA57D5E1F35}"/>
                </a:ext>
              </a:extLst>
            </p:cNvPr>
            <p:cNvSpPr txBox="1"/>
            <p:nvPr/>
          </p:nvSpPr>
          <p:spPr>
            <a:xfrm>
              <a:off x="4327969" y="5540551"/>
              <a:ext cx="43200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Chat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79F5E248-AFA3-4702-9A9B-1B6AD50A14AF}"/>
                </a:ext>
              </a:extLst>
            </p:cNvPr>
            <p:cNvSpPr txBox="1"/>
            <p:nvPr/>
          </p:nvSpPr>
          <p:spPr>
            <a:xfrm>
              <a:off x="4763722" y="5540551"/>
              <a:ext cx="43200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Explore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C6070227-4E5E-40C0-96B9-C75C37190980}"/>
                </a:ext>
              </a:extLst>
            </p:cNvPr>
            <p:cNvSpPr txBox="1"/>
            <p:nvPr/>
          </p:nvSpPr>
          <p:spPr>
            <a:xfrm>
              <a:off x="5199475" y="5540551"/>
              <a:ext cx="43200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Options</a:t>
              </a:r>
            </a:p>
          </p:txBody>
        </p:sp>
        <p:pic>
          <p:nvPicPr>
            <p:cNvPr id="159" name="Graphic 158">
              <a:extLst>
                <a:ext uri="{FF2B5EF4-FFF2-40B4-BE49-F238E27FC236}">
                  <a16:creationId xmlns:a16="http://schemas.microsoft.com/office/drawing/2014/main" xmlns="" id="{6BCA58B3-9D1B-4D65-BA60-D2958EBFA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4944860" y="5387658"/>
              <a:ext cx="69725" cy="133797"/>
            </a:xfrm>
            <a:prstGeom prst="rect">
              <a:avLst/>
            </a:prstGeom>
          </p:spPr>
        </p:pic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xmlns="" id="{D7F494E2-54DF-45FC-9D48-BF1013FB2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351403" y="5401113"/>
              <a:ext cx="128144" cy="128144"/>
            </a:xfrm>
            <a:prstGeom prst="rect">
              <a:avLst/>
            </a:prstGeom>
          </p:spPr>
        </p:pic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xmlns="" id="{4F0E4256-0C28-4B41-B226-9C7F06E12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4072390" y="5396629"/>
              <a:ext cx="125060" cy="125060"/>
            </a:xfrm>
            <a:prstGeom prst="rect">
              <a:avLst/>
            </a:prstGeom>
          </p:spPr>
        </p:pic>
        <p:pic>
          <p:nvPicPr>
            <p:cNvPr id="162" name="Graphic 161">
              <a:extLst>
                <a:ext uri="{FF2B5EF4-FFF2-40B4-BE49-F238E27FC236}">
                  <a16:creationId xmlns:a16="http://schemas.microsoft.com/office/drawing/2014/main" xmlns="" id="{08ABC572-367E-413D-949D-C2E28D2F7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4477071" y="5408105"/>
              <a:ext cx="133797" cy="109300"/>
            </a:xfrm>
            <a:prstGeom prst="rect">
              <a:avLst/>
            </a:prstGeom>
          </p:spPr>
        </p:pic>
        <p:pic>
          <p:nvPicPr>
            <p:cNvPr id="163" name="Graphic 162">
              <a:extLst>
                <a:ext uri="{FF2B5EF4-FFF2-40B4-BE49-F238E27FC236}">
                  <a16:creationId xmlns:a16="http://schemas.microsoft.com/office/drawing/2014/main" xmlns="" id="{81AAF796-BF62-4A81-9D36-23F220791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3634774" y="5388598"/>
              <a:ext cx="75379" cy="131914"/>
            </a:xfrm>
            <a:prstGeom prst="rect">
              <a:avLst/>
            </a:prstGeom>
          </p:spPr>
        </p:pic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xmlns="" id="{946665A9-9D9F-47F4-8BE7-D73AAE588190}"/>
              </a:ext>
            </a:extLst>
          </p:cNvPr>
          <p:cNvGrpSpPr>
            <a:grpSpLocks noChangeAspect="1"/>
          </p:cNvGrpSpPr>
          <p:nvPr/>
        </p:nvGrpSpPr>
        <p:grpSpPr>
          <a:xfrm>
            <a:off x="9344606" y="1784681"/>
            <a:ext cx="2256238" cy="264931"/>
            <a:chOff x="3401285" y="2025102"/>
            <a:chExt cx="2278800" cy="26758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xmlns="" id="{6ED7CF5A-9788-441A-98BF-450B35B14BDC}"/>
                </a:ext>
              </a:extLst>
            </p:cNvPr>
            <p:cNvSpPr/>
            <p:nvPr/>
          </p:nvSpPr>
          <p:spPr>
            <a:xfrm>
              <a:off x="3401285" y="2025103"/>
              <a:ext cx="2278800" cy="26325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00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9FD39870-28EE-4F31-B93B-51858909BAA0}"/>
                </a:ext>
              </a:extLst>
            </p:cNvPr>
            <p:cNvSpPr/>
            <p:nvPr/>
          </p:nvSpPr>
          <p:spPr>
            <a:xfrm rot="18900000">
              <a:off x="3468677" y="2113627"/>
              <a:ext cx="88067" cy="86211"/>
            </a:xfrm>
            <a:custGeom>
              <a:avLst/>
              <a:gdLst>
                <a:gd name="connsiteX0" fmla="*/ 159844 w 159844"/>
                <a:gd name="connsiteY0" fmla="*/ 0 h 156476"/>
                <a:gd name="connsiteX1" fmla="*/ 159844 w 159844"/>
                <a:gd name="connsiteY1" fmla="*/ 39600 h 156476"/>
                <a:gd name="connsiteX2" fmla="*/ 39601 w 159844"/>
                <a:gd name="connsiteY2" fmla="*/ 39600 h 156476"/>
                <a:gd name="connsiteX3" fmla="*/ 39601 w 159844"/>
                <a:gd name="connsiteY3" fmla="*/ 156476 h 156476"/>
                <a:gd name="connsiteX4" fmla="*/ 0 w 159844"/>
                <a:gd name="connsiteY4" fmla="*/ 156476 h 156476"/>
                <a:gd name="connsiteX5" fmla="*/ 1 w 159844"/>
                <a:gd name="connsiteY5" fmla="*/ 1676 h 156476"/>
                <a:gd name="connsiteX6" fmla="*/ 5044 w 159844"/>
                <a:gd name="connsiteY6" fmla="*/ 1676 h 156476"/>
                <a:gd name="connsiteX7" fmla="*/ 5044 w 159844"/>
                <a:gd name="connsiteY7" fmla="*/ 0 h 156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844" h="156476">
                  <a:moveTo>
                    <a:pt x="159844" y="0"/>
                  </a:moveTo>
                  <a:lnTo>
                    <a:pt x="159844" y="39600"/>
                  </a:lnTo>
                  <a:lnTo>
                    <a:pt x="39601" y="39600"/>
                  </a:lnTo>
                  <a:lnTo>
                    <a:pt x="39601" y="156476"/>
                  </a:lnTo>
                  <a:lnTo>
                    <a:pt x="0" y="156476"/>
                  </a:lnTo>
                  <a:lnTo>
                    <a:pt x="1" y="1676"/>
                  </a:lnTo>
                  <a:lnTo>
                    <a:pt x="5044" y="1676"/>
                  </a:lnTo>
                  <a:lnTo>
                    <a:pt x="50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xmlns="" id="{BFCDAEC3-6BAE-4C9A-AD79-9D1495186FF7}"/>
                </a:ext>
              </a:extLst>
            </p:cNvPr>
            <p:cNvSpPr txBox="1"/>
            <p:nvPr/>
          </p:nvSpPr>
          <p:spPr>
            <a:xfrm>
              <a:off x="3585504" y="2025102"/>
              <a:ext cx="413896" cy="26228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r>
                <a:rPr lang="en-ZA" sz="8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xmlns="" id="{50CBA044-0D9F-4796-A6C2-4B55C3F41C7A}"/>
                </a:ext>
              </a:extLst>
            </p:cNvPr>
            <p:cNvSpPr txBox="1"/>
            <p:nvPr/>
          </p:nvSpPr>
          <p:spPr>
            <a:xfrm>
              <a:off x="4121924" y="2027484"/>
              <a:ext cx="840295" cy="129928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ctr"/>
              <a:r>
                <a:rPr lang="en-ZA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 Francisco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xmlns="" id="{08D20CB4-D15E-4CBD-9C21-93947BFE4BB2}"/>
                </a:ext>
              </a:extLst>
            </p:cNvPr>
            <p:cNvSpPr txBox="1"/>
            <p:nvPr/>
          </p:nvSpPr>
          <p:spPr>
            <a:xfrm>
              <a:off x="5194109" y="2031492"/>
              <a:ext cx="431528" cy="2558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ZA" sz="8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Done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xmlns="" id="{3FD16124-5909-4BB6-83C3-B9B0CD953A9E}"/>
                </a:ext>
              </a:extLst>
            </p:cNvPr>
            <p:cNvSpPr txBox="1"/>
            <p:nvPr/>
          </p:nvSpPr>
          <p:spPr>
            <a:xfrm>
              <a:off x="3947253" y="2166182"/>
              <a:ext cx="1189637" cy="1265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ctr"/>
              <a:r>
                <a:rPr lang="en-ZA" sz="5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 July 6:26 AM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xmlns="" id="{978BB7AC-B487-41EB-9533-D02B9BD69ABC}"/>
              </a:ext>
            </a:extLst>
          </p:cNvPr>
          <p:cNvGrpSpPr>
            <a:grpSpLocks noChangeAspect="1"/>
          </p:cNvGrpSpPr>
          <p:nvPr/>
        </p:nvGrpSpPr>
        <p:grpSpPr>
          <a:xfrm>
            <a:off x="9344606" y="1641353"/>
            <a:ext cx="2256238" cy="135341"/>
            <a:chOff x="3401285" y="1638940"/>
            <a:chExt cx="2278800" cy="136694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xmlns="" id="{95411194-932A-41FD-BE45-0B7E7A57B77E}"/>
                </a:ext>
              </a:extLst>
            </p:cNvPr>
            <p:cNvSpPr/>
            <p:nvPr/>
          </p:nvSpPr>
          <p:spPr>
            <a:xfrm>
              <a:off x="3401285" y="1638940"/>
              <a:ext cx="2278800" cy="132309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00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xmlns="" id="{659626B7-9502-4B4E-970A-180B5B99FE29}"/>
                </a:ext>
              </a:extLst>
            </p:cNvPr>
            <p:cNvGrpSpPr/>
            <p:nvPr/>
          </p:nvGrpSpPr>
          <p:grpSpPr>
            <a:xfrm>
              <a:off x="3443950" y="1688944"/>
              <a:ext cx="200583" cy="31962"/>
              <a:chOff x="3443950" y="1878814"/>
              <a:chExt cx="200583" cy="31962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xmlns="" id="{377EEB31-4EB0-4EA4-AD0D-E01288550709}"/>
                  </a:ext>
                </a:extLst>
              </p:cNvPr>
              <p:cNvSpPr/>
              <p:nvPr/>
            </p:nvSpPr>
            <p:spPr>
              <a:xfrm>
                <a:off x="3443950" y="1878814"/>
                <a:ext cx="31962" cy="31962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xmlns="" id="{9DFD6EF8-4A6F-4797-B568-C5349DD327DE}"/>
                  </a:ext>
                </a:extLst>
              </p:cNvPr>
              <p:cNvSpPr/>
              <p:nvPr/>
            </p:nvSpPr>
            <p:spPr>
              <a:xfrm>
                <a:off x="3486105" y="1878814"/>
                <a:ext cx="31962" cy="31962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xmlns="" id="{FCF66566-F2B1-4AC7-879A-2272BA77173D}"/>
                  </a:ext>
                </a:extLst>
              </p:cNvPr>
              <p:cNvSpPr/>
              <p:nvPr/>
            </p:nvSpPr>
            <p:spPr>
              <a:xfrm>
                <a:off x="3528260" y="1878814"/>
                <a:ext cx="31962" cy="31962"/>
              </a:xfrm>
              <a:prstGeom prst="ellipse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xmlns="" id="{2A29CAE2-350B-40E6-A980-7F97F965FD98}"/>
                  </a:ext>
                </a:extLst>
              </p:cNvPr>
              <p:cNvSpPr/>
              <p:nvPr/>
            </p:nvSpPr>
            <p:spPr>
              <a:xfrm>
                <a:off x="3570415" y="1878814"/>
                <a:ext cx="31962" cy="31962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xmlns="" id="{8F4D20D9-B6E9-4F58-8F13-837A18B430D2}"/>
                  </a:ext>
                </a:extLst>
              </p:cNvPr>
              <p:cNvSpPr/>
              <p:nvPr/>
            </p:nvSpPr>
            <p:spPr>
              <a:xfrm>
                <a:off x="3612571" y="1878814"/>
                <a:ext cx="31962" cy="31962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xmlns="" id="{3C344C30-EE0D-4DAD-944E-0588202CDE1C}"/>
                </a:ext>
              </a:extLst>
            </p:cNvPr>
            <p:cNvSpPr txBox="1"/>
            <p:nvPr/>
          </p:nvSpPr>
          <p:spPr>
            <a:xfrm>
              <a:off x="3676220" y="1667634"/>
              <a:ext cx="26346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r>
                <a:rPr lang="en-ZA" sz="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xmlns="" id="{F0A78E3D-3F12-40A3-A715-BF251594A4CF}"/>
                </a:ext>
              </a:extLst>
            </p:cNvPr>
            <p:cNvSpPr txBox="1"/>
            <p:nvPr/>
          </p:nvSpPr>
          <p:spPr>
            <a:xfrm>
              <a:off x="4412503" y="1667634"/>
              <a:ext cx="26346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r>
                <a:rPr lang="en-ZA" sz="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4:40 PM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xmlns="" id="{21F5301D-C735-4B90-8CF3-1D2C75649772}"/>
                </a:ext>
              </a:extLst>
            </p:cNvPr>
            <p:cNvSpPr txBox="1"/>
            <p:nvPr/>
          </p:nvSpPr>
          <p:spPr>
            <a:xfrm>
              <a:off x="5217295" y="1667634"/>
              <a:ext cx="263464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r"/>
              <a:r>
                <a:rPr lang="en-ZA" sz="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</a:t>
              </a:r>
            </a:p>
          </p:txBody>
        </p:sp>
        <p:pic>
          <p:nvPicPr>
            <p:cNvPr id="177" name="Graphic 176">
              <a:extLst>
                <a:ext uri="{FF2B5EF4-FFF2-40B4-BE49-F238E27FC236}">
                  <a16:creationId xmlns:a16="http://schemas.microsoft.com/office/drawing/2014/main" xmlns="" id="{6BC470E9-4CE9-40AD-B36B-3C30CB1DE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512540" y="1671947"/>
              <a:ext cx="135682" cy="65956"/>
            </a:xfrm>
            <a:prstGeom prst="rect">
              <a:avLst/>
            </a:prstGeom>
          </p:spPr>
        </p:pic>
        <p:pic>
          <p:nvPicPr>
            <p:cNvPr id="178" name="Graphic 177">
              <a:extLst>
                <a:ext uri="{FF2B5EF4-FFF2-40B4-BE49-F238E27FC236}">
                  <a16:creationId xmlns:a16="http://schemas.microsoft.com/office/drawing/2014/main" xmlns="" id="{DABBB369-5363-452E-980A-6A8940EC0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3884005" y="1683972"/>
              <a:ext cx="57027" cy="46435"/>
            </a:xfrm>
            <a:prstGeom prst="rect">
              <a:avLst/>
            </a:prstGeom>
          </p:spPr>
        </p:pic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xmlns="" id="{728FB2A2-9D96-4FFF-AB37-879E09EDB520}"/>
              </a:ext>
            </a:extLst>
          </p:cNvPr>
          <p:cNvGrpSpPr>
            <a:grpSpLocks noChangeAspect="1"/>
          </p:cNvGrpSpPr>
          <p:nvPr/>
        </p:nvGrpSpPr>
        <p:grpSpPr>
          <a:xfrm>
            <a:off x="9347078" y="5359253"/>
            <a:ext cx="2252673" cy="294889"/>
            <a:chOff x="3405028" y="5368562"/>
            <a:chExt cx="2275200" cy="297838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xmlns="" id="{DBA1A4C3-73F6-4995-9E22-6DF33DFBFCBC}"/>
                </a:ext>
              </a:extLst>
            </p:cNvPr>
            <p:cNvSpPr/>
            <p:nvPr/>
          </p:nvSpPr>
          <p:spPr>
            <a:xfrm>
              <a:off x="3405028" y="5368562"/>
              <a:ext cx="2275200" cy="29783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xmlns="" id="{A8F19151-5CBE-419B-AF6E-925E40C68E7B}"/>
                </a:ext>
              </a:extLst>
            </p:cNvPr>
            <p:cNvSpPr txBox="1"/>
            <p:nvPr/>
          </p:nvSpPr>
          <p:spPr>
            <a:xfrm>
              <a:off x="3456463" y="5540551"/>
              <a:ext cx="43200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700" dirty="0">
                  <a:solidFill>
                    <a:schemeClr val="accent1"/>
                  </a:solidFill>
                </a:rPr>
                <a:t>Popular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xmlns="" id="{E763B017-C4D9-40DA-8AD4-BB2F022D9295}"/>
                </a:ext>
              </a:extLst>
            </p:cNvPr>
            <p:cNvSpPr txBox="1"/>
            <p:nvPr/>
          </p:nvSpPr>
          <p:spPr>
            <a:xfrm>
              <a:off x="3892216" y="5540551"/>
              <a:ext cx="43200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7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New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xmlns="" id="{C619D2EB-9CB5-4524-BFD9-FDF9D899C2B8}"/>
                </a:ext>
              </a:extLst>
            </p:cNvPr>
            <p:cNvSpPr txBox="1"/>
            <p:nvPr/>
          </p:nvSpPr>
          <p:spPr>
            <a:xfrm>
              <a:off x="4327969" y="5540551"/>
              <a:ext cx="43200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Chat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xmlns="" id="{350E4F83-534B-4380-AB70-E724E4BABF00}"/>
                </a:ext>
              </a:extLst>
            </p:cNvPr>
            <p:cNvSpPr txBox="1"/>
            <p:nvPr/>
          </p:nvSpPr>
          <p:spPr>
            <a:xfrm>
              <a:off x="4763722" y="5540551"/>
              <a:ext cx="43200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Explore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xmlns="" id="{B4FC65CE-150D-42F3-9B5A-BDAF4D64499F}"/>
                </a:ext>
              </a:extLst>
            </p:cNvPr>
            <p:cNvSpPr txBox="1"/>
            <p:nvPr/>
          </p:nvSpPr>
          <p:spPr>
            <a:xfrm>
              <a:off x="5199475" y="5540551"/>
              <a:ext cx="43200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Options</a:t>
              </a:r>
            </a:p>
          </p:txBody>
        </p:sp>
        <p:pic>
          <p:nvPicPr>
            <p:cNvPr id="191" name="Graphic 190">
              <a:extLst>
                <a:ext uri="{FF2B5EF4-FFF2-40B4-BE49-F238E27FC236}">
                  <a16:creationId xmlns:a16="http://schemas.microsoft.com/office/drawing/2014/main" xmlns="" id="{1198FFB2-1877-48C5-B0E9-854F88C9A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4944860" y="5387658"/>
              <a:ext cx="69725" cy="133797"/>
            </a:xfrm>
            <a:prstGeom prst="rect">
              <a:avLst/>
            </a:prstGeom>
          </p:spPr>
        </p:pic>
        <p:pic>
          <p:nvPicPr>
            <p:cNvPr id="192" name="Graphic 191">
              <a:extLst>
                <a:ext uri="{FF2B5EF4-FFF2-40B4-BE49-F238E27FC236}">
                  <a16:creationId xmlns:a16="http://schemas.microsoft.com/office/drawing/2014/main" xmlns="" id="{AEAF8D92-0F76-433C-90FE-ECAC57629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351403" y="5401113"/>
              <a:ext cx="128144" cy="128144"/>
            </a:xfrm>
            <a:prstGeom prst="rect">
              <a:avLst/>
            </a:prstGeom>
          </p:spPr>
        </p:pic>
        <p:pic>
          <p:nvPicPr>
            <p:cNvPr id="193" name="Graphic 192">
              <a:extLst>
                <a:ext uri="{FF2B5EF4-FFF2-40B4-BE49-F238E27FC236}">
                  <a16:creationId xmlns:a16="http://schemas.microsoft.com/office/drawing/2014/main" xmlns="" id="{547B421D-7E3B-499D-A400-599B0A96F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4072390" y="5396629"/>
              <a:ext cx="125060" cy="125060"/>
            </a:xfrm>
            <a:prstGeom prst="rect">
              <a:avLst/>
            </a:prstGeom>
          </p:spPr>
        </p:pic>
        <p:pic>
          <p:nvPicPr>
            <p:cNvPr id="194" name="Graphic 193">
              <a:extLst>
                <a:ext uri="{FF2B5EF4-FFF2-40B4-BE49-F238E27FC236}">
                  <a16:creationId xmlns:a16="http://schemas.microsoft.com/office/drawing/2014/main" xmlns="" id="{573BAE4F-C1BC-4C97-971B-189A9BD23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4477071" y="5408105"/>
              <a:ext cx="133797" cy="109300"/>
            </a:xfrm>
            <a:prstGeom prst="rect">
              <a:avLst/>
            </a:prstGeom>
          </p:spPr>
        </p:pic>
        <p:pic>
          <p:nvPicPr>
            <p:cNvPr id="195" name="Graphic 194">
              <a:extLst>
                <a:ext uri="{FF2B5EF4-FFF2-40B4-BE49-F238E27FC236}">
                  <a16:creationId xmlns:a16="http://schemas.microsoft.com/office/drawing/2014/main" xmlns="" id="{08EE2D9D-83D4-4C8B-BCE9-083DFCE06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3634774" y="5388598"/>
              <a:ext cx="75379" cy="131914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78"/>
          <a:stretch/>
        </p:blipFill>
        <p:spPr>
          <a:xfrm>
            <a:off x="601665" y="1680020"/>
            <a:ext cx="2284932" cy="40020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78"/>
          <a:stretch/>
        </p:blipFill>
        <p:spPr>
          <a:xfrm>
            <a:off x="9344606" y="1634718"/>
            <a:ext cx="2284933" cy="40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C6C7A4-56F2-4DC0-9D10-EED27C7F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VOICES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2D0975-AA6A-4E7D-AB6D-DE44D642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F00E-6D34-4DC1-B994-6BF670099F19}" type="datetime2">
              <a:rPr lang="en-US" smtClean="0"/>
              <a:pPr/>
              <a:t>Saturday, March 7, 2020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B6AF0E-AA1A-4E88-86C8-0F387DF6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499ADD-A477-4540-A9C5-4C4F4C96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8</a:t>
            </a:fld>
            <a:endParaRPr lang="en-ZA"/>
          </a:p>
        </p:txBody>
      </p:sp>
      <p:sp>
        <p:nvSpPr>
          <p:cNvPr id="26" name="Content Placeholder 33">
            <a:extLst>
              <a:ext uri="{FF2B5EF4-FFF2-40B4-BE49-F238E27FC236}">
                <a16:creationId xmlns:a16="http://schemas.microsoft.com/office/drawing/2014/main" xmlns="" id="{63EA2448-40CC-4910-BC65-F3964AD345EE}"/>
              </a:ext>
            </a:extLst>
          </p:cNvPr>
          <p:cNvSpPr txBox="1">
            <a:spLocks/>
          </p:cNvSpPr>
          <p:nvPr/>
        </p:nvSpPr>
        <p:spPr>
          <a:xfrm>
            <a:off x="1724325" y="3574708"/>
            <a:ext cx="1585155" cy="3441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9875" indent="-2698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8163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7913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ZA" dirty="0" smtClean="0"/>
              <a:t>CONTROLS FOR THE MUSIC</a:t>
            </a:r>
            <a:endParaRPr lang="en-ZA" dirty="0"/>
          </a:p>
        </p:txBody>
      </p:sp>
      <p:sp>
        <p:nvSpPr>
          <p:cNvPr id="75" name="Content Placeholder 33">
            <a:extLst>
              <a:ext uri="{FF2B5EF4-FFF2-40B4-BE49-F238E27FC236}">
                <a16:creationId xmlns:a16="http://schemas.microsoft.com/office/drawing/2014/main" xmlns="" id="{7FA34733-3DFF-4909-8125-D38F9F83B8A9}"/>
              </a:ext>
            </a:extLst>
          </p:cNvPr>
          <p:cNvSpPr txBox="1">
            <a:spLocks/>
          </p:cNvSpPr>
          <p:nvPr/>
        </p:nvSpPr>
        <p:spPr>
          <a:xfrm>
            <a:off x="8735393" y="2776885"/>
            <a:ext cx="1585155" cy="3441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9875" indent="-2698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8163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7913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dirty="0" smtClean="0"/>
              <a:t>SLIDER FOR THE MUSIC</a:t>
            </a:r>
            <a:endParaRPr lang="en-ZA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9F9FE6EE-BE67-438D-8556-1564AE0B4984}"/>
              </a:ext>
            </a:extLst>
          </p:cNvPr>
          <p:cNvGrpSpPr/>
          <p:nvPr/>
        </p:nvGrpSpPr>
        <p:grpSpPr>
          <a:xfrm>
            <a:off x="4325768" y="2096607"/>
            <a:ext cx="3563935" cy="775869"/>
            <a:chOff x="3455194" y="3140095"/>
            <a:chExt cx="2169319" cy="472261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xmlns="" id="{79AE8FE5-C198-4115-88CE-EE6BB1F241B3}"/>
                </a:ext>
              </a:extLst>
            </p:cNvPr>
            <p:cNvSpPr/>
            <p:nvPr/>
          </p:nvSpPr>
          <p:spPr>
            <a:xfrm>
              <a:off x="3455194" y="3350419"/>
              <a:ext cx="2169319" cy="261937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6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7373283F-D6B0-4BEE-837C-378755A8F822}"/>
                </a:ext>
              </a:extLst>
            </p:cNvPr>
            <p:cNvSpPr txBox="1"/>
            <p:nvPr/>
          </p:nvSpPr>
          <p:spPr>
            <a:xfrm>
              <a:off x="3490913" y="3140095"/>
              <a:ext cx="1185862" cy="1311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Email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61030B09-B98B-42EE-9EAF-360AE4A1435B}"/>
                </a:ext>
              </a:extLst>
            </p:cNvPr>
            <p:cNvSpPr txBox="1"/>
            <p:nvPr/>
          </p:nvSpPr>
          <p:spPr>
            <a:xfrm>
              <a:off x="3568486" y="3412137"/>
              <a:ext cx="1185862" cy="1311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sz="1400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Your Email</a:t>
              </a:r>
            </a:p>
          </p:txBody>
        </p:sp>
      </p:grp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xmlns="" id="{577D98BD-17C8-4910-8AA7-23A7206F5CC0}"/>
              </a:ext>
            </a:extLst>
          </p:cNvPr>
          <p:cNvSpPr/>
          <p:nvPr/>
        </p:nvSpPr>
        <p:spPr>
          <a:xfrm>
            <a:off x="4338842" y="3334498"/>
            <a:ext cx="3563935" cy="4303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chemeClr val="bg1"/>
                </a:solidFill>
              </a:rPr>
              <a:t>Sign In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C41FA2AF-C757-4ED9-A430-41F13C5F9AAD}"/>
              </a:ext>
            </a:extLst>
          </p:cNvPr>
          <p:cNvGrpSpPr/>
          <p:nvPr/>
        </p:nvGrpSpPr>
        <p:grpSpPr>
          <a:xfrm>
            <a:off x="4239392" y="4832449"/>
            <a:ext cx="3737885" cy="489312"/>
            <a:chOff x="3405028" y="5368562"/>
            <a:chExt cx="2275200" cy="29783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5753F890-AEDD-4723-9E04-3A2A04DA2DFC}"/>
                </a:ext>
              </a:extLst>
            </p:cNvPr>
            <p:cNvSpPr/>
            <p:nvPr/>
          </p:nvSpPr>
          <p:spPr>
            <a:xfrm>
              <a:off x="3405028" y="5368562"/>
              <a:ext cx="2275200" cy="29783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1745C412-A68D-487C-9DBA-46A8E47EAC02}"/>
                </a:ext>
              </a:extLst>
            </p:cNvPr>
            <p:cNvSpPr txBox="1"/>
            <p:nvPr/>
          </p:nvSpPr>
          <p:spPr>
            <a:xfrm>
              <a:off x="3456463" y="5540551"/>
              <a:ext cx="432000" cy="1030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100" dirty="0">
                  <a:solidFill>
                    <a:schemeClr val="accent1"/>
                  </a:solidFill>
                </a:rPr>
                <a:t>Popular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7D7E3377-FB40-4630-AA43-FB8E9054DCEA}"/>
                </a:ext>
              </a:extLst>
            </p:cNvPr>
            <p:cNvSpPr txBox="1"/>
            <p:nvPr/>
          </p:nvSpPr>
          <p:spPr>
            <a:xfrm>
              <a:off x="3892216" y="5540551"/>
              <a:ext cx="432000" cy="1030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1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New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01C7206A-0A67-485B-8189-FE5C0B65BD9A}"/>
                </a:ext>
              </a:extLst>
            </p:cNvPr>
            <p:cNvSpPr txBox="1"/>
            <p:nvPr/>
          </p:nvSpPr>
          <p:spPr>
            <a:xfrm>
              <a:off x="4327969" y="5540551"/>
              <a:ext cx="432000" cy="1030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Chat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A369249C-3B1D-4711-9BCE-A39B67CD721B}"/>
                </a:ext>
              </a:extLst>
            </p:cNvPr>
            <p:cNvSpPr txBox="1"/>
            <p:nvPr/>
          </p:nvSpPr>
          <p:spPr>
            <a:xfrm>
              <a:off x="4763722" y="5540551"/>
              <a:ext cx="432000" cy="1030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Explore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BA47806F-4DE2-47FA-95D3-C6D8CACE8CBE}"/>
                </a:ext>
              </a:extLst>
            </p:cNvPr>
            <p:cNvSpPr txBox="1"/>
            <p:nvPr/>
          </p:nvSpPr>
          <p:spPr>
            <a:xfrm>
              <a:off x="5199475" y="5540551"/>
              <a:ext cx="432000" cy="1030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Options</a:t>
              </a: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xmlns="" id="{D36238CB-6AFB-4B7B-86C0-5F78E1008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944860" y="5387658"/>
              <a:ext cx="69725" cy="133797"/>
            </a:xfrm>
            <a:prstGeom prst="rect">
              <a:avLst/>
            </a:prstGeom>
          </p:spPr>
        </p:pic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xmlns="" id="{55C38237-9FC7-4136-8AAE-D5808A72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351403" y="5401113"/>
              <a:ext cx="128144" cy="128144"/>
            </a:xfrm>
            <a:prstGeom prst="rect">
              <a:avLst/>
            </a:prstGeom>
          </p:spPr>
        </p:pic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xmlns="" id="{C7754865-A0BF-42C5-B2ED-DC5B3E6BE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4072390" y="5396629"/>
              <a:ext cx="125060" cy="125060"/>
            </a:xfrm>
            <a:prstGeom prst="rect">
              <a:avLst/>
            </a:prstGeom>
          </p:spPr>
        </p:pic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xmlns="" id="{754235C5-09DF-426B-8B67-BB0A31FC6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477071" y="5408105"/>
              <a:ext cx="133797" cy="109300"/>
            </a:xfrm>
            <a:prstGeom prst="rect">
              <a:avLst/>
            </a:prstGeom>
          </p:spPr>
        </p:pic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xmlns="" id="{C84F985A-F355-40E8-A41F-562E5612E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3634774" y="5388598"/>
              <a:ext cx="75379" cy="131914"/>
            </a:xfrm>
            <a:prstGeom prst="rect">
              <a:avLst/>
            </a:prstGeom>
          </p:spPr>
        </p:pic>
      </p:grp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xmlns="" id="{E521DC78-C0E0-4F12-BCBC-C4891903A17D}"/>
              </a:ext>
            </a:extLst>
          </p:cNvPr>
          <p:cNvSpPr/>
          <p:nvPr/>
        </p:nvSpPr>
        <p:spPr>
          <a:xfrm>
            <a:off x="4310581" y="4194487"/>
            <a:ext cx="3563935" cy="43033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chemeClr val="accent1"/>
                </a:solidFill>
              </a:rPr>
              <a:t>Sign Up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81EBB569-7FB8-4361-B8AC-372733B3D6E7}"/>
              </a:ext>
            </a:extLst>
          </p:cNvPr>
          <p:cNvGrpSpPr/>
          <p:nvPr/>
        </p:nvGrpSpPr>
        <p:grpSpPr>
          <a:xfrm>
            <a:off x="8049043" y="2959932"/>
            <a:ext cx="648684" cy="368164"/>
            <a:chOff x="5555691" y="1807448"/>
            <a:chExt cx="1264101" cy="717447"/>
          </a:xfrm>
        </p:grpSpPr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xmlns="" id="{BB49F5F4-9175-4485-8C52-81534BB30333}"/>
                </a:ext>
              </a:extLst>
            </p:cNvPr>
            <p:cNvSpPr/>
            <p:nvPr/>
          </p:nvSpPr>
          <p:spPr>
            <a:xfrm flipH="1" flipV="1">
              <a:off x="5555691" y="2003967"/>
              <a:ext cx="476760" cy="520928"/>
            </a:xfrm>
            <a:custGeom>
              <a:avLst/>
              <a:gdLst>
                <a:gd name="connsiteX0" fmla="*/ 214292 w 1542893"/>
                <a:gd name="connsiteY0" fmla="*/ 0 h 661142"/>
                <a:gd name="connsiteX1" fmla="*/ 1328601 w 1542893"/>
                <a:gd name="connsiteY1" fmla="*/ 0 h 661142"/>
                <a:gd name="connsiteX2" fmla="*/ 1542893 w 1542893"/>
                <a:gd name="connsiteY2" fmla="*/ 214292 h 661142"/>
                <a:gd name="connsiteX3" fmla="*/ 1542893 w 1542893"/>
                <a:gd name="connsiteY3" fmla="*/ 661142 h 661142"/>
                <a:gd name="connsiteX4" fmla="*/ 0 w 1542893"/>
                <a:gd name="connsiteY4" fmla="*/ 661142 h 661142"/>
                <a:gd name="connsiteX5" fmla="*/ 0 w 1542893"/>
                <a:gd name="connsiteY5" fmla="*/ 214292 h 661142"/>
                <a:gd name="connsiteX6" fmla="*/ 214292 w 1542893"/>
                <a:gd name="connsiteY6" fmla="*/ 0 h 661142"/>
                <a:gd name="connsiteX0" fmla="*/ 1542893 w 1634333"/>
                <a:gd name="connsiteY0" fmla="*/ 661142 h 752582"/>
                <a:gd name="connsiteX1" fmla="*/ 0 w 1634333"/>
                <a:gd name="connsiteY1" fmla="*/ 661142 h 752582"/>
                <a:gd name="connsiteX2" fmla="*/ 0 w 1634333"/>
                <a:gd name="connsiteY2" fmla="*/ 214292 h 752582"/>
                <a:gd name="connsiteX3" fmla="*/ 214292 w 1634333"/>
                <a:gd name="connsiteY3" fmla="*/ 0 h 752582"/>
                <a:gd name="connsiteX4" fmla="*/ 1328601 w 1634333"/>
                <a:gd name="connsiteY4" fmla="*/ 0 h 752582"/>
                <a:gd name="connsiteX5" fmla="*/ 1542893 w 1634333"/>
                <a:gd name="connsiteY5" fmla="*/ 214292 h 752582"/>
                <a:gd name="connsiteX6" fmla="*/ 1634333 w 1634333"/>
                <a:gd name="connsiteY6" fmla="*/ 752582 h 752582"/>
                <a:gd name="connsiteX0" fmla="*/ 0 w 1634333"/>
                <a:gd name="connsiteY0" fmla="*/ 661142 h 752582"/>
                <a:gd name="connsiteX1" fmla="*/ 0 w 1634333"/>
                <a:gd name="connsiteY1" fmla="*/ 214292 h 752582"/>
                <a:gd name="connsiteX2" fmla="*/ 214292 w 1634333"/>
                <a:gd name="connsiteY2" fmla="*/ 0 h 752582"/>
                <a:gd name="connsiteX3" fmla="*/ 1328601 w 1634333"/>
                <a:gd name="connsiteY3" fmla="*/ 0 h 752582"/>
                <a:gd name="connsiteX4" fmla="*/ 1542893 w 1634333"/>
                <a:gd name="connsiteY4" fmla="*/ 214292 h 752582"/>
                <a:gd name="connsiteX5" fmla="*/ 1634333 w 1634333"/>
                <a:gd name="connsiteY5" fmla="*/ 752582 h 752582"/>
                <a:gd name="connsiteX0" fmla="*/ 0 w 1542893"/>
                <a:gd name="connsiteY0" fmla="*/ 661142 h 661142"/>
                <a:gd name="connsiteX1" fmla="*/ 0 w 1542893"/>
                <a:gd name="connsiteY1" fmla="*/ 214292 h 661142"/>
                <a:gd name="connsiteX2" fmla="*/ 214292 w 1542893"/>
                <a:gd name="connsiteY2" fmla="*/ 0 h 661142"/>
                <a:gd name="connsiteX3" fmla="*/ 1328601 w 1542893"/>
                <a:gd name="connsiteY3" fmla="*/ 0 h 661142"/>
                <a:gd name="connsiteX4" fmla="*/ 1542893 w 1542893"/>
                <a:gd name="connsiteY4" fmla="*/ 214292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214292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2481126"/>
                <a:gd name="connsiteY0" fmla="*/ 661142 h 661142"/>
                <a:gd name="connsiteX1" fmla="*/ 161925 w 2481126"/>
                <a:gd name="connsiteY1" fmla="*/ 228579 h 661142"/>
                <a:gd name="connsiteX2" fmla="*/ 478610 w 2481126"/>
                <a:gd name="connsiteY2" fmla="*/ 0 h 661142"/>
                <a:gd name="connsiteX3" fmla="*/ 2481126 w 2481126"/>
                <a:gd name="connsiteY3" fmla="*/ 4763 h 661142"/>
                <a:gd name="connsiteX0" fmla="*/ 0 w 2481126"/>
                <a:gd name="connsiteY0" fmla="*/ 661142 h 661142"/>
                <a:gd name="connsiteX1" fmla="*/ 178963 w 2481126"/>
                <a:gd name="connsiteY1" fmla="*/ 194153 h 661142"/>
                <a:gd name="connsiteX2" fmla="*/ 478610 w 2481126"/>
                <a:gd name="connsiteY2" fmla="*/ 0 h 661142"/>
                <a:gd name="connsiteX3" fmla="*/ 2481126 w 2481126"/>
                <a:gd name="connsiteY3" fmla="*/ 4763 h 661142"/>
                <a:gd name="connsiteX0" fmla="*/ 0 w 1134344"/>
                <a:gd name="connsiteY0" fmla="*/ 661142 h 661142"/>
                <a:gd name="connsiteX1" fmla="*/ 178963 w 1134344"/>
                <a:gd name="connsiteY1" fmla="*/ 194153 h 661142"/>
                <a:gd name="connsiteX2" fmla="*/ 478610 w 1134344"/>
                <a:gd name="connsiteY2" fmla="*/ 0 h 661142"/>
                <a:gd name="connsiteX3" fmla="*/ 1134344 w 1134344"/>
                <a:gd name="connsiteY3" fmla="*/ 8794 h 661142"/>
                <a:gd name="connsiteX0" fmla="*/ 0 w 1227870"/>
                <a:gd name="connsiteY0" fmla="*/ 661419 h 661419"/>
                <a:gd name="connsiteX1" fmla="*/ 178963 w 1227870"/>
                <a:gd name="connsiteY1" fmla="*/ 194430 h 661419"/>
                <a:gd name="connsiteX2" fmla="*/ 478610 w 1227870"/>
                <a:gd name="connsiteY2" fmla="*/ 277 h 661419"/>
                <a:gd name="connsiteX3" fmla="*/ 1227870 w 1227870"/>
                <a:gd name="connsiteY3" fmla="*/ 0 h 661419"/>
                <a:gd name="connsiteX0" fmla="*/ 0 w 734050"/>
                <a:gd name="connsiteY0" fmla="*/ 661143 h 661143"/>
                <a:gd name="connsiteX1" fmla="*/ 178963 w 734050"/>
                <a:gd name="connsiteY1" fmla="*/ 194154 h 661143"/>
                <a:gd name="connsiteX2" fmla="*/ 478610 w 734050"/>
                <a:gd name="connsiteY2" fmla="*/ 1 h 661143"/>
                <a:gd name="connsiteX3" fmla="*/ 734050 w 734050"/>
                <a:gd name="connsiteY3" fmla="*/ 3755 h 661143"/>
                <a:gd name="connsiteX0" fmla="*/ 0 w 744026"/>
                <a:gd name="connsiteY0" fmla="*/ 665451 h 665451"/>
                <a:gd name="connsiteX1" fmla="*/ 178963 w 744026"/>
                <a:gd name="connsiteY1" fmla="*/ 198462 h 665451"/>
                <a:gd name="connsiteX2" fmla="*/ 478610 w 744026"/>
                <a:gd name="connsiteY2" fmla="*/ 4309 h 665451"/>
                <a:gd name="connsiteX3" fmla="*/ 744026 w 744026"/>
                <a:gd name="connsiteY3" fmla="*/ 0 h 665451"/>
                <a:gd name="connsiteX0" fmla="*/ 0 w 749014"/>
                <a:gd name="connsiteY0" fmla="*/ 661420 h 661420"/>
                <a:gd name="connsiteX1" fmla="*/ 178963 w 749014"/>
                <a:gd name="connsiteY1" fmla="*/ 194431 h 661420"/>
                <a:gd name="connsiteX2" fmla="*/ 478610 w 749014"/>
                <a:gd name="connsiteY2" fmla="*/ 278 h 661420"/>
                <a:gd name="connsiteX3" fmla="*/ 749014 w 749014"/>
                <a:gd name="connsiteY3" fmla="*/ 0 h 6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014" h="661420">
                  <a:moveTo>
                    <a:pt x="0" y="661420"/>
                  </a:moveTo>
                  <a:cubicBezTo>
                    <a:pt x="53975" y="517232"/>
                    <a:pt x="124988" y="338619"/>
                    <a:pt x="178963" y="194431"/>
                  </a:cubicBezTo>
                  <a:cubicBezTo>
                    <a:pt x="255163" y="2263"/>
                    <a:pt x="360260" y="278"/>
                    <a:pt x="478610" y="278"/>
                  </a:cubicBezTo>
                  <a:lnTo>
                    <a:pt x="749014" y="0"/>
                  </a:lnTo>
                </a:path>
              </a:pathLst>
            </a:custGeom>
            <a:noFill/>
            <a:ln w="9525" cap="rnd">
              <a:solidFill>
                <a:schemeClr val="bg1">
                  <a:lumMod val="75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xmlns="" id="{6D220F62-09D4-4EAB-93D1-26F72B943BF6}"/>
                </a:ext>
              </a:extLst>
            </p:cNvPr>
            <p:cNvSpPr/>
            <p:nvPr/>
          </p:nvSpPr>
          <p:spPr>
            <a:xfrm rot="10800000" flipH="1" flipV="1">
              <a:off x="5998370" y="1807448"/>
              <a:ext cx="821422" cy="299680"/>
            </a:xfrm>
            <a:custGeom>
              <a:avLst/>
              <a:gdLst>
                <a:gd name="connsiteX0" fmla="*/ 214292 w 1542893"/>
                <a:gd name="connsiteY0" fmla="*/ 0 h 661142"/>
                <a:gd name="connsiteX1" fmla="*/ 1328601 w 1542893"/>
                <a:gd name="connsiteY1" fmla="*/ 0 h 661142"/>
                <a:gd name="connsiteX2" fmla="*/ 1542893 w 1542893"/>
                <a:gd name="connsiteY2" fmla="*/ 214292 h 661142"/>
                <a:gd name="connsiteX3" fmla="*/ 1542893 w 1542893"/>
                <a:gd name="connsiteY3" fmla="*/ 661142 h 661142"/>
                <a:gd name="connsiteX4" fmla="*/ 0 w 1542893"/>
                <a:gd name="connsiteY4" fmla="*/ 661142 h 661142"/>
                <a:gd name="connsiteX5" fmla="*/ 0 w 1542893"/>
                <a:gd name="connsiteY5" fmla="*/ 214292 h 661142"/>
                <a:gd name="connsiteX6" fmla="*/ 214292 w 1542893"/>
                <a:gd name="connsiteY6" fmla="*/ 0 h 661142"/>
                <a:gd name="connsiteX0" fmla="*/ 1542893 w 1634333"/>
                <a:gd name="connsiteY0" fmla="*/ 661142 h 752582"/>
                <a:gd name="connsiteX1" fmla="*/ 0 w 1634333"/>
                <a:gd name="connsiteY1" fmla="*/ 661142 h 752582"/>
                <a:gd name="connsiteX2" fmla="*/ 0 w 1634333"/>
                <a:gd name="connsiteY2" fmla="*/ 214292 h 752582"/>
                <a:gd name="connsiteX3" fmla="*/ 214292 w 1634333"/>
                <a:gd name="connsiteY3" fmla="*/ 0 h 752582"/>
                <a:gd name="connsiteX4" fmla="*/ 1328601 w 1634333"/>
                <a:gd name="connsiteY4" fmla="*/ 0 h 752582"/>
                <a:gd name="connsiteX5" fmla="*/ 1542893 w 1634333"/>
                <a:gd name="connsiteY5" fmla="*/ 214292 h 752582"/>
                <a:gd name="connsiteX6" fmla="*/ 1634333 w 1634333"/>
                <a:gd name="connsiteY6" fmla="*/ 752582 h 752582"/>
                <a:gd name="connsiteX0" fmla="*/ 0 w 1634333"/>
                <a:gd name="connsiteY0" fmla="*/ 661142 h 752582"/>
                <a:gd name="connsiteX1" fmla="*/ 0 w 1634333"/>
                <a:gd name="connsiteY1" fmla="*/ 214292 h 752582"/>
                <a:gd name="connsiteX2" fmla="*/ 214292 w 1634333"/>
                <a:gd name="connsiteY2" fmla="*/ 0 h 752582"/>
                <a:gd name="connsiteX3" fmla="*/ 1328601 w 1634333"/>
                <a:gd name="connsiteY3" fmla="*/ 0 h 752582"/>
                <a:gd name="connsiteX4" fmla="*/ 1542893 w 1634333"/>
                <a:gd name="connsiteY4" fmla="*/ 214292 h 752582"/>
                <a:gd name="connsiteX5" fmla="*/ 1634333 w 1634333"/>
                <a:gd name="connsiteY5" fmla="*/ 752582 h 752582"/>
                <a:gd name="connsiteX0" fmla="*/ 0 w 1542893"/>
                <a:gd name="connsiteY0" fmla="*/ 661142 h 661142"/>
                <a:gd name="connsiteX1" fmla="*/ 0 w 1542893"/>
                <a:gd name="connsiteY1" fmla="*/ 214292 h 661142"/>
                <a:gd name="connsiteX2" fmla="*/ 214292 w 1542893"/>
                <a:gd name="connsiteY2" fmla="*/ 0 h 661142"/>
                <a:gd name="connsiteX3" fmla="*/ 1328601 w 1542893"/>
                <a:gd name="connsiteY3" fmla="*/ 0 h 661142"/>
                <a:gd name="connsiteX4" fmla="*/ 1542893 w 1542893"/>
                <a:gd name="connsiteY4" fmla="*/ 214292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214292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895214"/>
                <a:gd name="connsiteY0" fmla="*/ 661142 h 661142"/>
                <a:gd name="connsiteX1" fmla="*/ 161925 w 895214"/>
                <a:gd name="connsiteY1" fmla="*/ 228579 h 661142"/>
                <a:gd name="connsiteX2" fmla="*/ 478610 w 895214"/>
                <a:gd name="connsiteY2" fmla="*/ 0 h 661142"/>
                <a:gd name="connsiteX3" fmla="*/ 895214 w 895214"/>
                <a:gd name="connsiteY3" fmla="*/ 4763 h 661142"/>
                <a:gd name="connsiteX0" fmla="*/ 0 w 790439"/>
                <a:gd name="connsiteY0" fmla="*/ 380155 h 380155"/>
                <a:gd name="connsiteX1" fmla="*/ 57150 w 790439"/>
                <a:gd name="connsiteY1" fmla="*/ 228579 h 380155"/>
                <a:gd name="connsiteX2" fmla="*/ 373835 w 790439"/>
                <a:gd name="connsiteY2" fmla="*/ 0 h 380155"/>
                <a:gd name="connsiteX3" fmla="*/ 790439 w 790439"/>
                <a:gd name="connsiteY3" fmla="*/ 4763 h 380155"/>
                <a:gd name="connsiteX0" fmla="*/ 0 w 790439"/>
                <a:gd name="connsiteY0" fmla="*/ 380502 h 380502"/>
                <a:gd name="connsiteX1" fmla="*/ 77028 w 790439"/>
                <a:gd name="connsiteY1" fmla="*/ 176141 h 380502"/>
                <a:gd name="connsiteX2" fmla="*/ 373835 w 790439"/>
                <a:gd name="connsiteY2" fmla="*/ 347 h 380502"/>
                <a:gd name="connsiteX3" fmla="*/ 790439 w 790439"/>
                <a:gd name="connsiteY3" fmla="*/ 5110 h 380502"/>
                <a:gd name="connsiteX0" fmla="*/ 0 w 1041091"/>
                <a:gd name="connsiteY0" fmla="*/ 381439 h 381439"/>
                <a:gd name="connsiteX1" fmla="*/ 77028 w 1041091"/>
                <a:gd name="connsiteY1" fmla="*/ 177078 h 381439"/>
                <a:gd name="connsiteX2" fmla="*/ 373835 w 1041091"/>
                <a:gd name="connsiteY2" fmla="*/ 1284 h 381439"/>
                <a:gd name="connsiteX3" fmla="*/ 1041091 w 1041091"/>
                <a:gd name="connsiteY3" fmla="*/ 0 h 381439"/>
                <a:gd name="connsiteX0" fmla="*/ 0 w 2208303"/>
                <a:gd name="connsiteY0" fmla="*/ 380503 h 380503"/>
                <a:gd name="connsiteX1" fmla="*/ 77028 w 2208303"/>
                <a:gd name="connsiteY1" fmla="*/ 176142 h 380503"/>
                <a:gd name="connsiteX2" fmla="*/ 373835 w 2208303"/>
                <a:gd name="connsiteY2" fmla="*/ 348 h 380503"/>
                <a:gd name="connsiteX3" fmla="*/ 2208303 w 2208303"/>
                <a:gd name="connsiteY3" fmla="*/ 5112 h 380503"/>
                <a:gd name="connsiteX0" fmla="*/ 0 w 1230638"/>
                <a:gd name="connsiteY0" fmla="*/ 380503 h 380503"/>
                <a:gd name="connsiteX1" fmla="*/ 77028 w 1230638"/>
                <a:gd name="connsiteY1" fmla="*/ 176142 h 380503"/>
                <a:gd name="connsiteX2" fmla="*/ 373835 w 1230638"/>
                <a:gd name="connsiteY2" fmla="*/ 348 h 380503"/>
                <a:gd name="connsiteX3" fmla="*/ 1230638 w 1230638"/>
                <a:gd name="connsiteY3" fmla="*/ 9143 h 380503"/>
                <a:gd name="connsiteX0" fmla="*/ 0 w 1230638"/>
                <a:gd name="connsiteY0" fmla="*/ 380503 h 380503"/>
                <a:gd name="connsiteX1" fmla="*/ 77028 w 1230638"/>
                <a:gd name="connsiteY1" fmla="*/ 176142 h 380503"/>
                <a:gd name="connsiteX2" fmla="*/ 373835 w 1230638"/>
                <a:gd name="connsiteY2" fmla="*/ 348 h 380503"/>
                <a:gd name="connsiteX3" fmla="*/ 1230638 w 1230638"/>
                <a:gd name="connsiteY3" fmla="*/ 9143 h 380503"/>
                <a:gd name="connsiteX0" fmla="*/ 0 w 721853"/>
                <a:gd name="connsiteY0" fmla="*/ 383454 h 383454"/>
                <a:gd name="connsiteX1" fmla="*/ 77028 w 721853"/>
                <a:gd name="connsiteY1" fmla="*/ 179093 h 383454"/>
                <a:gd name="connsiteX2" fmla="*/ 373835 w 721853"/>
                <a:gd name="connsiteY2" fmla="*/ 3299 h 383454"/>
                <a:gd name="connsiteX3" fmla="*/ 721853 w 721853"/>
                <a:gd name="connsiteY3" fmla="*/ 0 h 383454"/>
                <a:gd name="connsiteX0" fmla="*/ 0 w 1290494"/>
                <a:gd name="connsiteY0" fmla="*/ 380503 h 380503"/>
                <a:gd name="connsiteX1" fmla="*/ 77028 w 1290494"/>
                <a:gd name="connsiteY1" fmla="*/ 176142 h 380503"/>
                <a:gd name="connsiteX2" fmla="*/ 373835 w 1290494"/>
                <a:gd name="connsiteY2" fmla="*/ 348 h 380503"/>
                <a:gd name="connsiteX3" fmla="*/ 1290494 w 1290494"/>
                <a:gd name="connsiteY3" fmla="*/ 9143 h 380503"/>
                <a:gd name="connsiteX0" fmla="*/ 0 w 1290494"/>
                <a:gd name="connsiteY0" fmla="*/ 380503 h 380503"/>
                <a:gd name="connsiteX1" fmla="*/ 77028 w 1290494"/>
                <a:gd name="connsiteY1" fmla="*/ 176142 h 380503"/>
                <a:gd name="connsiteX2" fmla="*/ 373835 w 1290494"/>
                <a:gd name="connsiteY2" fmla="*/ 348 h 380503"/>
                <a:gd name="connsiteX3" fmla="*/ 1290494 w 1290494"/>
                <a:gd name="connsiteY3" fmla="*/ 9143 h 380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0494" h="380503">
                  <a:moveTo>
                    <a:pt x="0" y="380503"/>
                  </a:moveTo>
                  <a:lnTo>
                    <a:pt x="77028" y="176142"/>
                  </a:lnTo>
                  <a:cubicBezTo>
                    <a:pt x="153228" y="-16026"/>
                    <a:pt x="255485" y="348"/>
                    <a:pt x="373835" y="348"/>
                  </a:cubicBezTo>
                  <a:lnTo>
                    <a:pt x="1290494" y="9143"/>
                  </a:lnTo>
                </a:path>
              </a:pathLst>
            </a:custGeom>
            <a:noFill/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00E9E95C-29E9-4E8F-8DBD-4D4AC2269DAE}"/>
              </a:ext>
            </a:extLst>
          </p:cNvPr>
          <p:cNvGrpSpPr/>
          <p:nvPr/>
        </p:nvGrpSpPr>
        <p:grpSpPr>
          <a:xfrm flipH="1">
            <a:off x="3417490" y="3645926"/>
            <a:ext cx="648684" cy="368164"/>
            <a:chOff x="5555691" y="1807448"/>
            <a:chExt cx="1264101" cy="717447"/>
          </a:xfrm>
        </p:grpSpPr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xmlns="" id="{E4703F00-9A91-41D0-A6D1-1148D90320EC}"/>
                </a:ext>
              </a:extLst>
            </p:cNvPr>
            <p:cNvSpPr/>
            <p:nvPr/>
          </p:nvSpPr>
          <p:spPr>
            <a:xfrm flipH="1" flipV="1">
              <a:off x="5555691" y="2003967"/>
              <a:ext cx="476760" cy="520928"/>
            </a:xfrm>
            <a:custGeom>
              <a:avLst/>
              <a:gdLst>
                <a:gd name="connsiteX0" fmla="*/ 214292 w 1542893"/>
                <a:gd name="connsiteY0" fmla="*/ 0 h 661142"/>
                <a:gd name="connsiteX1" fmla="*/ 1328601 w 1542893"/>
                <a:gd name="connsiteY1" fmla="*/ 0 h 661142"/>
                <a:gd name="connsiteX2" fmla="*/ 1542893 w 1542893"/>
                <a:gd name="connsiteY2" fmla="*/ 214292 h 661142"/>
                <a:gd name="connsiteX3" fmla="*/ 1542893 w 1542893"/>
                <a:gd name="connsiteY3" fmla="*/ 661142 h 661142"/>
                <a:gd name="connsiteX4" fmla="*/ 0 w 1542893"/>
                <a:gd name="connsiteY4" fmla="*/ 661142 h 661142"/>
                <a:gd name="connsiteX5" fmla="*/ 0 w 1542893"/>
                <a:gd name="connsiteY5" fmla="*/ 214292 h 661142"/>
                <a:gd name="connsiteX6" fmla="*/ 214292 w 1542893"/>
                <a:gd name="connsiteY6" fmla="*/ 0 h 661142"/>
                <a:gd name="connsiteX0" fmla="*/ 1542893 w 1634333"/>
                <a:gd name="connsiteY0" fmla="*/ 661142 h 752582"/>
                <a:gd name="connsiteX1" fmla="*/ 0 w 1634333"/>
                <a:gd name="connsiteY1" fmla="*/ 661142 h 752582"/>
                <a:gd name="connsiteX2" fmla="*/ 0 w 1634333"/>
                <a:gd name="connsiteY2" fmla="*/ 214292 h 752582"/>
                <a:gd name="connsiteX3" fmla="*/ 214292 w 1634333"/>
                <a:gd name="connsiteY3" fmla="*/ 0 h 752582"/>
                <a:gd name="connsiteX4" fmla="*/ 1328601 w 1634333"/>
                <a:gd name="connsiteY4" fmla="*/ 0 h 752582"/>
                <a:gd name="connsiteX5" fmla="*/ 1542893 w 1634333"/>
                <a:gd name="connsiteY5" fmla="*/ 214292 h 752582"/>
                <a:gd name="connsiteX6" fmla="*/ 1634333 w 1634333"/>
                <a:gd name="connsiteY6" fmla="*/ 752582 h 752582"/>
                <a:gd name="connsiteX0" fmla="*/ 0 w 1634333"/>
                <a:gd name="connsiteY0" fmla="*/ 661142 h 752582"/>
                <a:gd name="connsiteX1" fmla="*/ 0 w 1634333"/>
                <a:gd name="connsiteY1" fmla="*/ 214292 h 752582"/>
                <a:gd name="connsiteX2" fmla="*/ 214292 w 1634333"/>
                <a:gd name="connsiteY2" fmla="*/ 0 h 752582"/>
                <a:gd name="connsiteX3" fmla="*/ 1328601 w 1634333"/>
                <a:gd name="connsiteY3" fmla="*/ 0 h 752582"/>
                <a:gd name="connsiteX4" fmla="*/ 1542893 w 1634333"/>
                <a:gd name="connsiteY4" fmla="*/ 214292 h 752582"/>
                <a:gd name="connsiteX5" fmla="*/ 1634333 w 1634333"/>
                <a:gd name="connsiteY5" fmla="*/ 752582 h 752582"/>
                <a:gd name="connsiteX0" fmla="*/ 0 w 1542893"/>
                <a:gd name="connsiteY0" fmla="*/ 661142 h 661142"/>
                <a:gd name="connsiteX1" fmla="*/ 0 w 1542893"/>
                <a:gd name="connsiteY1" fmla="*/ 214292 h 661142"/>
                <a:gd name="connsiteX2" fmla="*/ 214292 w 1542893"/>
                <a:gd name="connsiteY2" fmla="*/ 0 h 661142"/>
                <a:gd name="connsiteX3" fmla="*/ 1328601 w 1542893"/>
                <a:gd name="connsiteY3" fmla="*/ 0 h 661142"/>
                <a:gd name="connsiteX4" fmla="*/ 1542893 w 1542893"/>
                <a:gd name="connsiteY4" fmla="*/ 214292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214292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2481126"/>
                <a:gd name="connsiteY0" fmla="*/ 661142 h 661142"/>
                <a:gd name="connsiteX1" fmla="*/ 161925 w 2481126"/>
                <a:gd name="connsiteY1" fmla="*/ 228579 h 661142"/>
                <a:gd name="connsiteX2" fmla="*/ 478610 w 2481126"/>
                <a:gd name="connsiteY2" fmla="*/ 0 h 661142"/>
                <a:gd name="connsiteX3" fmla="*/ 2481126 w 2481126"/>
                <a:gd name="connsiteY3" fmla="*/ 4763 h 661142"/>
                <a:gd name="connsiteX0" fmla="*/ 0 w 2481126"/>
                <a:gd name="connsiteY0" fmla="*/ 661142 h 661142"/>
                <a:gd name="connsiteX1" fmla="*/ 178963 w 2481126"/>
                <a:gd name="connsiteY1" fmla="*/ 194153 h 661142"/>
                <a:gd name="connsiteX2" fmla="*/ 478610 w 2481126"/>
                <a:gd name="connsiteY2" fmla="*/ 0 h 661142"/>
                <a:gd name="connsiteX3" fmla="*/ 2481126 w 2481126"/>
                <a:gd name="connsiteY3" fmla="*/ 4763 h 661142"/>
                <a:gd name="connsiteX0" fmla="*/ 0 w 1134344"/>
                <a:gd name="connsiteY0" fmla="*/ 661142 h 661142"/>
                <a:gd name="connsiteX1" fmla="*/ 178963 w 1134344"/>
                <a:gd name="connsiteY1" fmla="*/ 194153 h 661142"/>
                <a:gd name="connsiteX2" fmla="*/ 478610 w 1134344"/>
                <a:gd name="connsiteY2" fmla="*/ 0 h 661142"/>
                <a:gd name="connsiteX3" fmla="*/ 1134344 w 1134344"/>
                <a:gd name="connsiteY3" fmla="*/ 8794 h 661142"/>
                <a:gd name="connsiteX0" fmla="*/ 0 w 1227870"/>
                <a:gd name="connsiteY0" fmla="*/ 661419 h 661419"/>
                <a:gd name="connsiteX1" fmla="*/ 178963 w 1227870"/>
                <a:gd name="connsiteY1" fmla="*/ 194430 h 661419"/>
                <a:gd name="connsiteX2" fmla="*/ 478610 w 1227870"/>
                <a:gd name="connsiteY2" fmla="*/ 277 h 661419"/>
                <a:gd name="connsiteX3" fmla="*/ 1227870 w 1227870"/>
                <a:gd name="connsiteY3" fmla="*/ 0 h 661419"/>
                <a:gd name="connsiteX0" fmla="*/ 0 w 734050"/>
                <a:gd name="connsiteY0" fmla="*/ 661143 h 661143"/>
                <a:gd name="connsiteX1" fmla="*/ 178963 w 734050"/>
                <a:gd name="connsiteY1" fmla="*/ 194154 h 661143"/>
                <a:gd name="connsiteX2" fmla="*/ 478610 w 734050"/>
                <a:gd name="connsiteY2" fmla="*/ 1 h 661143"/>
                <a:gd name="connsiteX3" fmla="*/ 734050 w 734050"/>
                <a:gd name="connsiteY3" fmla="*/ 3755 h 661143"/>
                <a:gd name="connsiteX0" fmla="*/ 0 w 744026"/>
                <a:gd name="connsiteY0" fmla="*/ 665451 h 665451"/>
                <a:gd name="connsiteX1" fmla="*/ 178963 w 744026"/>
                <a:gd name="connsiteY1" fmla="*/ 198462 h 665451"/>
                <a:gd name="connsiteX2" fmla="*/ 478610 w 744026"/>
                <a:gd name="connsiteY2" fmla="*/ 4309 h 665451"/>
                <a:gd name="connsiteX3" fmla="*/ 744026 w 744026"/>
                <a:gd name="connsiteY3" fmla="*/ 0 h 665451"/>
                <a:gd name="connsiteX0" fmla="*/ 0 w 749014"/>
                <a:gd name="connsiteY0" fmla="*/ 661420 h 661420"/>
                <a:gd name="connsiteX1" fmla="*/ 178963 w 749014"/>
                <a:gd name="connsiteY1" fmla="*/ 194431 h 661420"/>
                <a:gd name="connsiteX2" fmla="*/ 478610 w 749014"/>
                <a:gd name="connsiteY2" fmla="*/ 278 h 661420"/>
                <a:gd name="connsiteX3" fmla="*/ 749014 w 749014"/>
                <a:gd name="connsiteY3" fmla="*/ 0 h 6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014" h="661420">
                  <a:moveTo>
                    <a:pt x="0" y="661420"/>
                  </a:moveTo>
                  <a:cubicBezTo>
                    <a:pt x="53975" y="517232"/>
                    <a:pt x="124988" y="338619"/>
                    <a:pt x="178963" y="194431"/>
                  </a:cubicBezTo>
                  <a:cubicBezTo>
                    <a:pt x="255163" y="2263"/>
                    <a:pt x="360260" y="278"/>
                    <a:pt x="478610" y="278"/>
                  </a:cubicBezTo>
                  <a:lnTo>
                    <a:pt x="749014" y="0"/>
                  </a:lnTo>
                </a:path>
              </a:pathLst>
            </a:custGeom>
            <a:noFill/>
            <a:ln w="9525" cap="rnd">
              <a:solidFill>
                <a:schemeClr val="bg1">
                  <a:lumMod val="75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116" name="Freeform 30">
              <a:extLst>
                <a:ext uri="{FF2B5EF4-FFF2-40B4-BE49-F238E27FC236}">
                  <a16:creationId xmlns:a16="http://schemas.microsoft.com/office/drawing/2014/main" xmlns="" id="{1333C3FA-A942-4B79-967D-A676EEAB3731}"/>
                </a:ext>
              </a:extLst>
            </p:cNvPr>
            <p:cNvSpPr/>
            <p:nvPr/>
          </p:nvSpPr>
          <p:spPr>
            <a:xfrm rot="10800000" flipH="1" flipV="1">
              <a:off x="5998370" y="1807448"/>
              <a:ext cx="821422" cy="299680"/>
            </a:xfrm>
            <a:custGeom>
              <a:avLst/>
              <a:gdLst>
                <a:gd name="connsiteX0" fmla="*/ 214292 w 1542893"/>
                <a:gd name="connsiteY0" fmla="*/ 0 h 661142"/>
                <a:gd name="connsiteX1" fmla="*/ 1328601 w 1542893"/>
                <a:gd name="connsiteY1" fmla="*/ 0 h 661142"/>
                <a:gd name="connsiteX2" fmla="*/ 1542893 w 1542893"/>
                <a:gd name="connsiteY2" fmla="*/ 214292 h 661142"/>
                <a:gd name="connsiteX3" fmla="*/ 1542893 w 1542893"/>
                <a:gd name="connsiteY3" fmla="*/ 661142 h 661142"/>
                <a:gd name="connsiteX4" fmla="*/ 0 w 1542893"/>
                <a:gd name="connsiteY4" fmla="*/ 661142 h 661142"/>
                <a:gd name="connsiteX5" fmla="*/ 0 w 1542893"/>
                <a:gd name="connsiteY5" fmla="*/ 214292 h 661142"/>
                <a:gd name="connsiteX6" fmla="*/ 214292 w 1542893"/>
                <a:gd name="connsiteY6" fmla="*/ 0 h 661142"/>
                <a:gd name="connsiteX0" fmla="*/ 1542893 w 1634333"/>
                <a:gd name="connsiteY0" fmla="*/ 661142 h 752582"/>
                <a:gd name="connsiteX1" fmla="*/ 0 w 1634333"/>
                <a:gd name="connsiteY1" fmla="*/ 661142 h 752582"/>
                <a:gd name="connsiteX2" fmla="*/ 0 w 1634333"/>
                <a:gd name="connsiteY2" fmla="*/ 214292 h 752582"/>
                <a:gd name="connsiteX3" fmla="*/ 214292 w 1634333"/>
                <a:gd name="connsiteY3" fmla="*/ 0 h 752582"/>
                <a:gd name="connsiteX4" fmla="*/ 1328601 w 1634333"/>
                <a:gd name="connsiteY4" fmla="*/ 0 h 752582"/>
                <a:gd name="connsiteX5" fmla="*/ 1542893 w 1634333"/>
                <a:gd name="connsiteY5" fmla="*/ 214292 h 752582"/>
                <a:gd name="connsiteX6" fmla="*/ 1634333 w 1634333"/>
                <a:gd name="connsiteY6" fmla="*/ 752582 h 752582"/>
                <a:gd name="connsiteX0" fmla="*/ 0 w 1634333"/>
                <a:gd name="connsiteY0" fmla="*/ 661142 h 752582"/>
                <a:gd name="connsiteX1" fmla="*/ 0 w 1634333"/>
                <a:gd name="connsiteY1" fmla="*/ 214292 h 752582"/>
                <a:gd name="connsiteX2" fmla="*/ 214292 w 1634333"/>
                <a:gd name="connsiteY2" fmla="*/ 0 h 752582"/>
                <a:gd name="connsiteX3" fmla="*/ 1328601 w 1634333"/>
                <a:gd name="connsiteY3" fmla="*/ 0 h 752582"/>
                <a:gd name="connsiteX4" fmla="*/ 1542893 w 1634333"/>
                <a:gd name="connsiteY4" fmla="*/ 214292 h 752582"/>
                <a:gd name="connsiteX5" fmla="*/ 1634333 w 1634333"/>
                <a:gd name="connsiteY5" fmla="*/ 752582 h 752582"/>
                <a:gd name="connsiteX0" fmla="*/ 0 w 1542893"/>
                <a:gd name="connsiteY0" fmla="*/ 661142 h 661142"/>
                <a:gd name="connsiteX1" fmla="*/ 0 w 1542893"/>
                <a:gd name="connsiteY1" fmla="*/ 214292 h 661142"/>
                <a:gd name="connsiteX2" fmla="*/ 214292 w 1542893"/>
                <a:gd name="connsiteY2" fmla="*/ 0 h 661142"/>
                <a:gd name="connsiteX3" fmla="*/ 1328601 w 1542893"/>
                <a:gd name="connsiteY3" fmla="*/ 0 h 661142"/>
                <a:gd name="connsiteX4" fmla="*/ 1542893 w 1542893"/>
                <a:gd name="connsiteY4" fmla="*/ 214292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214292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895214"/>
                <a:gd name="connsiteY0" fmla="*/ 661142 h 661142"/>
                <a:gd name="connsiteX1" fmla="*/ 161925 w 895214"/>
                <a:gd name="connsiteY1" fmla="*/ 228579 h 661142"/>
                <a:gd name="connsiteX2" fmla="*/ 478610 w 895214"/>
                <a:gd name="connsiteY2" fmla="*/ 0 h 661142"/>
                <a:gd name="connsiteX3" fmla="*/ 895214 w 895214"/>
                <a:gd name="connsiteY3" fmla="*/ 4763 h 661142"/>
                <a:gd name="connsiteX0" fmla="*/ 0 w 790439"/>
                <a:gd name="connsiteY0" fmla="*/ 380155 h 380155"/>
                <a:gd name="connsiteX1" fmla="*/ 57150 w 790439"/>
                <a:gd name="connsiteY1" fmla="*/ 228579 h 380155"/>
                <a:gd name="connsiteX2" fmla="*/ 373835 w 790439"/>
                <a:gd name="connsiteY2" fmla="*/ 0 h 380155"/>
                <a:gd name="connsiteX3" fmla="*/ 790439 w 790439"/>
                <a:gd name="connsiteY3" fmla="*/ 4763 h 380155"/>
                <a:gd name="connsiteX0" fmla="*/ 0 w 790439"/>
                <a:gd name="connsiteY0" fmla="*/ 380502 h 380502"/>
                <a:gd name="connsiteX1" fmla="*/ 77028 w 790439"/>
                <a:gd name="connsiteY1" fmla="*/ 176141 h 380502"/>
                <a:gd name="connsiteX2" fmla="*/ 373835 w 790439"/>
                <a:gd name="connsiteY2" fmla="*/ 347 h 380502"/>
                <a:gd name="connsiteX3" fmla="*/ 790439 w 790439"/>
                <a:gd name="connsiteY3" fmla="*/ 5110 h 380502"/>
                <a:gd name="connsiteX0" fmla="*/ 0 w 1041091"/>
                <a:gd name="connsiteY0" fmla="*/ 381439 h 381439"/>
                <a:gd name="connsiteX1" fmla="*/ 77028 w 1041091"/>
                <a:gd name="connsiteY1" fmla="*/ 177078 h 381439"/>
                <a:gd name="connsiteX2" fmla="*/ 373835 w 1041091"/>
                <a:gd name="connsiteY2" fmla="*/ 1284 h 381439"/>
                <a:gd name="connsiteX3" fmla="*/ 1041091 w 1041091"/>
                <a:gd name="connsiteY3" fmla="*/ 0 h 381439"/>
                <a:gd name="connsiteX0" fmla="*/ 0 w 2208303"/>
                <a:gd name="connsiteY0" fmla="*/ 380503 h 380503"/>
                <a:gd name="connsiteX1" fmla="*/ 77028 w 2208303"/>
                <a:gd name="connsiteY1" fmla="*/ 176142 h 380503"/>
                <a:gd name="connsiteX2" fmla="*/ 373835 w 2208303"/>
                <a:gd name="connsiteY2" fmla="*/ 348 h 380503"/>
                <a:gd name="connsiteX3" fmla="*/ 2208303 w 2208303"/>
                <a:gd name="connsiteY3" fmla="*/ 5112 h 380503"/>
                <a:gd name="connsiteX0" fmla="*/ 0 w 1230638"/>
                <a:gd name="connsiteY0" fmla="*/ 380503 h 380503"/>
                <a:gd name="connsiteX1" fmla="*/ 77028 w 1230638"/>
                <a:gd name="connsiteY1" fmla="*/ 176142 h 380503"/>
                <a:gd name="connsiteX2" fmla="*/ 373835 w 1230638"/>
                <a:gd name="connsiteY2" fmla="*/ 348 h 380503"/>
                <a:gd name="connsiteX3" fmla="*/ 1230638 w 1230638"/>
                <a:gd name="connsiteY3" fmla="*/ 9143 h 380503"/>
                <a:gd name="connsiteX0" fmla="*/ 0 w 1230638"/>
                <a:gd name="connsiteY0" fmla="*/ 380503 h 380503"/>
                <a:gd name="connsiteX1" fmla="*/ 77028 w 1230638"/>
                <a:gd name="connsiteY1" fmla="*/ 176142 h 380503"/>
                <a:gd name="connsiteX2" fmla="*/ 373835 w 1230638"/>
                <a:gd name="connsiteY2" fmla="*/ 348 h 380503"/>
                <a:gd name="connsiteX3" fmla="*/ 1230638 w 1230638"/>
                <a:gd name="connsiteY3" fmla="*/ 9143 h 380503"/>
                <a:gd name="connsiteX0" fmla="*/ 0 w 721853"/>
                <a:gd name="connsiteY0" fmla="*/ 383454 h 383454"/>
                <a:gd name="connsiteX1" fmla="*/ 77028 w 721853"/>
                <a:gd name="connsiteY1" fmla="*/ 179093 h 383454"/>
                <a:gd name="connsiteX2" fmla="*/ 373835 w 721853"/>
                <a:gd name="connsiteY2" fmla="*/ 3299 h 383454"/>
                <a:gd name="connsiteX3" fmla="*/ 721853 w 721853"/>
                <a:gd name="connsiteY3" fmla="*/ 0 h 383454"/>
                <a:gd name="connsiteX0" fmla="*/ 0 w 1290494"/>
                <a:gd name="connsiteY0" fmla="*/ 380503 h 380503"/>
                <a:gd name="connsiteX1" fmla="*/ 77028 w 1290494"/>
                <a:gd name="connsiteY1" fmla="*/ 176142 h 380503"/>
                <a:gd name="connsiteX2" fmla="*/ 373835 w 1290494"/>
                <a:gd name="connsiteY2" fmla="*/ 348 h 380503"/>
                <a:gd name="connsiteX3" fmla="*/ 1290494 w 1290494"/>
                <a:gd name="connsiteY3" fmla="*/ 9143 h 380503"/>
                <a:gd name="connsiteX0" fmla="*/ 0 w 1290494"/>
                <a:gd name="connsiteY0" fmla="*/ 380503 h 380503"/>
                <a:gd name="connsiteX1" fmla="*/ 77028 w 1290494"/>
                <a:gd name="connsiteY1" fmla="*/ 176142 h 380503"/>
                <a:gd name="connsiteX2" fmla="*/ 373835 w 1290494"/>
                <a:gd name="connsiteY2" fmla="*/ 348 h 380503"/>
                <a:gd name="connsiteX3" fmla="*/ 1290494 w 1290494"/>
                <a:gd name="connsiteY3" fmla="*/ 9143 h 380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0494" h="380503">
                  <a:moveTo>
                    <a:pt x="0" y="380503"/>
                  </a:moveTo>
                  <a:lnTo>
                    <a:pt x="77028" y="176142"/>
                  </a:lnTo>
                  <a:cubicBezTo>
                    <a:pt x="153228" y="-16026"/>
                    <a:pt x="255485" y="348"/>
                    <a:pt x="373835" y="348"/>
                  </a:cubicBezTo>
                  <a:lnTo>
                    <a:pt x="1290494" y="9143"/>
                  </a:lnTo>
                </a:path>
              </a:pathLst>
            </a:custGeom>
            <a:noFill/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2"/>
          <a:stretch/>
        </p:blipFill>
        <p:spPr>
          <a:xfrm>
            <a:off x="4243489" y="232011"/>
            <a:ext cx="3733788" cy="50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C6C7A4-56F2-4DC0-9D10-EED27C7F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MAIL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2D0975-AA6A-4E7D-AB6D-DE44D642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3026-223C-41B1-A5EA-ACC479E8FE54}" type="datetime2">
              <a:rPr lang="en-US" smtClean="0"/>
              <a:pPr/>
              <a:t>Saturday, March 7, 2020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B6AF0E-AA1A-4E88-86C8-0F387DF6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Copyright 2018 - Your Company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499ADD-A477-4540-A9C5-4C4F4C96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1C8F-6A95-45BD-92A4-38A328F64724}" type="slidenum">
              <a:rPr lang="en-ZA" smtClean="0"/>
              <a:pPr/>
              <a:t>9</a:t>
            </a:fld>
            <a:endParaRPr lang="en-ZA"/>
          </a:p>
        </p:txBody>
      </p:sp>
      <p:sp>
        <p:nvSpPr>
          <p:cNvPr id="26" name="Content Placeholder 33">
            <a:extLst>
              <a:ext uri="{FF2B5EF4-FFF2-40B4-BE49-F238E27FC236}">
                <a16:creationId xmlns:a16="http://schemas.microsoft.com/office/drawing/2014/main" xmlns="" id="{63EA2448-40CC-4910-BC65-F3964AD345EE}"/>
              </a:ext>
            </a:extLst>
          </p:cNvPr>
          <p:cNvSpPr txBox="1">
            <a:spLocks/>
          </p:cNvSpPr>
          <p:nvPr/>
        </p:nvSpPr>
        <p:spPr>
          <a:xfrm>
            <a:off x="1982569" y="1399311"/>
            <a:ext cx="1585155" cy="3441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9875" indent="-2698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8163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7913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ZA" dirty="0" smtClean="0"/>
              <a:t>SENDER NAME</a:t>
            </a:r>
            <a:endParaRPr lang="en-ZA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A2DE2580-2213-498C-B1D5-2C56880CA76A}"/>
              </a:ext>
            </a:extLst>
          </p:cNvPr>
          <p:cNvGrpSpPr/>
          <p:nvPr/>
        </p:nvGrpSpPr>
        <p:grpSpPr>
          <a:xfrm>
            <a:off x="7798120" y="2700387"/>
            <a:ext cx="1244192" cy="453701"/>
            <a:chOff x="5556950" y="4250241"/>
            <a:chExt cx="1244192" cy="453701"/>
          </a:xfrm>
        </p:grpSpPr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xmlns="" id="{F992426E-525E-4066-A0DB-2FC6AD4B5DDB}"/>
                </a:ext>
              </a:extLst>
            </p:cNvPr>
            <p:cNvSpPr/>
            <p:nvPr/>
          </p:nvSpPr>
          <p:spPr>
            <a:xfrm flipH="1">
              <a:off x="5556950" y="4250241"/>
              <a:ext cx="1040322" cy="329388"/>
            </a:xfrm>
            <a:custGeom>
              <a:avLst/>
              <a:gdLst>
                <a:gd name="connsiteX0" fmla="*/ 214292 w 1542893"/>
                <a:gd name="connsiteY0" fmla="*/ 0 h 661142"/>
                <a:gd name="connsiteX1" fmla="*/ 1328601 w 1542893"/>
                <a:gd name="connsiteY1" fmla="*/ 0 h 661142"/>
                <a:gd name="connsiteX2" fmla="*/ 1542893 w 1542893"/>
                <a:gd name="connsiteY2" fmla="*/ 214292 h 661142"/>
                <a:gd name="connsiteX3" fmla="*/ 1542893 w 1542893"/>
                <a:gd name="connsiteY3" fmla="*/ 661142 h 661142"/>
                <a:gd name="connsiteX4" fmla="*/ 0 w 1542893"/>
                <a:gd name="connsiteY4" fmla="*/ 661142 h 661142"/>
                <a:gd name="connsiteX5" fmla="*/ 0 w 1542893"/>
                <a:gd name="connsiteY5" fmla="*/ 214292 h 661142"/>
                <a:gd name="connsiteX6" fmla="*/ 214292 w 1542893"/>
                <a:gd name="connsiteY6" fmla="*/ 0 h 661142"/>
                <a:gd name="connsiteX0" fmla="*/ 1542893 w 1634333"/>
                <a:gd name="connsiteY0" fmla="*/ 661142 h 752582"/>
                <a:gd name="connsiteX1" fmla="*/ 0 w 1634333"/>
                <a:gd name="connsiteY1" fmla="*/ 661142 h 752582"/>
                <a:gd name="connsiteX2" fmla="*/ 0 w 1634333"/>
                <a:gd name="connsiteY2" fmla="*/ 214292 h 752582"/>
                <a:gd name="connsiteX3" fmla="*/ 214292 w 1634333"/>
                <a:gd name="connsiteY3" fmla="*/ 0 h 752582"/>
                <a:gd name="connsiteX4" fmla="*/ 1328601 w 1634333"/>
                <a:gd name="connsiteY4" fmla="*/ 0 h 752582"/>
                <a:gd name="connsiteX5" fmla="*/ 1542893 w 1634333"/>
                <a:gd name="connsiteY5" fmla="*/ 214292 h 752582"/>
                <a:gd name="connsiteX6" fmla="*/ 1634333 w 1634333"/>
                <a:gd name="connsiteY6" fmla="*/ 752582 h 752582"/>
                <a:gd name="connsiteX0" fmla="*/ 0 w 1634333"/>
                <a:gd name="connsiteY0" fmla="*/ 661142 h 752582"/>
                <a:gd name="connsiteX1" fmla="*/ 0 w 1634333"/>
                <a:gd name="connsiteY1" fmla="*/ 214292 h 752582"/>
                <a:gd name="connsiteX2" fmla="*/ 214292 w 1634333"/>
                <a:gd name="connsiteY2" fmla="*/ 0 h 752582"/>
                <a:gd name="connsiteX3" fmla="*/ 1328601 w 1634333"/>
                <a:gd name="connsiteY3" fmla="*/ 0 h 752582"/>
                <a:gd name="connsiteX4" fmla="*/ 1542893 w 1634333"/>
                <a:gd name="connsiteY4" fmla="*/ 214292 h 752582"/>
                <a:gd name="connsiteX5" fmla="*/ 1634333 w 1634333"/>
                <a:gd name="connsiteY5" fmla="*/ 752582 h 752582"/>
                <a:gd name="connsiteX0" fmla="*/ 0 w 1542893"/>
                <a:gd name="connsiteY0" fmla="*/ 661142 h 661142"/>
                <a:gd name="connsiteX1" fmla="*/ 0 w 1542893"/>
                <a:gd name="connsiteY1" fmla="*/ 214292 h 661142"/>
                <a:gd name="connsiteX2" fmla="*/ 214292 w 1542893"/>
                <a:gd name="connsiteY2" fmla="*/ 0 h 661142"/>
                <a:gd name="connsiteX3" fmla="*/ 1328601 w 1542893"/>
                <a:gd name="connsiteY3" fmla="*/ 0 h 661142"/>
                <a:gd name="connsiteX4" fmla="*/ 1542893 w 1542893"/>
                <a:gd name="connsiteY4" fmla="*/ 214292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214292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2481126"/>
                <a:gd name="connsiteY0" fmla="*/ 661142 h 661142"/>
                <a:gd name="connsiteX1" fmla="*/ 161925 w 2481126"/>
                <a:gd name="connsiteY1" fmla="*/ 228579 h 661142"/>
                <a:gd name="connsiteX2" fmla="*/ 478610 w 2481126"/>
                <a:gd name="connsiteY2" fmla="*/ 0 h 661142"/>
                <a:gd name="connsiteX3" fmla="*/ 2481126 w 2481126"/>
                <a:gd name="connsiteY3" fmla="*/ 4763 h 661142"/>
                <a:gd name="connsiteX0" fmla="*/ 0 w 2481126"/>
                <a:gd name="connsiteY0" fmla="*/ 661142 h 661142"/>
                <a:gd name="connsiteX1" fmla="*/ 178963 w 2481126"/>
                <a:gd name="connsiteY1" fmla="*/ 194153 h 661142"/>
                <a:gd name="connsiteX2" fmla="*/ 478610 w 2481126"/>
                <a:gd name="connsiteY2" fmla="*/ 0 h 661142"/>
                <a:gd name="connsiteX3" fmla="*/ 2481126 w 2481126"/>
                <a:gd name="connsiteY3" fmla="*/ 4763 h 661142"/>
                <a:gd name="connsiteX0" fmla="*/ 0 w 1134344"/>
                <a:gd name="connsiteY0" fmla="*/ 661142 h 661142"/>
                <a:gd name="connsiteX1" fmla="*/ 178963 w 1134344"/>
                <a:gd name="connsiteY1" fmla="*/ 194153 h 661142"/>
                <a:gd name="connsiteX2" fmla="*/ 478610 w 1134344"/>
                <a:gd name="connsiteY2" fmla="*/ 0 h 661142"/>
                <a:gd name="connsiteX3" fmla="*/ 1134344 w 1134344"/>
                <a:gd name="connsiteY3" fmla="*/ 8794 h 661142"/>
                <a:gd name="connsiteX0" fmla="*/ 0 w 1227870"/>
                <a:gd name="connsiteY0" fmla="*/ 661419 h 661419"/>
                <a:gd name="connsiteX1" fmla="*/ 178963 w 1227870"/>
                <a:gd name="connsiteY1" fmla="*/ 194430 h 661419"/>
                <a:gd name="connsiteX2" fmla="*/ 478610 w 1227870"/>
                <a:gd name="connsiteY2" fmla="*/ 277 h 661419"/>
                <a:gd name="connsiteX3" fmla="*/ 1227870 w 1227870"/>
                <a:gd name="connsiteY3" fmla="*/ 0 h 661419"/>
                <a:gd name="connsiteX0" fmla="*/ 0 w 1691762"/>
                <a:gd name="connsiteY0" fmla="*/ 666200 h 666200"/>
                <a:gd name="connsiteX1" fmla="*/ 178963 w 1691762"/>
                <a:gd name="connsiteY1" fmla="*/ 199211 h 666200"/>
                <a:gd name="connsiteX2" fmla="*/ 478610 w 1691762"/>
                <a:gd name="connsiteY2" fmla="*/ 5058 h 666200"/>
                <a:gd name="connsiteX3" fmla="*/ 1691762 w 1691762"/>
                <a:gd name="connsiteY3" fmla="*/ 0 h 666200"/>
                <a:gd name="connsiteX0" fmla="*/ 0 w 1327632"/>
                <a:gd name="connsiteY0" fmla="*/ 661142 h 661142"/>
                <a:gd name="connsiteX1" fmla="*/ 178963 w 1327632"/>
                <a:gd name="connsiteY1" fmla="*/ 194153 h 661142"/>
                <a:gd name="connsiteX2" fmla="*/ 478610 w 1327632"/>
                <a:gd name="connsiteY2" fmla="*/ 0 h 661142"/>
                <a:gd name="connsiteX3" fmla="*/ 1327632 w 1327632"/>
                <a:gd name="connsiteY3" fmla="*/ 1315 h 661142"/>
                <a:gd name="connsiteX0" fmla="*/ 0 w 1634398"/>
                <a:gd name="connsiteY0" fmla="*/ 661142 h 661142"/>
                <a:gd name="connsiteX1" fmla="*/ 178963 w 1634398"/>
                <a:gd name="connsiteY1" fmla="*/ 194153 h 661142"/>
                <a:gd name="connsiteX2" fmla="*/ 478610 w 1634398"/>
                <a:gd name="connsiteY2" fmla="*/ 0 h 661142"/>
                <a:gd name="connsiteX3" fmla="*/ 1634398 w 1634398"/>
                <a:gd name="connsiteY3" fmla="*/ 1315 h 6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4398" h="661142">
                  <a:moveTo>
                    <a:pt x="0" y="661142"/>
                  </a:moveTo>
                  <a:cubicBezTo>
                    <a:pt x="53975" y="516954"/>
                    <a:pt x="124988" y="338341"/>
                    <a:pt x="178963" y="194153"/>
                  </a:cubicBezTo>
                  <a:cubicBezTo>
                    <a:pt x="255163" y="1985"/>
                    <a:pt x="360260" y="0"/>
                    <a:pt x="478610" y="0"/>
                  </a:cubicBezTo>
                  <a:lnTo>
                    <a:pt x="1634398" y="1315"/>
                  </a:lnTo>
                </a:path>
              </a:pathLst>
            </a:custGeom>
            <a:noFill/>
            <a:ln w="9525" cap="rnd">
              <a:solidFill>
                <a:schemeClr val="bg1">
                  <a:lumMod val="75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xmlns="" id="{3900561B-3C9F-42EB-9A5C-997482EF866E}"/>
                </a:ext>
              </a:extLst>
            </p:cNvPr>
            <p:cNvSpPr/>
            <p:nvPr/>
          </p:nvSpPr>
          <p:spPr>
            <a:xfrm rot="10800000" flipH="1">
              <a:off x="6563190" y="4514372"/>
              <a:ext cx="237952" cy="189570"/>
            </a:xfrm>
            <a:custGeom>
              <a:avLst/>
              <a:gdLst>
                <a:gd name="connsiteX0" fmla="*/ 214292 w 1542893"/>
                <a:gd name="connsiteY0" fmla="*/ 0 h 661142"/>
                <a:gd name="connsiteX1" fmla="*/ 1328601 w 1542893"/>
                <a:gd name="connsiteY1" fmla="*/ 0 h 661142"/>
                <a:gd name="connsiteX2" fmla="*/ 1542893 w 1542893"/>
                <a:gd name="connsiteY2" fmla="*/ 214292 h 661142"/>
                <a:gd name="connsiteX3" fmla="*/ 1542893 w 1542893"/>
                <a:gd name="connsiteY3" fmla="*/ 661142 h 661142"/>
                <a:gd name="connsiteX4" fmla="*/ 0 w 1542893"/>
                <a:gd name="connsiteY4" fmla="*/ 661142 h 661142"/>
                <a:gd name="connsiteX5" fmla="*/ 0 w 1542893"/>
                <a:gd name="connsiteY5" fmla="*/ 214292 h 661142"/>
                <a:gd name="connsiteX6" fmla="*/ 214292 w 1542893"/>
                <a:gd name="connsiteY6" fmla="*/ 0 h 661142"/>
                <a:gd name="connsiteX0" fmla="*/ 1542893 w 1634333"/>
                <a:gd name="connsiteY0" fmla="*/ 661142 h 752582"/>
                <a:gd name="connsiteX1" fmla="*/ 0 w 1634333"/>
                <a:gd name="connsiteY1" fmla="*/ 661142 h 752582"/>
                <a:gd name="connsiteX2" fmla="*/ 0 w 1634333"/>
                <a:gd name="connsiteY2" fmla="*/ 214292 h 752582"/>
                <a:gd name="connsiteX3" fmla="*/ 214292 w 1634333"/>
                <a:gd name="connsiteY3" fmla="*/ 0 h 752582"/>
                <a:gd name="connsiteX4" fmla="*/ 1328601 w 1634333"/>
                <a:gd name="connsiteY4" fmla="*/ 0 h 752582"/>
                <a:gd name="connsiteX5" fmla="*/ 1542893 w 1634333"/>
                <a:gd name="connsiteY5" fmla="*/ 214292 h 752582"/>
                <a:gd name="connsiteX6" fmla="*/ 1634333 w 1634333"/>
                <a:gd name="connsiteY6" fmla="*/ 752582 h 752582"/>
                <a:gd name="connsiteX0" fmla="*/ 0 w 1634333"/>
                <a:gd name="connsiteY0" fmla="*/ 661142 h 752582"/>
                <a:gd name="connsiteX1" fmla="*/ 0 w 1634333"/>
                <a:gd name="connsiteY1" fmla="*/ 214292 h 752582"/>
                <a:gd name="connsiteX2" fmla="*/ 214292 w 1634333"/>
                <a:gd name="connsiteY2" fmla="*/ 0 h 752582"/>
                <a:gd name="connsiteX3" fmla="*/ 1328601 w 1634333"/>
                <a:gd name="connsiteY3" fmla="*/ 0 h 752582"/>
                <a:gd name="connsiteX4" fmla="*/ 1542893 w 1634333"/>
                <a:gd name="connsiteY4" fmla="*/ 214292 h 752582"/>
                <a:gd name="connsiteX5" fmla="*/ 1634333 w 1634333"/>
                <a:gd name="connsiteY5" fmla="*/ 752582 h 752582"/>
                <a:gd name="connsiteX0" fmla="*/ 0 w 1542893"/>
                <a:gd name="connsiteY0" fmla="*/ 661142 h 661142"/>
                <a:gd name="connsiteX1" fmla="*/ 0 w 1542893"/>
                <a:gd name="connsiteY1" fmla="*/ 214292 h 661142"/>
                <a:gd name="connsiteX2" fmla="*/ 214292 w 1542893"/>
                <a:gd name="connsiteY2" fmla="*/ 0 h 661142"/>
                <a:gd name="connsiteX3" fmla="*/ 1328601 w 1542893"/>
                <a:gd name="connsiteY3" fmla="*/ 0 h 661142"/>
                <a:gd name="connsiteX4" fmla="*/ 1542893 w 1542893"/>
                <a:gd name="connsiteY4" fmla="*/ 214292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214292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895214"/>
                <a:gd name="connsiteY0" fmla="*/ 661142 h 661142"/>
                <a:gd name="connsiteX1" fmla="*/ 161925 w 895214"/>
                <a:gd name="connsiteY1" fmla="*/ 228579 h 661142"/>
                <a:gd name="connsiteX2" fmla="*/ 478610 w 895214"/>
                <a:gd name="connsiteY2" fmla="*/ 0 h 661142"/>
                <a:gd name="connsiteX3" fmla="*/ 895214 w 895214"/>
                <a:gd name="connsiteY3" fmla="*/ 4763 h 661142"/>
                <a:gd name="connsiteX0" fmla="*/ 0 w 790439"/>
                <a:gd name="connsiteY0" fmla="*/ 380155 h 380155"/>
                <a:gd name="connsiteX1" fmla="*/ 57150 w 790439"/>
                <a:gd name="connsiteY1" fmla="*/ 228579 h 380155"/>
                <a:gd name="connsiteX2" fmla="*/ 373835 w 790439"/>
                <a:gd name="connsiteY2" fmla="*/ 0 h 380155"/>
                <a:gd name="connsiteX3" fmla="*/ 790439 w 790439"/>
                <a:gd name="connsiteY3" fmla="*/ 4763 h 380155"/>
                <a:gd name="connsiteX0" fmla="*/ 0 w 790439"/>
                <a:gd name="connsiteY0" fmla="*/ 380502 h 380502"/>
                <a:gd name="connsiteX1" fmla="*/ 77028 w 790439"/>
                <a:gd name="connsiteY1" fmla="*/ 176141 h 380502"/>
                <a:gd name="connsiteX2" fmla="*/ 373835 w 790439"/>
                <a:gd name="connsiteY2" fmla="*/ 347 h 380502"/>
                <a:gd name="connsiteX3" fmla="*/ 790439 w 790439"/>
                <a:gd name="connsiteY3" fmla="*/ 5110 h 380502"/>
                <a:gd name="connsiteX0" fmla="*/ 0 w 1041091"/>
                <a:gd name="connsiteY0" fmla="*/ 381439 h 381439"/>
                <a:gd name="connsiteX1" fmla="*/ 77028 w 1041091"/>
                <a:gd name="connsiteY1" fmla="*/ 177078 h 381439"/>
                <a:gd name="connsiteX2" fmla="*/ 373835 w 1041091"/>
                <a:gd name="connsiteY2" fmla="*/ 1284 h 381439"/>
                <a:gd name="connsiteX3" fmla="*/ 1041091 w 1041091"/>
                <a:gd name="connsiteY3" fmla="*/ 0 h 381439"/>
                <a:gd name="connsiteX0" fmla="*/ 0 w 2208303"/>
                <a:gd name="connsiteY0" fmla="*/ 380503 h 380503"/>
                <a:gd name="connsiteX1" fmla="*/ 77028 w 2208303"/>
                <a:gd name="connsiteY1" fmla="*/ 176142 h 380503"/>
                <a:gd name="connsiteX2" fmla="*/ 373835 w 2208303"/>
                <a:gd name="connsiteY2" fmla="*/ 348 h 380503"/>
                <a:gd name="connsiteX3" fmla="*/ 2208303 w 2208303"/>
                <a:gd name="connsiteY3" fmla="*/ 5112 h 380503"/>
                <a:gd name="connsiteX0" fmla="*/ 0 w 628078"/>
                <a:gd name="connsiteY0" fmla="*/ 380503 h 380503"/>
                <a:gd name="connsiteX1" fmla="*/ 77028 w 628078"/>
                <a:gd name="connsiteY1" fmla="*/ 176142 h 380503"/>
                <a:gd name="connsiteX2" fmla="*/ 373835 w 628078"/>
                <a:gd name="connsiteY2" fmla="*/ 348 h 380503"/>
                <a:gd name="connsiteX3" fmla="*/ 628078 w 628078"/>
                <a:gd name="connsiteY3" fmla="*/ 35702 h 380503"/>
                <a:gd name="connsiteX0" fmla="*/ 0 w 724861"/>
                <a:gd name="connsiteY0" fmla="*/ 380503 h 380503"/>
                <a:gd name="connsiteX1" fmla="*/ 77028 w 724861"/>
                <a:gd name="connsiteY1" fmla="*/ 176142 h 380503"/>
                <a:gd name="connsiteX2" fmla="*/ 373835 w 724861"/>
                <a:gd name="connsiteY2" fmla="*/ 348 h 380503"/>
                <a:gd name="connsiteX3" fmla="*/ 628078 w 724861"/>
                <a:gd name="connsiteY3" fmla="*/ 35702 h 380503"/>
                <a:gd name="connsiteX0" fmla="*/ 0 w 679854"/>
                <a:gd name="connsiteY0" fmla="*/ 387817 h 387817"/>
                <a:gd name="connsiteX1" fmla="*/ 77028 w 679854"/>
                <a:gd name="connsiteY1" fmla="*/ 183456 h 387817"/>
                <a:gd name="connsiteX2" fmla="*/ 373835 w 679854"/>
                <a:gd name="connsiteY2" fmla="*/ 7662 h 387817"/>
                <a:gd name="connsiteX3" fmla="*/ 508364 w 679854"/>
                <a:gd name="connsiteY3" fmla="*/ 0 h 387817"/>
                <a:gd name="connsiteX0" fmla="*/ 0 w 508364"/>
                <a:gd name="connsiteY0" fmla="*/ 387817 h 387817"/>
                <a:gd name="connsiteX1" fmla="*/ 77028 w 508364"/>
                <a:gd name="connsiteY1" fmla="*/ 183456 h 387817"/>
                <a:gd name="connsiteX2" fmla="*/ 373835 w 508364"/>
                <a:gd name="connsiteY2" fmla="*/ 7662 h 387817"/>
                <a:gd name="connsiteX3" fmla="*/ 508364 w 508364"/>
                <a:gd name="connsiteY3" fmla="*/ 0 h 387817"/>
                <a:gd name="connsiteX0" fmla="*/ 0 w 508834"/>
                <a:gd name="connsiteY0" fmla="*/ 387976 h 387976"/>
                <a:gd name="connsiteX1" fmla="*/ 77028 w 508834"/>
                <a:gd name="connsiteY1" fmla="*/ 183615 h 387976"/>
                <a:gd name="connsiteX2" fmla="*/ 373835 w 508834"/>
                <a:gd name="connsiteY2" fmla="*/ 7821 h 387976"/>
                <a:gd name="connsiteX3" fmla="*/ 508364 w 508834"/>
                <a:gd name="connsiteY3" fmla="*/ 159 h 387976"/>
                <a:gd name="connsiteX0" fmla="*/ 0 w 423469"/>
                <a:gd name="connsiteY0" fmla="*/ 380503 h 380503"/>
                <a:gd name="connsiteX1" fmla="*/ 77028 w 423469"/>
                <a:gd name="connsiteY1" fmla="*/ 176142 h 380503"/>
                <a:gd name="connsiteX2" fmla="*/ 373835 w 423469"/>
                <a:gd name="connsiteY2" fmla="*/ 348 h 380503"/>
                <a:gd name="connsiteX3" fmla="*/ 422319 w 423469"/>
                <a:gd name="connsiteY3" fmla="*/ 2244 h 380503"/>
                <a:gd name="connsiteX0" fmla="*/ 0 w 373835"/>
                <a:gd name="connsiteY0" fmla="*/ 380503 h 380503"/>
                <a:gd name="connsiteX1" fmla="*/ 77028 w 373835"/>
                <a:gd name="connsiteY1" fmla="*/ 176142 h 380503"/>
                <a:gd name="connsiteX2" fmla="*/ 373835 w 373835"/>
                <a:gd name="connsiteY2" fmla="*/ 348 h 380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835" h="380503">
                  <a:moveTo>
                    <a:pt x="0" y="380503"/>
                  </a:moveTo>
                  <a:lnTo>
                    <a:pt x="77028" y="176142"/>
                  </a:lnTo>
                  <a:cubicBezTo>
                    <a:pt x="153228" y="-16026"/>
                    <a:pt x="255485" y="348"/>
                    <a:pt x="373835" y="348"/>
                  </a:cubicBezTo>
                </a:path>
              </a:pathLst>
            </a:custGeom>
            <a:noFill/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sp>
        <p:nvSpPr>
          <p:cNvPr id="36" name="Content Placeholder 33">
            <a:extLst>
              <a:ext uri="{FF2B5EF4-FFF2-40B4-BE49-F238E27FC236}">
                <a16:creationId xmlns:a16="http://schemas.microsoft.com/office/drawing/2014/main" xmlns="" id="{604E7140-70D6-40E5-A31F-DE022FE42B05}"/>
              </a:ext>
            </a:extLst>
          </p:cNvPr>
          <p:cNvSpPr txBox="1">
            <a:spLocks/>
          </p:cNvSpPr>
          <p:nvPr/>
        </p:nvSpPr>
        <p:spPr>
          <a:xfrm>
            <a:off x="9111184" y="2981440"/>
            <a:ext cx="1585155" cy="3441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9875" indent="-2698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8163" indent="-268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7913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dirty="0" smtClean="0"/>
              <a:t>PLACE TO WRITE THE ISSUE</a:t>
            </a:r>
            <a:endParaRPr lang="en-ZA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4BD96EFC-CD04-4FAA-B5E6-AA5D6DF4A78F}"/>
              </a:ext>
            </a:extLst>
          </p:cNvPr>
          <p:cNvGrpSpPr/>
          <p:nvPr/>
        </p:nvGrpSpPr>
        <p:grpSpPr>
          <a:xfrm flipH="1">
            <a:off x="3610745" y="1209060"/>
            <a:ext cx="638467" cy="232821"/>
            <a:chOff x="5556950" y="4250241"/>
            <a:chExt cx="1244192" cy="453701"/>
          </a:xfrm>
        </p:grpSpPr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xmlns="" id="{ACA02193-BCDA-4006-8D36-2A4A88922980}"/>
                </a:ext>
              </a:extLst>
            </p:cNvPr>
            <p:cNvSpPr/>
            <p:nvPr/>
          </p:nvSpPr>
          <p:spPr>
            <a:xfrm flipH="1">
              <a:off x="5556950" y="4250241"/>
              <a:ext cx="1040322" cy="329388"/>
            </a:xfrm>
            <a:custGeom>
              <a:avLst/>
              <a:gdLst>
                <a:gd name="connsiteX0" fmla="*/ 214292 w 1542893"/>
                <a:gd name="connsiteY0" fmla="*/ 0 h 661142"/>
                <a:gd name="connsiteX1" fmla="*/ 1328601 w 1542893"/>
                <a:gd name="connsiteY1" fmla="*/ 0 h 661142"/>
                <a:gd name="connsiteX2" fmla="*/ 1542893 w 1542893"/>
                <a:gd name="connsiteY2" fmla="*/ 214292 h 661142"/>
                <a:gd name="connsiteX3" fmla="*/ 1542893 w 1542893"/>
                <a:gd name="connsiteY3" fmla="*/ 661142 h 661142"/>
                <a:gd name="connsiteX4" fmla="*/ 0 w 1542893"/>
                <a:gd name="connsiteY4" fmla="*/ 661142 h 661142"/>
                <a:gd name="connsiteX5" fmla="*/ 0 w 1542893"/>
                <a:gd name="connsiteY5" fmla="*/ 214292 h 661142"/>
                <a:gd name="connsiteX6" fmla="*/ 214292 w 1542893"/>
                <a:gd name="connsiteY6" fmla="*/ 0 h 661142"/>
                <a:gd name="connsiteX0" fmla="*/ 1542893 w 1634333"/>
                <a:gd name="connsiteY0" fmla="*/ 661142 h 752582"/>
                <a:gd name="connsiteX1" fmla="*/ 0 w 1634333"/>
                <a:gd name="connsiteY1" fmla="*/ 661142 h 752582"/>
                <a:gd name="connsiteX2" fmla="*/ 0 w 1634333"/>
                <a:gd name="connsiteY2" fmla="*/ 214292 h 752582"/>
                <a:gd name="connsiteX3" fmla="*/ 214292 w 1634333"/>
                <a:gd name="connsiteY3" fmla="*/ 0 h 752582"/>
                <a:gd name="connsiteX4" fmla="*/ 1328601 w 1634333"/>
                <a:gd name="connsiteY4" fmla="*/ 0 h 752582"/>
                <a:gd name="connsiteX5" fmla="*/ 1542893 w 1634333"/>
                <a:gd name="connsiteY5" fmla="*/ 214292 h 752582"/>
                <a:gd name="connsiteX6" fmla="*/ 1634333 w 1634333"/>
                <a:gd name="connsiteY6" fmla="*/ 752582 h 752582"/>
                <a:gd name="connsiteX0" fmla="*/ 0 w 1634333"/>
                <a:gd name="connsiteY0" fmla="*/ 661142 h 752582"/>
                <a:gd name="connsiteX1" fmla="*/ 0 w 1634333"/>
                <a:gd name="connsiteY1" fmla="*/ 214292 h 752582"/>
                <a:gd name="connsiteX2" fmla="*/ 214292 w 1634333"/>
                <a:gd name="connsiteY2" fmla="*/ 0 h 752582"/>
                <a:gd name="connsiteX3" fmla="*/ 1328601 w 1634333"/>
                <a:gd name="connsiteY3" fmla="*/ 0 h 752582"/>
                <a:gd name="connsiteX4" fmla="*/ 1542893 w 1634333"/>
                <a:gd name="connsiteY4" fmla="*/ 214292 h 752582"/>
                <a:gd name="connsiteX5" fmla="*/ 1634333 w 1634333"/>
                <a:gd name="connsiteY5" fmla="*/ 752582 h 752582"/>
                <a:gd name="connsiteX0" fmla="*/ 0 w 1542893"/>
                <a:gd name="connsiteY0" fmla="*/ 661142 h 661142"/>
                <a:gd name="connsiteX1" fmla="*/ 0 w 1542893"/>
                <a:gd name="connsiteY1" fmla="*/ 214292 h 661142"/>
                <a:gd name="connsiteX2" fmla="*/ 214292 w 1542893"/>
                <a:gd name="connsiteY2" fmla="*/ 0 h 661142"/>
                <a:gd name="connsiteX3" fmla="*/ 1328601 w 1542893"/>
                <a:gd name="connsiteY3" fmla="*/ 0 h 661142"/>
                <a:gd name="connsiteX4" fmla="*/ 1542893 w 1542893"/>
                <a:gd name="connsiteY4" fmla="*/ 214292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214292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2481126"/>
                <a:gd name="connsiteY0" fmla="*/ 661142 h 661142"/>
                <a:gd name="connsiteX1" fmla="*/ 161925 w 2481126"/>
                <a:gd name="connsiteY1" fmla="*/ 228579 h 661142"/>
                <a:gd name="connsiteX2" fmla="*/ 478610 w 2481126"/>
                <a:gd name="connsiteY2" fmla="*/ 0 h 661142"/>
                <a:gd name="connsiteX3" fmla="*/ 2481126 w 2481126"/>
                <a:gd name="connsiteY3" fmla="*/ 4763 h 661142"/>
                <a:gd name="connsiteX0" fmla="*/ 0 w 2481126"/>
                <a:gd name="connsiteY0" fmla="*/ 661142 h 661142"/>
                <a:gd name="connsiteX1" fmla="*/ 178963 w 2481126"/>
                <a:gd name="connsiteY1" fmla="*/ 194153 h 661142"/>
                <a:gd name="connsiteX2" fmla="*/ 478610 w 2481126"/>
                <a:gd name="connsiteY2" fmla="*/ 0 h 661142"/>
                <a:gd name="connsiteX3" fmla="*/ 2481126 w 2481126"/>
                <a:gd name="connsiteY3" fmla="*/ 4763 h 661142"/>
                <a:gd name="connsiteX0" fmla="*/ 0 w 1134344"/>
                <a:gd name="connsiteY0" fmla="*/ 661142 h 661142"/>
                <a:gd name="connsiteX1" fmla="*/ 178963 w 1134344"/>
                <a:gd name="connsiteY1" fmla="*/ 194153 h 661142"/>
                <a:gd name="connsiteX2" fmla="*/ 478610 w 1134344"/>
                <a:gd name="connsiteY2" fmla="*/ 0 h 661142"/>
                <a:gd name="connsiteX3" fmla="*/ 1134344 w 1134344"/>
                <a:gd name="connsiteY3" fmla="*/ 8794 h 661142"/>
                <a:gd name="connsiteX0" fmla="*/ 0 w 1227870"/>
                <a:gd name="connsiteY0" fmla="*/ 661419 h 661419"/>
                <a:gd name="connsiteX1" fmla="*/ 178963 w 1227870"/>
                <a:gd name="connsiteY1" fmla="*/ 194430 h 661419"/>
                <a:gd name="connsiteX2" fmla="*/ 478610 w 1227870"/>
                <a:gd name="connsiteY2" fmla="*/ 277 h 661419"/>
                <a:gd name="connsiteX3" fmla="*/ 1227870 w 1227870"/>
                <a:gd name="connsiteY3" fmla="*/ 0 h 661419"/>
                <a:gd name="connsiteX0" fmla="*/ 0 w 1691762"/>
                <a:gd name="connsiteY0" fmla="*/ 666200 h 666200"/>
                <a:gd name="connsiteX1" fmla="*/ 178963 w 1691762"/>
                <a:gd name="connsiteY1" fmla="*/ 199211 h 666200"/>
                <a:gd name="connsiteX2" fmla="*/ 478610 w 1691762"/>
                <a:gd name="connsiteY2" fmla="*/ 5058 h 666200"/>
                <a:gd name="connsiteX3" fmla="*/ 1691762 w 1691762"/>
                <a:gd name="connsiteY3" fmla="*/ 0 h 666200"/>
                <a:gd name="connsiteX0" fmla="*/ 0 w 1327632"/>
                <a:gd name="connsiteY0" fmla="*/ 661142 h 661142"/>
                <a:gd name="connsiteX1" fmla="*/ 178963 w 1327632"/>
                <a:gd name="connsiteY1" fmla="*/ 194153 h 661142"/>
                <a:gd name="connsiteX2" fmla="*/ 478610 w 1327632"/>
                <a:gd name="connsiteY2" fmla="*/ 0 h 661142"/>
                <a:gd name="connsiteX3" fmla="*/ 1327632 w 1327632"/>
                <a:gd name="connsiteY3" fmla="*/ 1315 h 661142"/>
                <a:gd name="connsiteX0" fmla="*/ 0 w 1634398"/>
                <a:gd name="connsiteY0" fmla="*/ 661142 h 661142"/>
                <a:gd name="connsiteX1" fmla="*/ 178963 w 1634398"/>
                <a:gd name="connsiteY1" fmla="*/ 194153 h 661142"/>
                <a:gd name="connsiteX2" fmla="*/ 478610 w 1634398"/>
                <a:gd name="connsiteY2" fmla="*/ 0 h 661142"/>
                <a:gd name="connsiteX3" fmla="*/ 1634398 w 1634398"/>
                <a:gd name="connsiteY3" fmla="*/ 1315 h 6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4398" h="661142">
                  <a:moveTo>
                    <a:pt x="0" y="661142"/>
                  </a:moveTo>
                  <a:cubicBezTo>
                    <a:pt x="53975" y="516954"/>
                    <a:pt x="124988" y="338341"/>
                    <a:pt x="178963" y="194153"/>
                  </a:cubicBezTo>
                  <a:cubicBezTo>
                    <a:pt x="255163" y="1985"/>
                    <a:pt x="360260" y="0"/>
                    <a:pt x="478610" y="0"/>
                  </a:cubicBezTo>
                  <a:lnTo>
                    <a:pt x="1634398" y="1315"/>
                  </a:lnTo>
                </a:path>
              </a:pathLst>
            </a:custGeom>
            <a:noFill/>
            <a:ln w="9525" cap="rnd">
              <a:solidFill>
                <a:schemeClr val="bg1">
                  <a:lumMod val="75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xmlns="" id="{1FCBB4E9-C01E-466B-A86A-54D39896CE26}"/>
                </a:ext>
              </a:extLst>
            </p:cNvPr>
            <p:cNvSpPr/>
            <p:nvPr/>
          </p:nvSpPr>
          <p:spPr>
            <a:xfrm rot="10800000" flipH="1">
              <a:off x="6563190" y="4514372"/>
              <a:ext cx="237952" cy="189570"/>
            </a:xfrm>
            <a:custGeom>
              <a:avLst/>
              <a:gdLst>
                <a:gd name="connsiteX0" fmla="*/ 214292 w 1542893"/>
                <a:gd name="connsiteY0" fmla="*/ 0 h 661142"/>
                <a:gd name="connsiteX1" fmla="*/ 1328601 w 1542893"/>
                <a:gd name="connsiteY1" fmla="*/ 0 h 661142"/>
                <a:gd name="connsiteX2" fmla="*/ 1542893 w 1542893"/>
                <a:gd name="connsiteY2" fmla="*/ 214292 h 661142"/>
                <a:gd name="connsiteX3" fmla="*/ 1542893 w 1542893"/>
                <a:gd name="connsiteY3" fmla="*/ 661142 h 661142"/>
                <a:gd name="connsiteX4" fmla="*/ 0 w 1542893"/>
                <a:gd name="connsiteY4" fmla="*/ 661142 h 661142"/>
                <a:gd name="connsiteX5" fmla="*/ 0 w 1542893"/>
                <a:gd name="connsiteY5" fmla="*/ 214292 h 661142"/>
                <a:gd name="connsiteX6" fmla="*/ 214292 w 1542893"/>
                <a:gd name="connsiteY6" fmla="*/ 0 h 661142"/>
                <a:gd name="connsiteX0" fmla="*/ 1542893 w 1634333"/>
                <a:gd name="connsiteY0" fmla="*/ 661142 h 752582"/>
                <a:gd name="connsiteX1" fmla="*/ 0 w 1634333"/>
                <a:gd name="connsiteY1" fmla="*/ 661142 h 752582"/>
                <a:gd name="connsiteX2" fmla="*/ 0 w 1634333"/>
                <a:gd name="connsiteY2" fmla="*/ 214292 h 752582"/>
                <a:gd name="connsiteX3" fmla="*/ 214292 w 1634333"/>
                <a:gd name="connsiteY3" fmla="*/ 0 h 752582"/>
                <a:gd name="connsiteX4" fmla="*/ 1328601 w 1634333"/>
                <a:gd name="connsiteY4" fmla="*/ 0 h 752582"/>
                <a:gd name="connsiteX5" fmla="*/ 1542893 w 1634333"/>
                <a:gd name="connsiteY5" fmla="*/ 214292 h 752582"/>
                <a:gd name="connsiteX6" fmla="*/ 1634333 w 1634333"/>
                <a:gd name="connsiteY6" fmla="*/ 752582 h 752582"/>
                <a:gd name="connsiteX0" fmla="*/ 0 w 1634333"/>
                <a:gd name="connsiteY0" fmla="*/ 661142 h 752582"/>
                <a:gd name="connsiteX1" fmla="*/ 0 w 1634333"/>
                <a:gd name="connsiteY1" fmla="*/ 214292 h 752582"/>
                <a:gd name="connsiteX2" fmla="*/ 214292 w 1634333"/>
                <a:gd name="connsiteY2" fmla="*/ 0 h 752582"/>
                <a:gd name="connsiteX3" fmla="*/ 1328601 w 1634333"/>
                <a:gd name="connsiteY3" fmla="*/ 0 h 752582"/>
                <a:gd name="connsiteX4" fmla="*/ 1542893 w 1634333"/>
                <a:gd name="connsiteY4" fmla="*/ 214292 h 752582"/>
                <a:gd name="connsiteX5" fmla="*/ 1634333 w 1634333"/>
                <a:gd name="connsiteY5" fmla="*/ 752582 h 752582"/>
                <a:gd name="connsiteX0" fmla="*/ 0 w 1542893"/>
                <a:gd name="connsiteY0" fmla="*/ 661142 h 661142"/>
                <a:gd name="connsiteX1" fmla="*/ 0 w 1542893"/>
                <a:gd name="connsiteY1" fmla="*/ 214292 h 661142"/>
                <a:gd name="connsiteX2" fmla="*/ 214292 w 1542893"/>
                <a:gd name="connsiteY2" fmla="*/ 0 h 661142"/>
                <a:gd name="connsiteX3" fmla="*/ 1328601 w 1542893"/>
                <a:gd name="connsiteY3" fmla="*/ 0 h 661142"/>
                <a:gd name="connsiteX4" fmla="*/ 1542893 w 1542893"/>
                <a:gd name="connsiteY4" fmla="*/ 214292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214292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0 w 1328601"/>
                <a:gd name="connsiteY1" fmla="*/ 214292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395267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1328601"/>
                <a:gd name="connsiteY0" fmla="*/ 661142 h 661142"/>
                <a:gd name="connsiteX1" fmla="*/ 161925 w 1328601"/>
                <a:gd name="connsiteY1" fmla="*/ 228579 h 661142"/>
                <a:gd name="connsiteX2" fmla="*/ 478610 w 1328601"/>
                <a:gd name="connsiteY2" fmla="*/ 0 h 661142"/>
                <a:gd name="connsiteX3" fmla="*/ 1328601 w 1328601"/>
                <a:gd name="connsiteY3" fmla="*/ 0 h 661142"/>
                <a:gd name="connsiteX0" fmla="*/ 0 w 895214"/>
                <a:gd name="connsiteY0" fmla="*/ 661142 h 661142"/>
                <a:gd name="connsiteX1" fmla="*/ 161925 w 895214"/>
                <a:gd name="connsiteY1" fmla="*/ 228579 h 661142"/>
                <a:gd name="connsiteX2" fmla="*/ 478610 w 895214"/>
                <a:gd name="connsiteY2" fmla="*/ 0 h 661142"/>
                <a:gd name="connsiteX3" fmla="*/ 895214 w 895214"/>
                <a:gd name="connsiteY3" fmla="*/ 4763 h 661142"/>
                <a:gd name="connsiteX0" fmla="*/ 0 w 790439"/>
                <a:gd name="connsiteY0" fmla="*/ 380155 h 380155"/>
                <a:gd name="connsiteX1" fmla="*/ 57150 w 790439"/>
                <a:gd name="connsiteY1" fmla="*/ 228579 h 380155"/>
                <a:gd name="connsiteX2" fmla="*/ 373835 w 790439"/>
                <a:gd name="connsiteY2" fmla="*/ 0 h 380155"/>
                <a:gd name="connsiteX3" fmla="*/ 790439 w 790439"/>
                <a:gd name="connsiteY3" fmla="*/ 4763 h 380155"/>
                <a:gd name="connsiteX0" fmla="*/ 0 w 790439"/>
                <a:gd name="connsiteY0" fmla="*/ 380502 h 380502"/>
                <a:gd name="connsiteX1" fmla="*/ 77028 w 790439"/>
                <a:gd name="connsiteY1" fmla="*/ 176141 h 380502"/>
                <a:gd name="connsiteX2" fmla="*/ 373835 w 790439"/>
                <a:gd name="connsiteY2" fmla="*/ 347 h 380502"/>
                <a:gd name="connsiteX3" fmla="*/ 790439 w 790439"/>
                <a:gd name="connsiteY3" fmla="*/ 5110 h 380502"/>
                <a:gd name="connsiteX0" fmla="*/ 0 w 1041091"/>
                <a:gd name="connsiteY0" fmla="*/ 381439 h 381439"/>
                <a:gd name="connsiteX1" fmla="*/ 77028 w 1041091"/>
                <a:gd name="connsiteY1" fmla="*/ 177078 h 381439"/>
                <a:gd name="connsiteX2" fmla="*/ 373835 w 1041091"/>
                <a:gd name="connsiteY2" fmla="*/ 1284 h 381439"/>
                <a:gd name="connsiteX3" fmla="*/ 1041091 w 1041091"/>
                <a:gd name="connsiteY3" fmla="*/ 0 h 381439"/>
                <a:gd name="connsiteX0" fmla="*/ 0 w 2208303"/>
                <a:gd name="connsiteY0" fmla="*/ 380503 h 380503"/>
                <a:gd name="connsiteX1" fmla="*/ 77028 w 2208303"/>
                <a:gd name="connsiteY1" fmla="*/ 176142 h 380503"/>
                <a:gd name="connsiteX2" fmla="*/ 373835 w 2208303"/>
                <a:gd name="connsiteY2" fmla="*/ 348 h 380503"/>
                <a:gd name="connsiteX3" fmla="*/ 2208303 w 2208303"/>
                <a:gd name="connsiteY3" fmla="*/ 5112 h 380503"/>
                <a:gd name="connsiteX0" fmla="*/ 0 w 628078"/>
                <a:gd name="connsiteY0" fmla="*/ 380503 h 380503"/>
                <a:gd name="connsiteX1" fmla="*/ 77028 w 628078"/>
                <a:gd name="connsiteY1" fmla="*/ 176142 h 380503"/>
                <a:gd name="connsiteX2" fmla="*/ 373835 w 628078"/>
                <a:gd name="connsiteY2" fmla="*/ 348 h 380503"/>
                <a:gd name="connsiteX3" fmla="*/ 628078 w 628078"/>
                <a:gd name="connsiteY3" fmla="*/ 35702 h 380503"/>
                <a:gd name="connsiteX0" fmla="*/ 0 w 724861"/>
                <a:gd name="connsiteY0" fmla="*/ 380503 h 380503"/>
                <a:gd name="connsiteX1" fmla="*/ 77028 w 724861"/>
                <a:gd name="connsiteY1" fmla="*/ 176142 h 380503"/>
                <a:gd name="connsiteX2" fmla="*/ 373835 w 724861"/>
                <a:gd name="connsiteY2" fmla="*/ 348 h 380503"/>
                <a:gd name="connsiteX3" fmla="*/ 628078 w 724861"/>
                <a:gd name="connsiteY3" fmla="*/ 35702 h 380503"/>
                <a:gd name="connsiteX0" fmla="*/ 0 w 679854"/>
                <a:gd name="connsiteY0" fmla="*/ 387817 h 387817"/>
                <a:gd name="connsiteX1" fmla="*/ 77028 w 679854"/>
                <a:gd name="connsiteY1" fmla="*/ 183456 h 387817"/>
                <a:gd name="connsiteX2" fmla="*/ 373835 w 679854"/>
                <a:gd name="connsiteY2" fmla="*/ 7662 h 387817"/>
                <a:gd name="connsiteX3" fmla="*/ 508364 w 679854"/>
                <a:gd name="connsiteY3" fmla="*/ 0 h 387817"/>
                <a:gd name="connsiteX0" fmla="*/ 0 w 508364"/>
                <a:gd name="connsiteY0" fmla="*/ 387817 h 387817"/>
                <a:gd name="connsiteX1" fmla="*/ 77028 w 508364"/>
                <a:gd name="connsiteY1" fmla="*/ 183456 h 387817"/>
                <a:gd name="connsiteX2" fmla="*/ 373835 w 508364"/>
                <a:gd name="connsiteY2" fmla="*/ 7662 h 387817"/>
                <a:gd name="connsiteX3" fmla="*/ 508364 w 508364"/>
                <a:gd name="connsiteY3" fmla="*/ 0 h 387817"/>
                <a:gd name="connsiteX0" fmla="*/ 0 w 508834"/>
                <a:gd name="connsiteY0" fmla="*/ 387976 h 387976"/>
                <a:gd name="connsiteX1" fmla="*/ 77028 w 508834"/>
                <a:gd name="connsiteY1" fmla="*/ 183615 h 387976"/>
                <a:gd name="connsiteX2" fmla="*/ 373835 w 508834"/>
                <a:gd name="connsiteY2" fmla="*/ 7821 h 387976"/>
                <a:gd name="connsiteX3" fmla="*/ 508364 w 508834"/>
                <a:gd name="connsiteY3" fmla="*/ 159 h 387976"/>
                <a:gd name="connsiteX0" fmla="*/ 0 w 423469"/>
                <a:gd name="connsiteY0" fmla="*/ 380503 h 380503"/>
                <a:gd name="connsiteX1" fmla="*/ 77028 w 423469"/>
                <a:gd name="connsiteY1" fmla="*/ 176142 h 380503"/>
                <a:gd name="connsiteX2" fmla="*/ 373835 w 423469"/>
                <a:gd name="connsiteY2" fmla="*/ 348 h 380503"/>
                <a:gd name="connsiteX3" fmla="*/ 422319 w 423469"/>
                <a:gd name="connsiteY3" fmla="*/ 2244 h 380503"/>
                <a:gd name="connsiteX0" fmla="*/ 0 w 373835"/>
                <a:gd name="connsiteY0" fmla="*/ 380503 h 380503"/>
                <a:gd name="connsiteX1" fmla="*/ 77028 w 373835"/>
                <a:gd name="connsiteY1" fmla="*/ 176142 h 380503"/>
                <a:gd name="connsiteX2" fmla="*/ 373835 w 373835"/>
                <a:gd name="connsiteY2" fmla="*/ 348 h 380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835" h="380503">
                  <a:moveTo>
                    <a:pt x="0" y="380503"/>
                  </a:moveTo>
                  <a:lnTo>
                    <a:pt x="77028" y="176142"/>
                  </a:lnTo>
                  <a:cubicBezTo>
                    <a:pt x="153228" y="-16026"/>
                    <a:pt x="255485" y="348"/>
                    <a:pt x="373835" y="348"/>
                  </a:cubicBezTo>
                </a:path>
              </a:pathLst>
            </a:custGeom>
            <a:noFill/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5E51BA6F-1196-43B7-AF9E-69D632422B22}"/>
              </a:ext>
            </a:extLst>
          </p:cNvPr>
          <p:cNvGrpSpPr/>
          <p:nvPr/>
        </p:nvGrpSpPr>
        <p:grpSpPr>
          <a:xfrm>
            <a:off x="4325770" y="3011359"/>
            <a:ext cx="3563935" cy="775869"/>
            <a:chOff x="3455194" y="3140095"/>
            <a:chExt cx="2169319" cy="472261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xmlns="" id="{A06147EF-EDB1-496F-BC0E-C7102A49F090}"/>
                </a:ext>
              </a:extLst>
            </p:cNvPr>
            <p:cNvSpPr/>
            <p:nvPr/>
          </p:nvSpPr>
          <p:spPr>
            <a:xfrm>
              <a:off x="3455194" y="3350419"/>
              <a:ext cx="2169319" cy="261937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ED4D3291-A018-4954-A3D7-0C61BBA2034B}"/>
                </a:ext>
              </a:extLst>
            </p:cNvPr>
            <p:cNvSpPr txBox="1"/>
            <p:nvPr/>
          </p:nvSpPr>
          <p:spPr>
            <a:xfrm>
              <a:off x="3490913" y="3140095"/>
              <a:ext cx="1185862" cy="1311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Email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6ABD487F-EE3B-416D-BE23-E72D3E287842}"/>
                </a:ext>
              </a:extLst>
            </p:cNvPr>
            <p:cNvSpPr txBox="1"/>
            <p:nvPr/>
          </p:nvSpPr>
          <p:spPr>
            <a:xfrm>
              <a:off x="3568486" y="3412137"/>
              <a:ext cx="1185862" cy="1311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sz="1400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Your Email</a:t>
              </a: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xmlns="" id="{E198BA92-868C-4EF6-A2FA-DD120E6D0B96}"/>
              </a:ext>
            </a:extLst>
          </p:cNvPr>
          <p:cNvSpPr/>
          <p:nvPr/>
        </p:nvSpPr>
        <p:spPr>
          <a:xfrm>
            <a:off x="4338844" y="4249250"/>
            <a:ext cx="3563935" cy="4303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chemeClr val="bg1"/>
                </a:solidFill>
              </a:rPr>
              <a:t>Sign In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xmlns="" id="{B8B096EC-68AC-4DE5-968A-7DC9FA095FA0}"/>
              </a:ext>
            </a:extLst>
          </p:cNvPr>
          <p:cNvSpPr/>
          <p:nvPr/>
        </p:nvSpPr>
        <p:spPr>
          <a:xfrm>
            <a:off x="4310583" y="5109239"/>
            <a:ext cx="3563935" cy="43033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>
                <a:solidFill>
                  <a:schemeClr val="accent1"/>
                </a:solidFill>
              </a:rPr>
              <a:t>Sign Up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xmlns="" id="{58F08F00-D0BE-4E1A-8B3B-E184BA09EC01}"/>
              </a:ext>
            </a:extLst>
          </p:cNvPr>
          <p:cNvSpPr/>
          <p:nvPr/>
        </p:nvSpPr>
        <p:spPr>
          <a:xfrm>
            <a:off x="5236474" y="981876"/>
            <a:ext cx="1656025" cy="1656024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600"/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xmlns="" id="{C47D6C78-FE97-4C8C-B307-46752AEF08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91702" y="1391920"/>
            <a:ext cx="945569" cy="83593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0B375CAD-1C7F-43C9-9A1F-4022066FD309}"/>
              </a:ext>
            </a:extLst>
          </p:cNvPr>
          <p:cNvGrpSpPr>
            <a:grpSpLocks noChangeAspect="1"/>
          </p:cNvGrpSpPr>
          <p:nvPr/>
        </p:nvGrpSpPr>
        <p:grpSpPr>
          <a:xfrm>
            <a:off x="4249212" y="137190"/>
            <a:ext cx="3706730" cy="435249"/>
            <a:chOff x="3401285" y="2025102"/>
            <a:chExt cx="2278800" cy="26758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921AD6DB-95AE-4961-9FF8-B482BEBB7629}"/>
                </a:ext>
              </a:extLst>
            </p:cNvPr>
            <p:cNvSpPr/>
            <p:nvPr/>
          </p:nvSpPr>
          <p:spPr>
            <a:xfrm>
              <a:off x="3401285" y="2025103"/>
              <a:ext cx="2278800" cy="26325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5678A6A2-1608-4ECA-A19D-B9C4F1A69B12}"/>
                </a:ext>
              </a:extLst>
            </p:cNvPr>
            <p:cNvSpPr/>
            <p:nvPr/>
          </p:nvSpPr>
          <p:spPr>
            <a:xfrm rot="18900000">
              <a:off x="3468677" y="2113627"/>
              <a:ext cx="88067" cy="86211"/>
            </a:xfrm>
            <a:custGeom>
              <a:avLst/>
              <a:gdLst>
                <a:gd name="connsiteX0" fmla="*/ 159844 w 159844"/>
                <a:gd name="connsiteY0" fmla="*/ 0 h 156476"/>
                <a:gd name="connsiteX1" fmla="*/ 159844 w 159844"/>
                <a:gd name="connsiteY1" fmla="*/ 39600 h 156476"/>
                <a:gd name="connsiteX2" fmla="*/ 39601 w 159844"/>
                <a:gd name="connsiteY2" fmla="*/ 39600 h 156476"/>
                <a:gd name="connsiteX3" fmla="*/ 39601 w 159844"/>
                <a:gd name="connsiteY3" fmla="*/ 156476 h 156476"/>
                <a:gd name="connsiteX4" fmla="*/ 0 w 159844"/>
                <a:gd name="connsiteY4" fmla="*/ 156476 h 156476"/>
                <a:gd name="connsiteX5" fmla="*/ 1 w 159844"/>
                <a:gd name="connsiteY5" fmla="*/ 1676 h 156476"/>
                <a:gd name="connsiteX6" fmla="*/ 5044 w 159844"/>
                <a:gd name="connsiteY6" fmla="*/ 1676 h 156476"/>
                <a:gd name="connsiteX7" fmla="*/ 5044 w 159844"/>
                <a:gd name="connsiteY7" fmla="*/ 0 h 156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844" h="156476">
                  <a:moveTo>
                    <a:pt x="159844" y="0"/>
                  </a:moveTo>
                  <a:lnTo>
                    <a:pt x="159844" y="39600"/>
                  </a:lnTo>
                  <a:lnTo>
                    <a:pt x="39601" y="39600"/>
                  </a:lnTo>
                  <a:lnTo>
                    <a:pt x="39601" y="156476"/>
                  </a:lnTo>
                  <a:lnTo>
                    <a:pt x="0" y="156476"/>
                  </a:lnTo>
                  <a:lnTo>
                    <a:pt x="1" y="1676"/>
                  </a:lnTo>
                  <a:lnTo>
                    <a:pt x="5044" y="1676"/>
                  </a:lnTo>
                  <a:lnTo>
                    <a:pt x="50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6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08E13D3D-6150-4B05-B696-AB645970D0F7}"/>
                </a:ext>
              </a:extLst>
            </p:cNvPr>
            <p:cNvSpPr txBox="1"/>
            <p:nvPr/>
          </p:nvSpPr>
          <p:spPr>
            <a:xfrm>
              <a:off x="3585504" y="2025102"/>
              <a:ext cx="413896" cy="26228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r>
                <a:rPr lang="en-ZA" sz="1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C49DF1F-42F7-4F4B-920F-A037C882734B}"/>
                </a:ext>
              </a:extLst>
            </p:cNvPr>
            <p:cNvSpPr txBox="1"/>
            <p:nvPr/>
          </p:nvSpPr>
          <p:spPr>
            <a:xfrm>
              <a:off x="4121924" y="2027484"/>
              <a:ext cx="840295" cy="129928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algn="ctr"/>
              <a:r>
                <a:rPr lang="en-ZA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 Francisco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78057565-B1FB-43FE-8E6E-1DA0D371734A}"/>
                </a:ext>
              </a:extLst>
            </p:cNvPr>
            <p:cNvSpPr txBox="1"/>
            <p:nvPr/>
          </p:nvSpPr>
          <p:spPr>
            <a:xfrm>
              <a:off x="5194109" y="2031492"/>
              <a:ext cx="431528" cy="2558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ZA" sz="1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Done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50EE0819-D121-4D23-B20B-AFB7B29926FC}"/>
                </a:ext>
              </a:extLst>
            </p:cNvPr>
            <p:cNvSpPr txBox="1"/>
            <p:nvPr/>
          </p:nvSpPr>
          <p:spPr>
            <a:xfrm>
              <a:off x="3947253" y="2166182"/>
              <a:ext cx="1189637" cy="12650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 July 6:26 AM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CD8A7CA0-8F03-4567-B436-EF3765915868}"/>
              </a:ext>
            </a:extLst>
          </p:cNvPr>
          <p:cNvGrpSpPr/>
          <p:nvPr/>
        </p:nvGrpSpPr>
        <p:grpSpPr>
          <a:xfrm>
            <a:off x="4283354" y="6236651"/>
            <a:ext cx="3737885" cy="489312"/>
            <a:chOff x="3405028" y="5368562"/>
            <a:chExt cx="2275200" cy="29783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8B708C3E-F99C-499F-B22F-E2F07299E71D}"/>
                </a:ext>
              </a:extLst>
            </p:cNvPr>
            <p:cNvSpPr/>
            <p:nvPr/>
          </p:nvSpPr>
          <p:spPr>
            <a:xfrm>
              <a:off x="3405028" y="5368562"/>
              <a:ext cx="2275200" cy="29783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6227727B-4560-4BF5-97D1-3B681CB9C8E7}"/>
                </a:ext>
              </a:extLst>
            </p:cNvPr>
            <p:cNvSpPr txBox="1"/>
            <p:nvPr/>
          </p:nvSpPr>
          <p:spPr>
            <a:xfrm>
              <a:off x="3456463" y="5540551"/>
              <a:ext cx="432000" cy="1030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100" dirty="0">
                  <a:solidFill>
                    <a:schemeClr val="accent1"/>
                  </a:solidFill>
                </a:rPr>
                <a:t>Popular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EAD09C3E-D1C3-4BB6-AE47-B0417722AB20}"/>
                </a:ext>
              </a:extLst>
            </p:cNvPr>
            <p:cNvSpPr txBox="1"/>
            <p:nvPr/>
          </p:nvSpPr>
          <p:spPr>
            <a:xfrm>
              <a:off x="3892216" y="5540551"/>
              <a:ext cx="432000" cy="1030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1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New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EB16B1D7-2CEC-4A1B-A621-5EDB000CD337}"/>
                </a:ext>
              </a:extLst>
            </p:cNvPr>
            <p:cNvSpPr txBox="1"/>
            <p:nvPr/>
          </p:nvSpPr>
          <p:spPr>
            <a:xfrm>
              <a:off x="4327969" y="5540551"/>
              <a:ext cx="432000" cy="1030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Chat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98D61688-29D8-4069-ADB4-4E8358B00EFA}"/>
                </a:ext>
              </a:extLst>
            </p:cNvPr>
            <p:cNvSpPr txBox="1"/>
            <p:nvPr/>
          </p:nvSpPr>
          <p:spPr>
            <a:xfrm>
              <a:off x="4763722" y="5540551"/>
              <a:ext cx="432000" cy="1030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Explore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007BCF2B-1EC1-46E7-A775-9B2DC974584C}"/>
                </a:ext>
              </a:extLst>
            </p:cNvPr>
            <p:cNvSpPr txBox="1"/>
            <p:nvPr/>
          </p:nvSpPr>
          <p:spPr>
            <a:xfrm>
              <a:off x="5199475" y="5540551"/>
              <a:ext cx="432000" cy="1030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Options</a:t>
              </a: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xmlns="" id="{EE86D1D7-70E3-4C3E-91CA-997AC0AE3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944860" y="5387658"/>
              <a:ext cx="69725" cy="133797"/>
            </a:xfrm>
            <a:prstGeom prst="rect">
              <a:avLst/>
            </a:prstGeom>
          </p:spPr>
        </p:pic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xmlns="" id="{A5B31A04-F4BC-4B6E-8B06-F70BCB36E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5351403" y="5401113"/>
              <a:ext cx="128144" cy="128144"/>
            </a:xfrm>
            <a:prstGeom prst="rect">
              <a:avLst/>
            </a:prstGeom>
          </p:spPr>
        </p:pic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xmlns="" id="{80416E89-6948-4BB0-822B-D8AB0ECA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072390" y="5396629"/>
              <a:ext cx="125060" cy="125060"/>
            </a:xfrm>
            <a:prstGeom prst="rect">
              <a:avLst/>
            </a:prstGeom>
          </p:spPr>
        </p:pic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xmlns="" id="{323DC396-BD0C-487E-8915-3DA3E2C4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4477071" y="5408105"/>
              <a:ext cx="133797" cy="109300"/>
            </a:xfrm>
            <a:prstGeom prst="rect">
              <a:avLst/>
            </a:prstGeom>
          </p:spPr>
        </p:pic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xmlns="" id="{C8A4CF5D-687B-461A-ADFE-078106BCA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634774" y="5388598"/>
              <a:ext cx="75379" cy="13191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84"/>
          <a:stretch/>
        </p:blipFill>
        <p:spPr>
          <a:xfrm>
            <a:off x="4227041" y="109717"/>
            <a:ext cx="3770547" cy="674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0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S Regular - Light">
  <a:themeElements>
    <a:clrScheme name="Custom 76">
      <a:dk1>
        <a:srgbClr val="080808"/>
      </a:dk1>
      <a:lt1>
        <a:srgbClr val="FFFFFF"/>
      </a:lt1>
      <a:dk2>
        <a:srgbClr val="53585F"/>
      </a:dk2>
      <a:lt2>
        <a:srgbClr val="DCDEE0"/>
      </a:lt2>
      <a:accent1>
        <a:srgbClr val="024B90"/>
      </a:accent1>
      <a:accent2>
        <a:srgbClr val="00882B"/>
      </a:accent2>
      <a:accent3>
        <a:srgbClr val="DCBD23"/>
      </a:accent3>
      <a:accent4>
        <a:srgbClr val="DE6A10"/>
      </a:accent4>
      <a:accent5>
        <a:srgbClr val="FF01B6"/>
      </a:accent5>
      <a:accent6>
        <a:srgbClr val="773F9B"/>
      </a:accent6>
      <a:hlink>
        <a:srgbClr val="0083C4"/>
      </a:hlink>
      <a:folHlink>
        <a:srgbClr val="0083C4"/>
      </a:folHlink>
    </a:clrScheme>
    <a:fontScheme name="Custom 91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4010</TotalTime>
  <Words>449</Words>
  <Application>Microsoft Office PowerPoint</Application>
  <PresentationFormat>Widescreen</PresentationFormat>
  <Paragraphs>176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</vt:lpstr>
      <vt:lpstr>Calibri</vt:lpstr>
      <vt:lpstr>Trebuchet MS</vt:lpstr>
      <vt:lpstr>iOS Regular - Light</vt:lpstr>
      <vt:lpstr>PowerPoint Presentation</vt:lpstr>
      <vt:lpstr>PowerPoint Presentation</vt:lpstr>
      <vt:lpstr>HOMESCREEN</vt:lpstr>
      <vt:lpstr>ALL OPTIONS</vt:lpstr>
      <vt:lpstr>SYMPTOMS</vt:lpstr>
      <vt:lpstr>GAMES</vt:lpstr>
      <vt:lpstr>NEARBY</vt:lpstr>
      <vt:lpstr>VOICES</vt:lpstr>
      <vt:lpstr>MAIL</vt:lpstr>
      <vt:lpstr>BE HAPPY, BE STRONG  &amp; 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Brewis</dc:creator>
  <cp:lastModifiedBy>Shk. Tauseef</cp:lastModifiedBy>
  <cp:revision>341</cp:revision>
  <dcterms:created xsi:type="dcterms:W3CDTF">2017-10-03T06:40:41Z</dcterms:created>
  <dcterms:modified xsi:type="dcterms:W3CDTF">2020-03-07T06:10:00Z</dcterms:modified>
</cp:coreProperties>
</file>