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274" r:id="rId10"/>
    <p:sldId id="267" r:id="rId11"/>
    <p:sldId id="310" r:id="rId12"/>
    <p:sldId id="261" r:id="rId13"/>
    <p:sldId id="271" r:id="rId14"/>
  </p:sldIdLst>
  <p:sldSz cx="9144000" cy="5143500" type="screen16x9"/>
  <p:notesSz cx="6858000" cy="9144000"/>
  <p:embeddedFontLst>
    <p:embeddedFont>
      <p:font typeface="Catamaran Thin" pitchFamily="2" charset="77"/>
      <p:regular r:id="rId16"/>
      <p:bold r:id="rId17"/>
    </p:embeddedFont>
    <p:embeddedFont>
      <p:font typeface="Fira Sans Extra Condensed Medium" panose="020B0603050000020004" pitchFamily="34" charset="0"/>
      <p:regular r:id="rId18"/>
      <p:bold r:id="rId19"/>
      <p:italic r:id="rId20"/>
      <p:boldItalic r:id="rId21"/>
    </p:embeddedFont>
    <p:embeddedFont>
      <p:font typeface="Pathway Gothic One" panose="02000506050000020004" pitchFamily="2" charset="77"/>
      <p:regular r:id="rId22"/>
    </p:embeddedFont>
    <p:embeddedFont>
      <p:font typeface="PT Sans" panose="020B0503020203020204" pitchFamily="34" charset="77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 pos="451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  <p15:guide id="7" orient="horz" pos="514">
          <p15:clr>
            <a:srgbClr val="9AA0A6"/>
          </p15:clr>
        </p15:guide>
        <p15:guide id="8" orient="horz" pos="17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2C61BA-C0C7-4405-B19D-00252783338B}">
  <a:tblStyle styleId="{422C61BA-C0C7-4405-B19D-002527833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/>
    <p:restoredTop sz="94718"/>
  </p:normalViewPr>
  <p:slideViewPr>
    <p:cSldViewPr snapToGrid="0">
      <p:cViewPr varScale="1">
        <p:scale>
          <a:sx n="166" d="100"/>
          <a:sy n="166" d="100"/>
        </p:scale>
        <p:origin x="200" y="480"/>
      </p:cViewPr>
      <p:guideLst>
        <p:guide orient="horz" pos="1512"/>
        <p:guide pos="2880"/>
        <p:guide pos="451"/>
        <p:guide pos="5309"/>
        <p:guide orient="horz" pos="340"/>
        <p:guide orient="horz" pos="2900"/>
        <p:guide orient="horz" pos="514"/>
        <p:guide orient="horz" pos="1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09764f90f_0_4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09764f90f_0_4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9764f90f_0_5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9764f90f_0_5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09764f90f_0_3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09764f90f_0_3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48596215a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48596215a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9764f90f_0_2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9764f90f_0_2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9764f90f_0_5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9764f90f_0_5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00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9764f90f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9764f90f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8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9764f90f_0_5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9764f90f_0_5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9764f90f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9764f90f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48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09764f90f_0_5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09764f90f_0_5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3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9764f90f_0_4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9764f90f_0_4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9764f90f_0_7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9764f90f_0_7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CUSTOM_3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7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ctrTitle" idx="2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3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ctrTitle" idx="4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5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5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Data Transformation &amp; Data Discretization</a:t>
            </a:r>
            <a:endParaRPr dirty="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93447" y="49125"/>
            <a:ext cx="24067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 rot="-5400000">
            <a:off x="-109500" y="2467425"/>
            <a:ext cx="1305300" cy="3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1;p31">
            <a:extLst>
              <a:ext uri="{FF2B5EF4-FFF2-40B4-BE49-F238E27FC236}">
                <a16:creationId xmlns:a16="http://schemas.microsoft.com/office/drawing/2014/main" id="{5C8F6F58-EEDD-C74D-9120-1C03EC70C18A}"/>
              </a:ext>
            </a:extLst>
          </p:cNvPr>
          <p:cNvSpPr txBox="1">
            <a:spLocks/>
          </p:cNvSpPr>
          <p:nvPr/>
        </p:nvSpPr>
        <p:spPr>
          <a:xfrm>
            <a:off x="973025" y="3402325"/>
            <a:ext cx="5997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19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IN" sz="1400" dirty="0"/>
              <a:t>From, 18CO63, 19DCO06 [GROUP NO. 15]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5F899-F51C-344C-8089-87013920A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24" y="1571047"/>
            <a:ext cx="4938951" cy="2001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TECHNIQUES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2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08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TECHNIQUES TO FORM A BIN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3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 1:  4, 8, 15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 2: 21, 21, 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 3: 24, 28, 34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ctrTitle" idx="2"/>
          </p:nvPr>
        </p:nvSpPr>
        <p:spPr>
          <a:xfrm>
            <a:off x="1036383" y="1853950"/>
            <a:ext cx="2118978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EQUAL PARTITIONED BIN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ctrTitle"/>
          </p:nvPr>
        </p:nvSpPr>
        <p:spPr>
          <a:xfrm>
            <a:off x="6170675" y="1853950"/>
            <a:ext cx="17367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 BOUNDRIES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ctrTitle" idx="4"/>
          </p:nvPr>
        </p:nvSpPr>
        <p:spPr>
          <a:xfrm>
            <a:off x="3610263" y="1853950"/>
            <a:ext cx="17367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 MEAN</a:t>
            </a:r>
            <a:endParaRPr dirty="0"/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r="3288" b="44662"/>
          <a:stretch/>
        </p:blipFill>
        <p:spPr>
          <a:xfrm flipH="1">
            <a:off x="6056701" y="3301048"/>
            <a:ext cx="1964649" cy="28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l="10043" t="5775" r="12159" b="43298"/>
          <a:stretch/>
        </p:blipFill>
        <p:spPr>
          <a:xfrm flipH="1">
            <a:off x="3610263" y="3301048"/>
            <a:ext cx="1808625" cy="261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5">
            <a:alphaModFix/>
          </a:blip>
          <a:srcRect l="4862" t="2192" r="6883" b="37751"/>
          <a:stretch/>
        </p:blipFill>
        <p:spPr>
          <a:xfrm flipH="1">
            <a:off x="1122650" y="3301048"/>
            <a:ext cx="1849800" cy="352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43;p36">
            <a:extLst>
              <a:ext uri="{FF2B5EF4-FFF2-40B4-BE49-F238E27FC236}">
                <a16:creationId xmlns:a16="http://schemas.microsoft.com/office/drawing/2014/main" id="{29613EC7-5BBC-184B-98A1-417FB0E597D0}"/>
              </a:ext>
            </a:extLst>
          </p:cNvPr>
          <p:cNvSpPr txBox="1">
            <a:spLocks/>
          </p:cNvSpPr>
          <p:nvPr/>
        </p:nvSpPr>
        <p:spPr>
          <a:xfrm>
            <a:off x="1036383" y="1248663"/>
            <a:ext cx="3610357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5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l"/>
            <a:r>
              <a:rPr lang="en-IN" dirty="0"/>
              <a:t>DATA: 4, 8, 15, 21, 21, 24, 25, 28, 34</a:t>
            </a:r>
          </a:p>
        </p:txBody>
      </p:sp>
      <p:sp>
        <p:nvSpPr>
          <p:cNvPr id="18" name="Google Shape;243;p36">
            <a:extLst>
              <a:ext uri="{FF2B5EF4-FFF2-40B4-BE49-F238E27FC236}">
                <a16:creationId xmlns:a16="http://schemas.microsoft.com/office/drawing/2014/main" id="{4B0532B2-B543-7F4A-9650-48923F69E3BD}"/>
              </a:ext>
            </a:extLst>
          </p:cNvPr>
          <p:cNvSpPr txBox="1">
            <a:spLocks/>
          </p:cNvSpPr>
          <p:nvPr/>
        </p:nvSpPr>
        <p:spPr>
          <a:xfrm>
            <a:off x="3646225" y="2327795"/>
            <a:ext cx="1736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5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IN" dirty="0"/>
              <a:t>BIN 1:  9, 9, 9</a:t>
            </a:r>
          </a:p>
          <a:p>
            <a:pPr marL="0" indent="0"/>
            <a:r>
              <a:rPr lang="en-IN" dirty="0"/>
              <a:t>BIN 2: 22, 22, 22</a:t>
            </a:r>
          </a:p>
          <a:p>
            <a:pPr marL="0" indent="0"/>
            <a:r>
              <a:rPr lang="en-IN" dirty="0"/>
              <a:t>BIN 3: 29, 29, 29</a:t>
            </a:r>
          </a:p>
        </p:txBody>
      </p:sp>
      <p:sp>
        <p:nvSpPr>
          <p:cNvPr id="19" name="Google Shape;243;p36">
            <a:extLst>
              <a:ext uri="{FF2B5EF4-FFF2-40B4-BE49-F238E27FC236}">
                <a16:creationId xmlns:a16="http://schemas.microsoft.com/office/drawing/2014/main" id="{70D5B98B-660B-7143-884C-25DD3DC82194}"/>
              </a:ext>
            </a:extLst>
          </p:cNvPr>
          <p:cNvSpPr txBox="1">
            <a:spLocks/>
          </p:cNvSpPr>
          <p:nvPr/>
        </p:nvSpPr>
        <p:spPr>
          <a:xfrm>
            <a:off x="6064928" y="2257525"/>
            <a:ext cx="1736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5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IN" dirty="0"/>
              <a:t>BIN 1:  4, 4, 15</a:t>
            </a:r>
          </a:p>
          <a:p>
            <a:pPr marL="0" indent="0"/>
            <a:r>
              <a:rPr lang="en-IN" dirty="0"/>
              <a:t>BIN 2: 21, 21, 24</a:t>
            </a:r>
          </a:p>
          <a:p>
            <a:pPr marL="0" indent="0"/>
            <a:r>
              <a:rPr lang="en-IN" dirty="0"/>
              <a:t>BIN 3: 24, 25, 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>
            <a:spLocks noGrp="1"/>
          </p:cNvSpPr>
          <p:nvPr>
            <p:ph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YOU!</a:t>
            </a:r>
            <a:endParaRPr sz="8800" dirty="0"/>
          </a:p>
        </p:txBody>
      </p:sp>
      <p:sp>
        <p:nvSpPr>
          <p:cNvPr id="374" name="Google Shape;374;p46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From, 18CO63, 19DCO06 [GROUP NO. 15]</a:t>
            </a:r>
          </a:p>
        </p:txBody>
      </p:sp>
      <p:sp>
        <p:nvSpPr>
          <p:cNvPr id="375" name="Google Shape;375;p46"/>
          <p:cNvSpPr/>
          <p:nvPr/>
        </p:nvSpPr>
        <p:spPr>
          <a:xfrm rot="-5400000">
            <a:off x="27875" y="2602975"/>
            <a:ext cx="1669500" cy="2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6"/>
          <p:cNvSpPr/>
          <p:nvPr/>
        </p:nvSpPr>
        <p:spPr>
          <a:xfrm rot="-5400000">
            <a:off x="6294550" y="734125"/>
            <a:ext cx="3579900" cy="21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subTitle" idx="7"/>
          </p:nvPr>
        </p:nvSpPr>
        <p:spPr>
          <a:xfrm>
            <a:off x="2557839" y="3108427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 to understand Example on binning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 idx="6"/>
          </p:nvPr>
        </p:nvSpPr>
        <p:spPr>
          <a:xfrm>
            <a:off x="2557825" y="2834227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8"/>
          </p:nvPr>
        </p:nvSpPr>
        <p:spPr>
          <a:xfrm>
            <a:off x="1370400" y="2805552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ctrTitle"/>
          </p:nvPr>
        </p:nvSpPr>
        <p:spPr>
          <a:xfrm>
            <a:off x="2559334" y="1172802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BINNING</a:t>
            </a:r>
            <a:endParaRPr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1"/>
          </p:nvPr>
        </p:nvSpPr>
        <p:spPr>
          <a:xfrm>
            <a:off x="2557839" y="1447002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Binning</a:t>
            </a: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2"/>
          </p:nvPr>
        </p:nvSpPr>
        <p:spPr>
          <a:xfrm>
            <a:off x="1370400" y="1136202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ctrTitle" idx="3"/>
          </p:nvPr>
        </p:nvSpPr>
        <p:spPr>
          <a:xfrm>
            <a:off x="2557825" y="2003527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BINS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4"/>
          </p:nvPr>
        </p:nvSpPr>
        <p:spPr>
          <a:xfrm>
            <a:off x="2557839" y="2277727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Bins and Grouping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5"/>
          </p:nvPr>
        </p:nvSpPr>
        <p:spPr>
          <a:xfrm>
            <a:off x="1370400" y="1970877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ctrTitle" idx="9"/>
          </p:nvPr>
        </p:nvSpPr>
        <p:spPr>
          <a:xfrm>
            <a:off x="2557825" y="3664952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TECHNIQUES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13"/>
          </p:nvPr>
        </p:nvSpPr>
        <p:spPr>
          <a:xfrm>
            <a:off x="2557839" y="3946277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to form a bin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14"/>
          </p:nvPr>
        </p:nvSpPr>
        <p:spPr>
          <a:xfrm>
            <a:off x="1370400" y="3640227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 rot="5400000">
            <a:off x="-513164" y="2567166"/>
            <a:ext cx="3045227" cy="25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BINNING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2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8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subTitle" idx="1"/>
          </p:nvPr>
        </p:nvSpPr>
        <p:spPr>
          <a:xfrm>
            <a:off x="762225" y="1575624"/>
            <a:ext cx="6042600" cy="2504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 IS A PROCESS OF CONVERTING CONTINUOUS DATA INTO CATEGORIAL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 IS USED SMOOTHNING OF NOISY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BINS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2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61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BINS ARE LOGICAL GROUPING OF DATA ACCORDING TO OUR PREDICTION AND PROVIDED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68E7-4B16-FB41-81C7-CD0BB28F31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76745" y="3149125"/>
            <a:ext cx="1641764" cy="1641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17CC3-EF57-1449-989F-E925A823B1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87781" y="3149125"/>
            <a:ext cx="1641764" cy="16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 idx="2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3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subTitle" idx="1"/>
          </p:nvPr>
        </p:nvSpPr>
        <p:spPr>
          <a:xfrm>
            <a:off x="731488" y="1327135"/>
            <a:ext cx="6629815" cy="2489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 &amp; AGE GROUPS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AGE: 26,25,30,85,77,35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 GROUPS: 20s, 30s, 40s, 50s, 60s, 70s, 80s</a:t>
            </a:r>
          </a:p>
        </p:txBody>
      </p:sp>
    </p:spTree>
    <p:extLst>
      <p:ext uri="{BB962C8B-B14F-4D97-AF65-F5344CB8AC3E}">
        <p14:creationId xmlns:p14="http://schemas.microsoft.com/office/powerpoint/2010/main" val="10080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ctrTitle"/>
          </p:nvPr>
        </p:nvSpPr>
        <p:spPr>
          <a:xfrm>
            <a:off x="4572000" y="229059"/>
            <a:ext cx="4315420" cy="101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DATA CATEGORIZATION</a:t>
            </a:r>
            <a:endParaRPr dirty="0"/>
          </a:p>
        </p:txBody>
      </p:sp>
      <p:graphicFrame>
        <p:nvGraphicFramePr>
          <p:cNvPr id="412" name="Google Shape;412;p49"/>
          <p:cNvGraphicFramePr/>
          <p:nvPr>
            <p:extLst>
              <p:ext uri="{D42A27DB-BD31-4B8C-83A1-F6EECF244321}">
                <p14:modId xmlns:p14="http://schemas.microsoft.com/office/powerpoint/2010/main" val="1784778520"/>
              </p:ext>
            </p:extLst>
          </p:nvPr>
        </p:nvGraphicFramePr>
        <p:xfrm>
          <a:off x="2373455" y="929768"/>
          <a:ext cx="4397090" cy="3910950"/>
        </p:xfrm>
        <a:graphic>
          <a:graphicData uri="http://schemas.openxmlformats.org/drawingml/2006/table">
            <a:tbl>
              <a:tblPr>
                <a:noFill/>
                <a:tableStyleId>{422C61BA-C0C7-4405-B19D-00252783338B}</a:tableStyleId>
              </a:tblPr>
              <a:tblGrid>
                <a:gridCol w="226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9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AGE</a:t>
                      </a:r>
                      <a:endParaRPr sz="1500" b="1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AGE GROUPS</a:t>
                      </a:r>
                      <a:endParaRPr sz="1500" b="1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26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20s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25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20s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7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7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85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80s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99572"/>
                  </a:ext>
                </a:extLst>
              </a:tr>
              <a:tr h="5317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77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70s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01064"/>
                  </a:ext>
                </a:extLst>
              </a:tr>
              <a:tr h="5317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35</a:t>
                      </a:r>
                      <a:endParaRPr sz="1500" dirty="0">
                        <a:solidFill>
                          <a:schemeClr val="lt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30s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A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46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255</Words>
  <Application>Microsoft Macintosh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Catamaran Thin</vt:lpstr>
      <vt:lpstr>Arial</vt:lpstr>
      <vt:lpstr>Pathway Gothic One</vt:lpstr>
      <vt:lpstr>Fira Sans Extra Condensed Medium</vt:lpstr>
      <vt:lpstr>Roboto</vt:lpstr>
      <vt:lpstr>PT Sans</vt:lpstr>
      <vt:lpstr>Town Planning</vt:lpstr>
      <vt:lpstr>BINNING</vt:lpstr>
      <vt:lpstr>EXAMPLE</vt:lpstr>
      <vt:lpstr>WHAT IS BINNING</vt:lpstr>
      <vt:lpstr>PowerPoint Presentation</vt:lpstr>
      <vt:lpstr>WHAT IS BINS</vt:lpstr>
      <vt:lpstr>PowerPoint Presentation</vt:lpstr>
      <vt:lpstr>EXAMPLE</vt:lpstr>
      <vt:lpstr>PowerPoint Presentation</vt:lpstr>
      <vt:lpstr>PREDICTED DATA CATEGORIZATION</vt:lpstr>
      <vt:lpstr>PowerPoint Presentation</vt:lpstr>
      <vt:lpstr>DIFFERENT TECHNIQUES</vt:lpstr>
      <vt:lpstr>DIFFERENT TECHNIQUES TO FORM A BIN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BINNING</dc:title>
  <cp:lastModifiedBy>Microsoft Office User</cp:lastModifiedBy>
  <cp:revision>9</cp:revision>
  <dcterms:modified xsi:type="dcterms:W3CDTF">2021-05-06T20:06:51Z</dcterms:modified>
</cp:coreProperties>
</file>