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55"/>
  </p:normalViewPr>
  <p:slideViewPr>
    <p:cSldViewPr snapToGrid="0" snapToObjects="1">
      <p:cViewPr>
        <p:scale>
          <a:sx n="117" d="100"/>
          <a:sy n="117" d="100"/>
        </p:scale>
        <p:origin x="712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6B2F-EB4A-4041-B37D-0E44D120337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91EE-2924-A14B-92C2-8A6A2E6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42A15-FAC5-C445-BCDF-4884AB207372}"/>
              </a:ext>
            </a:extLst>
          </p:cNvPr>
          <p:cNvSpPr/>
          <p:nvPr/>
        </p:nvSpPr>
        <p:spPr>
          <a:xfrm>
            <a:off x="2314752" y="247461"/>
            <a:ext cx="22284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18A73-9758-0648-A71D-B6CEFFD60BBF}"/>
              </a:ext>
            </a:extLst>
          </p:cNvPr>
          <p:cNvSpPr/>
          <p:nvPr/>
        </p:nvSpPr>
        <p:spPr>
          <a:xfrm>
            <a:off x="0" y="916346"/>
            <a:ext cx="40818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TAUSEEF MUSHATQUE ALI SHAIKH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6F0C7-777D-9B47-A005-671C7FEEA5C5}"/>
              </a:ext>
            </a:extLst>
          </p:cNvPr>
          <p:cNvSpPr/>
          <p:nvPr/>
        </p:nvSpPr>
        <p:spPr>
          <a:xfrm>
            <a:off x="0" y="1279838"/>
            <a:ext cx="66695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 NO.: 18CO63	CLASS: TE-CO	SUBJECT: WED DEVELOPMENT LAB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C492B-217B-9E45-8DCE-785CDE296B3A}"/>
              </a:ext>
            </a:extLst>
          </p:cNvPr>
          <p:cNvSpPr/>
          <p:nvPr/>
        </p:nvSpPr>
        <p:spPr>
          <a:xfrm>
            <a:off x="0" y="1649170"/>
            <a:ext cx="5500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AIM: </a:t>
            </a:r>
            <a:r>
              <a:rPr lang="en-GB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INSTALLING AND SETTING OF LAMP/WAMP/XAMPP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3B38E-7C49-E542-9668-FFDDD66CAAD8}"/>
              </a:ext>
            </a:extLst>
          </p:cNvPr>
          <p:cNvSpPr/>
          <p:nvPr/>
        </p:nvSpPr>
        <p:spPr>
          <a:xfrm>
            <a:off x="0" y="2219882"/>
            <a:ext cx="14039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PROCEDURE:</a:t>
            </a:r>
            <a:endParaRPr lang="en-GB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DF969-8330-6E47-BF74-A134E8096AFE}"/>
              </a:ext>
            </a:extLst>
          </p:cNvPr>
          <p:cNvSpPr/>
          <p:nvPr/>
        </p:nvSpPr>
        <p:spPr>
          <a:xfrm>
            <a:off x="0" y="2589214"/>
            <a:ext cx="66284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STEP-1: </a:t>
            </a:r>
            <a:r>
              <a:rPr lang="en-I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XAM</a:t>
            </a: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 for Mac OSX</a:t>
            </a:r>
            <a:r>
              <a:rPr lang="en-IN" sz="1600" dirty="0"/>
              <a:t> Be sure to select the proper version.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325458-23F6-AF47-99FA-ADB810D8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08" y="3174970"/>
            <a:ext cx="3710102" cy="258158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A246AE3B-0C0D-1E43-ADD9-53091285EA8B}"/>
              </a:ext>
            </a:extLst>
          </p:cNvPr>
          <p:cNvSpPr/>
          <p:nvPr/>
        </p:nvSpPr>
        <p:spPr>
          <a:xfrm>
            <a:off x="4037465" y="4704605"/>
            <a:ext cx="794732" cy="3763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C81DE-1CFA-5A44-9C46-A62047BE0B25}"/>
              </a:ext>
            </a:extLst>
          </p:cNvPr>
          <p:cNvSpPr/>
          <p:nvPr/>
        </p:nvSpPr>
        <p:spPr>
          <a:xfrm>
            <a:off x="3037705" y="5741514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1.1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1F3C55-865F-8642-84DC-7311E375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08" y="6080068"/>
            <a:ext cx="3710102" cy="25696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897ACC-6D7D-9D4F-9AC7-DD49B6491B9A}"/>
              </a:ext>
            </a:extLst>
          </p:cNvPr>
          <p:cNvSpPr/>
          <p:nvPr/>
        </p:nvSpPr>
        <p:spPr>
          <a:xfrm>
            <a:off x="3037705" y="8646612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1.2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67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01EB04-9D6D-3C42-B553-79B7C1D5A2C6}"/>
              </a:ext>
            </a:extLst>
          </p:cNvPr>
          <p:cNvSpPr/>
          <p:nvPr/>
        </p:nvSpPr>
        <p:spPr>
          <a:xfrm>
            <a:off x="0" y="729546"/>
            <a:ext cx="50410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STEP-2: </a:t>
            </a:r>
            <a:r>
              <a:rPr lang="en-IN" dirty="0"/>
              <a:t>Open the downloaded file (the DMG-Image).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323FC-050F-9D48-B1A6-23E76E1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1" y="1332904"/>
            <a:ext cx="1154945" cy="1206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50E60-BFC1-604E-ABD6-6E1CEEA3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61" y="1332904"/>
            <a:ext cx="3219399" cy="1206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FFE1C-B2BF-F643-B2BB-46D844708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890" y="1332904"/>
            <a:ext cx="1010494" cy="12086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DA554C-D531-1548-8F74-3560FEAA4306}"/>
              </a:ext>
            </a:extLst>
          </p:cNvPr>
          <p:cNvSpPr/>
          <p:nvPr/>
        </p:nvSpPr>
        <p:spPr>
          <a:xfrm>
            <a:off x="0" y="2998056"/>
            <a:ext cx="665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41414"/>
                </a:solidFill>
                <a:latin typeface="Open Sans"/>
              </a:rPr>
              <a:t>STEP-3:</a:t>
            </a:r>
            <a:r>
              <a:rPr lang="en-IN" dirty="0"/>
              <a:t>Drag and drop the XAMPP folder into your Applications folder.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B129D3-806F-9F4B-BD57-99CF10FE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9" y="3661931"/>
            <a:ext cx="2565445" cy="1322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8DD51B-EBDE-AA49-B95D-6AFCC0660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838" y="3669760"/>
            <a:ext cx="2535809" cy="13145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36083-03F5-4245-B2FC-7E9CB87B0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28" y="5897284"/>
            <a:ext cx="2855226" cy="22408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898553-7794-8940-931E-13E8C87A1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7597" y="6434309"/>
            <a:ext cx="3266926" cy="1166759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4365620F-2121-D543-9C1F-813894D0B7AA}"/>
              </a:ext>
            </a:extLst>
          </p:cNvPr>
          <p:cNvSpPr/>
          <p:nvPr/>
        </p:nvSpPr>
        <p:spPr>
          <a:xfrm>
            <a:off x="2245143" y="7087418"/>
            <a:ext cx="469295" cy="4775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065BEE6-E953-F34C-A2B9-A11438602341}"/>
              </a:ext>
            </a:extLst>
          </p:cNvPr>
          <p:cNvSpPr/>
          <p:nvPr/>
        </p:nvSpPr>
        <p:spPr>
          <a:xfrm>
            <a:off x="5117675" y="6637508"/>
            <a:ext cx="483060" cy="4775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92261-6D3E-9449-AA56-341D07F4991A}"/>
              </a:ext>
            </a:extLst>
          </p:cNvPr>
          <p:cNvSpPr/>
          <p:nvPr/>
        </p:nvSpPr>
        <p:spPr>
          <a:xfrm>
            <a:off x="362866" y="2534236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2.1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559F44-9119-544E-A416-CCAA8F4F1576}"/>
              </a:ext>
            </a:extLst>
          </p:cNvPr>
          <p:cNvSpPr/>
          <p:nvPr/>
        </p:nvSpPr>
        <p:spPr>
          <a:xfrm>
            <a:off x="3042533" y="2534236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2.2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14204-BBC5-4E43-8B29-BD0A6876539B}"/>
              </a:ext>
            </a:extLst>
          </p:cNvPr>
          <p:cNvSpPr/>
          <p:nvPr/>
        </p:nvSpPr>
        <p:spPr>
          <a:xfrm>
            <a:off x="5724843" y="2534236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2.3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A18984-3A49-E549-9977-89A731A9059C}"/>
              </a:ext>
            </a:extLst>
          </p:cNvPr>
          <p:cNvSpPr/>
          <p:nvPr/>
        </p:nvSpPr>
        <p:spPr>
          <a:xfrm>
            <a:off x="1310147" y="4984357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3.1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1BF744-4A02-6144-8439-F1808EF7308D}"/>
              </a:ext>
            </a:extLst>
          </p:cNvPr>
          <p:cNvSpPr/>
          <p:nvPr/>
        </p:nvSpPr>
        <p:spPr>
          <a:xfrm>
            <a:off x="4750448" y="4984357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3.2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C1FCD-4C3C-B146-BF20-E91B7B36232A}"/>
              </a:ext>
            </a:extLst>
          </p:cNvPr>
          <p:cNvSpPr/>
          <p:nvPr/>
        </p:nvSpPr>
        <p:spPr>
          <a:xfrm>
            <a:off x="1310147" y="8138094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3.3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99666F-A3A6-0F48-9FD2-27714E86F200}"/>
              </a:ext>
            </a:extLst>
          </p:cNvPr>
          <p:cNvSpPr/>
          <p:nvPr/>
        </p:nvSpPr>
        <p:spPr>
          <a:xfrm>
            <a:off x="4750448" y="7601068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3.4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32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AE3917-CD4C-E142-81E7-6D26B0092BCE}"/>
              </a:ext>
            </a:extLst>
          </p:cNvPr>
          <p:cNvSpPr/>
          <p:nvPr/>
        </p:nvSpPr>
        <p:spPr>
          <a:xfrm>
            <a:off x="-583" y="396200"/>
            <a:ext cx="665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41414"/>
                </a:solidFill>
                <a:latin typeface="Open Sans"/>
              </a:rPr>
              <a:t>STEP-4:</a:t>
            </a:r>
            <a:r>
              <a:rPr lang="en-IN" dirty="0"/>
              <a:t>To start XAMPP simply open </a:t>
            </a:r>
            <a:r>
              <a:rPr lang="en-IN" b="1" dirty="0"/>
              <a:t>XAMPP APP </a:t>
            </a:r>
            <a:r>
              <a:rPr lang="en-IN" dirty="0"/>
              <a:t>from Applications or 	     Launchpad and the start button, The servers can be managed 	     through Services and can be individually used or turned off.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A2894-6D8F-3944-A9E7-2A65AAE7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50" y="1668907"/>
            <a:ext cx="2626629" cy="2383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D02ED-81F4-2F49-8C16-002CC502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6" y="5289117"/>
            <a:ext cx="2827166" cy="2506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53927-2C0B-9149-817B-D5FB526DD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"/>
          <a:stretch/>
        </p:blipFill>
        <p:spPr>
          <a:xfrm>
            <a:off x="3814337" y="1625229"/>
            <a:ext cx="2668948" cy="2379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42579-F050-844E-8F2C-FCF51B2C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229" y="5268442"/>
            <a:ext cx="2827166" cy="2537605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BB29C5C3-EB96-1845-8E33-A3C8A19D4BEB}"/>
              </a:ext>
            </a:extLst>
          </p:cNvPr>
          <p:cNvSpPr/>
          <p:nvPr/>
        </p:nvSpPr>
        <p:spPr>
          <a:xfrm>
            <a:off x="585294" y="2435627"/>
            <a:ext cx="2168511" cy="2743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810B50-CCCA-DB49-9BED-95D33409CE52}"/>
              </a:ext>
            </a:extLst>
          </p:cNvPr>
          <p:cNvSpPr/>
          <p:nvPr/>
        </p:nvSpPr>
        <p:spPr>
          <a:xfrm>
            <a:off x="1286570" y="4063520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4.1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BFD39D-1FE4-7C4F-98FB-8ED6D945D103}"/>
              </a:ext>
            </a:extLst>
          </p:cNvPr>
          <p:cNvSpPr/>
          <p:nvPr/>
        </p:nvSpPr>
        <p:spPr>
          <a:xfrm>
            <a:off x="4788843" y="4048774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4.2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6C47B-6F31-7E4A-89BC-81F842AA7348}"/>
              </a:ext>
            </a:extLst>
          </p:cNvPr>
          <p:cNvSpPr/>
          <p:nvPr/>
        </p:nvSpPr>
        <p:spPr>
          <a:xfrm>
            <a:off x="1286570" y="7795134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4.3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60ADD-636A-394D-8E4A-3B1B6B5CDCCE}"/>
              </a:ext>
            </a:extLst>
          </p:cNvPr>
          <p:cNvSpPr/>
          <p:nvPr/>
        </p:nvSpPr>
        <p:spPr>
          <a:xfrm>
            <a:off x="4757518" y="7795134"/>
            <a:ext cx="7825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Fig: 4.4</a:t>
            </a:r>
            <a:endParaRPr lang="en-GB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8980C9A-7278-4642-AE82-EAF1961EE042}"/>
              </a:ext>
            </a:extLst>
          </p:cNvPr>
          <p:cNvSpPr/>
          <p:nvPr/>
        </p:nvSpPr>
        <p:spPr>
          <a:xfrm>
            <a:off x="2095036" y="5826527"/>
            <a:ext cx="922023" cy="2743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8A9D9AA-99E3-3045-B9F6-B51EE42470A8}"/>
              </a:ext>
            </a:extLst>
          </p:cNvPr>
          <p:cNvSpPr/>
          <p:nvPr/>
        </p:nvSpPr>
        <p:spPr>
          <a:xfrm>
            <a:off x="5350683" y="2323796"/>
            <a:ext cx="922023" cy="2743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1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150</Words>
  <Application>Microsoft Macintosh PowerPoint</Application>
  <PresentationFormat>Letter Paper (8.5x11 in)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2020-08-12T17:35:20Z</dcterms:created>
  <dcterms:modified xsi:type="dcterms:W3CDTF">2020-08-12T18:40:08Z</dcterms:modified>
</cp:coreProperties>
</file>