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6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tauseef201/IBM-Intersh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Securing data hiding in images using </a:t>
            </a:r>
            <a:r>
              <a:rPr lang="en-US" b="1" dirty="0" err="1" smtClean="0">
                <a:solidFill>
                  <a:schemeClr val="accent1"/>
                </a:solidFill>
                <a:latin typeface="Arial" panose="020B0604020202020204" pitchFamily="34" charset="0"/>
                <a:cs typeface="Arial" panose="020B0604020202020204" pitchFamily="34" charset="0"/>
              </a:rPr>
              <a:t>steganogrpahy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MOHD TAUSEEF ALI </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MOHD TAUSEEF ALI</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MJCET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dirty="0"/>
              <a:t>The future of steganography is poised to evolve significantly with advancements in technology. As digital communication continues to grow, steganography will likely see increased use in </a:t>
            </a:r>
            <a:r>
              <a:rPr lang="en-US" b="1" dirty="0"/>
              <a:t>multimedia</a:t>
            </a:r>
            <a:r>
              <a:rPr lang="en-US" dirty="0"/>
              <a:t>, such as audio, video, and even 3D content, offering new avenues for hidden data transmission. Machine learning and AI will play a crucial role in developing more advanced, undetectable techniques, improving both the robustness and capacity of data hiding.</a:t>
            </a:r>
          </a:p>
          <a:p>
            <a:r>
              <a:rPr lang="en-US" dirty="0"/>
              <a:t>Additionally, </a:t>
            </a:r>
            <a:r>
              <a:rPr lang="en-US" b="1" dirty="0"/>
              <a:t>cloud storage</a:t>
            </a:r>
            <a:r>
              <a:rPr lang="en-US" dirty="0"/>
              <a:t> and </a:t>
            </a:r>
            <a:r>
              <a:rPr lang="en-US" b="1" dirty="0"/>
              <a:t>cross-platform communication</a:t>
            </a:r>
            <a:r>
              <a:rPr lang="en-US" dirty="0"/>
              <a:t> will enable more secure and covert data sharing across devices and networks. </a:t>
            </a:r>
            <a:r>
              <a:rPr lang="en-US" b="1" dirty="0" err="1"/>
              <a:t>Blockchain</a:t>
            </a:r>
            <a:r>
              <a:rPr lang="en-US" b="1" dirty="0"/>
              <a:t> integration</a:t>
            </a:r>
            <a:r>
              <a:rPr lang="en-US" dirty="0"/>
              <a:t> could also enhance the security and integrity of hidden data by ensuring immutability and decentralization.</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Enhancing Data Security Through </a:t>
            </a:r>
            <a:r>
              <a:rPr lang="en-US" sz="3200" dirty="0" err="1"/>
              <a:t>Steganographic</a:t>
            </a:r>
            <a:r>
              <a:rPr lang="en-US" sz="3200" dirty="0"/>
              <a:t> </a:t>
            </a:r>
            <a:r>
              <a:rPr lang="en-US" sz="3200" dirty="0" smtClean="0"/>
              <a:t>Techniques</a:t>
            </a:r>
          </a:p>
          <a:p>
            <a:pPr marL="0" indent="0">
              <a:buNone/>
            </a:pPr>
            <a:r>
              <a:rPr lang="en-US" b="1" dirty="0"/>
              <a:t>Improved </a:t>
            </a:r>
            <a:r>
              <a:rPr lang="en-US" b="1" dirty="0" err="1"/>
              <a:t>Steganographic</a:t>
            </a:r>
            <a:r>
              <a:rPr lang="en-US" b="1" dirty="0"/>
              <a:t> Algorithms:</a:t>
            </a:r>
            <a:r>
              <a:rPr lang="en-US" dirty="0"/>
              <a:t> Develop new or enhance existing </a:t>
            </a:r>
            <a:r>
              <a:rPr lang="en-US" dirty="0" err="1"/>
              <a:t>steganographic</a:t>
            </a:r>
            <a:r>
              <a:rPr lang="en-US" dirty="0"/>
              <a:t> algorithms to securely embed hidden messages in digital media files (images, audio, video</a:t>
            </a:r>
            <a:r>
              <a:rPr lang="en-US" dirty="0" smtClean="0"/>
              <a:t>).</a:t>
            </a:r>
          </a:p>
          <a:p>
            <a:pPr marL="0" indent="0">
              <a:buNone/>
            </a:pPr>
            <a:r>
              <a:rPr lang="en-US" b="1" dirty="0"/>
              <a:t>Data Integrity and Detection Resistance:</a:t>
            </a:r>
            <a:r>
              <a:rPr lang="en-US" dirty="0"/>
              <a:t> Focus on increasing the robustness of hidden data against detection by attackers or unauthorized parties, even in the presence of common attacks such as compression, resizing, or format changes</a:t>
            </a:r>
            <a:r>
              <a:rPr lang="en-US" dirty="0" smtClean="0"/>
              <a:t>.</a:t>
            </a:r>
          </a:p>
          <a:p>
            <a:pPr marL="0" indent="0">
              <a:buNone/>
            </a:pPr>
            <a:r>
              <a:rPr lang="en-US" b="1" dirty="0"/>
              <a:t>Capacity Optimization:</a:t>
            </a:r>
            <a:r>
              <a:rPr lang="en-US" dirty="0"/>
              <a:t> Explore methods to maximize the amount of data that can be hidden without significantly degrading the quality or integrity of the host media file</a:t>
            </a:r>
            <a:r>
              <a:rPr lang="en-US" dirty="0" smtClean="0"/>
              <a:t>.</a:t>
            </a:r>
          </a:p>
          <a:p>
            <a:pPr marL="0" indent="0">
              <a:buNone/>
            </a:pPr>
            <a:r>
              <a:rPr lang="en-US" b="1" dirty="0"/>
              <a:t>Security Features:</a:t>
            </a:r>
            <a:r>
              <a:rPr lang="en-US" dirty="0"/>
              <a:t> Investigate encryption mechanisms integrated with steganography to ensure that even if the hidden data is extracted, it remains unreadable without the proper decryption key.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smtClean="0"/>
              <a:t>Windows 10,</a:t>
            </a:r>
          </a:p>
          <a:p>
            <a:pPr marL="0" indent="0">
              <a:buNone/>
            </a:pPr>
            <a:r>
              <a:rPr lang="en-IN" dirty="0" smtClean="0"/>
              <a:t>With Intel i5 3</a:t>
            </a:r>
            <a:r>
              <a:rPr lang="en-IN" baseline="30000" dirty="0" smtClean="0"/>
              <a:t>rd</a:t>
            </a:r>
            <a:r>
              <a:rPr lang="en-IN" dirty="0" smtClean="0"/>
              <a:t> Gen </a:t>
            </a:r>
            <a:r>
              <a:rPr lang="en-IN" dirty="0"/>
              <a:t>P</a:t>
            </a:r>
            <a:r>
              <a:rPr lang="en-IN" dirty="0" smtClean="0"/>
              <a:t>rocessor, 500GB HDD, 8GB RAM</a:t>
            </a:r>
          </a:p>
          <a:p>
            <a:pPr marL="0" indent="0">
              <a:buNone/>
            </a:pPr>
            <a:r>
              <a:rPr lang="en-IN" dirty="0" smtClean="0"/>
              <a:t>Python, </a:t>
            </a:r>
          </a:p>
          <a:p>
            <a:pPr marL="0" indent="0">
              <a:buNone/>
            </a:pPr>
            <a:r>
              <a:rPr lang="en-IN" dirty="0" smtClean="0"/>
              <a:t>Open CV, </a:t>
            </a:r>
          </a:p>
          <a:p>
            <a:pPr marL="0" indent="0">
              <a:buNone/>
            </a:pPr>
            <a:r>
              <a:rPr lang="en-IN" dirty="0" smtClean="0"/>
              <a:t>String, </a:t>
            </a:r>
          </a:p>
          <a:p>
            <a:pPr marL="0" indent="0">
              <a:buNone/>
            </a:pPr>
            <a:r>
              <a:rPr lang="en-IN" dirty="0" smtClean="0"/>
              <a:t>Open OS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US" sz="1800" b="1" dirty="0"/>
              <a:t>Visual </a:t>
            </a:r>
            <a:r>
              <a:rPr lang="en-US" sz="1800" b="1" dirty="0" smtClean="0"/>
              <a:t>Transformation</a:t>
            </a:r>
            <a:endParaRPr lang="en-US" sz="1800" dirty="0" smtClean="0"/>
          </a:p>
          <a:p>
            <a:pPr marL="0" indent="0">
              <a:buNone/>
            </a:pPr>
            <a:r>
              <a:rPr lang="en-US" sz="1800" b="1" dirty="0"/>
              <a:t>Advanced </a:t>
            </a:r>
            <a:r>
              <a:rPr lang="en-US" sz="1800" b="1" dirty="0" smtClean="0"/>
              <a:t>Algorithms</a:t>
            </a:r>
            <a:endParaRPr lang="en-US" sz="1800" dirty="0" smtClean="0"/>
          </a:p>
          <a:p>
            <a:pPr marL="0" indent="0">
              <a:buNone/>
            </a:pPr>
            <a:r>
              <a:rPr lang="en-US" sz="1800" b="1" dirty="0"/>
              <a:t>Enhanced </a:t>
            </a:r>
            <a:r>
              <a:rPr lang="en-US" sz="1800" b="1" dirty="0" smtClean="0"/>
              <a:t>Security</a:t>
            </a:r>
            <a:endParaRPr lang="en-US" sz="1800" dirty="0" smtClean="0"/>
          </a:p>
          <a:p>
            <a:pPr marL="0" indent="0">
              <a:buNone/>
            </a:pPr>
            <a:r>
              <a:rPr lang="en-US" sz="1800" b="1" dirty="0"/>
              <a:t>3D or Multidimensional </a:t>
            </a:r>
            <a:r>
              <a:rPr lang="en-US" sz="1800" b="1" dirty="0" smtClean="0"/>
              <a:t>Steganography</a:t>
            </a:r>
            <a:endParaRPr lang="en-US" sz="1800" dirty="0" smtClean="0"/>
          </a:p>
          <a:p>
            <a:pPr marL="0" indent="0">
              <a:buNone/>
            </a:pPr>
            <a:r>
              <a:rPr lang="en-US" sz="1800" b="1" dirty="0"/>
              <a:t>Steganography in </a:t>
            </a:r>
            <a:r>
              <a:rPr lang="en-US" sz="1800" b="1" dirty="0" smtClean="0"/>
              <a:t>Audio/Video</a:t>
            </a:r>
            <a:endParaRPr lang="en-US" sz="1800" dirty="0" smtClean="0"/>
          </a:p>
          <a:p>
            <a:pPr marL="0" indent="0">
              <a:buNone/>
            </a:pPr>
            <a:r>
              <a:rPr lang="en-US" sz="1800" b="1" dirty="0"/>
              <a:t>User Interface (UI) for </a:t>
            </a:r>
            <a:r>
              <a:rPr lang="en-US" sz="1800" b="1" dirty="0" smtClean="0"/>
              <a:t>Simplicity</a:t>
            </a:r>
            <a:endParaRPr lang="en-US" sz="1800" dirty="0" smtClean="0"/>
          </a:p>
          <a:p>
            <a:pPr marL="0" indent="0">
              <a:buNone/>
            </a:pPr>
            <a:r>
              <a:rPr lang="en-US" sz="1800" b="1" dirty="0"/>
              <a:t>Real-time Messaging with Animated Hidden </a:t>
            </a:r>
            <a:r>
              <a:rPr lang="en-US" sz="1800" b="1" dirty="0" smtClean="0"/>
              <a:t>Data</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dirty="0" smtClean="0"/>
              <a:t>Military</a:t>
            </a:r>
          </a:p>
          <a:p>
            <a:r>
              <a:rPr lang="en-IN" dirty="0" smtClean="0"/>
              <a:t>Navy</a:t>
            </a:r>
          </a:p>
          <a:p>
            <a:r>
              <a:rPr lang="en-IN" dirty="0" smtClean="0"/>
              <a:t>Health Organisation</a:t>
            </a:r>
          </a:p>
          <a:p>
            <a:r>
              <a:rPr lang="en-IN" dirty="0" smtClean="0"/>
              <a:t>Other Govt. Sector</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1571241" y="1301750"/>
            <a:ext cx="9049518" cy="46736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b="1" dirty="0"/>
              <a:t>Conclusion on Steganography:</a:t>
            </a:r>
          </a:p>
          <a:p>
            <a:r>
              <a:rPr lang="en-US" dirty="0"/>
              <a:t>Steganography is a powerful technique used to hide information within other forms of media, such as images, audio, or video, in a way that is not perceptible to the human eye or ear. It plays a crucial role in maintaining privacy, security, and confidential communication, especially in situations where traditional encryption might raise suspicion. By embedding hidden messages within seemingly innocent content, steganography allows for covert transmission of sensitive information without attracting attention</a:t>
            </a:r>
            <a:r>
              <a:rPr lang="en-US" dirty="0" smtClean="0"/>
              <a:t>.</a:t>
            </a:r>
          </a:p>
          <a:p>
            <a:r>
              <a:rPr lang="en-US" b="1" dirty="0"/>
              <a:t>Problem Statement</a:t>
            </a:r>
            <a:r>
              <a:rPr lang="en-US" dirty="0"/>
              <a:t>: </a:t>
            </a:r>
            <a:endParaRPr lang="en-US" dirty="0" smtClean="0"/>
          </a:p>
          <a:p>
            <a:r>
              <a:rPr lang="en-US" dirty="0" smtClean="0"/>
              <a:t>As </a:t>
            </a:r>
            <a:r>
              <a:rPr lang="en-US" dirty="0"/>
              <a:t>digital communication continues to evolve, the need for secure and discreet data transmission grows. However, with increasing advancements in </a:t>
            </a:r>
            <a:r>
              <a:rPr lang="en-US" dirty="0" err="1"/>
              <a:t>steganalysis</a:t>
            </a:r>
            <a:r>
              <a:rPr lang="en-US" dirty="0"/>
              <a:t> tools, detecting hidden information within digital media is becoming more sophisticated. This creates a pressing need for improved, robust </a:t>
            </a:r>
            <a:r>
              <a:rPr lang="en-US" dirty="0" err="1"/>
              <a:t>steganographic</a:t>
            </a:r>
            <a:r>
              <a:rPr lang="en-US" dirty="0"/>
              <a:t> techniques that can resist detection, support larger payloads, and provide greater security, while also being practical and efficient for everyday use. The challenge lies in striking a balance between hiding data and maintaining the integrity of the carrier media.</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US" dirty="0">
                <a:hlinkClick r:id="rId2"/>
              </a:rPr>
              <a:t>tauseef201/IBM-</a:t>
            </a:r>
            <a:r>
              <a:rPr lang="en-US">
                <a:hlinkClick r:id="rId2"/>
              </a:rPr>
              <a:t>Intership</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529</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Securing data hiding in images using steganogrpahy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34</cp:revision>
  <dcterms:created xsi:type="dcterms:W3CDTF">2021-05-26T16:50:10Z</dcterms:created>
  <dcterms:modified xsi:type="dcterms:W3CDTF">2025-03-02T07:22:56Z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