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61" r:id="rId5"/>
    <p:sldId id="262" r:id="rId6"/>
    <p:sldId id="268" r:id="rId7"/>
    <p:sldId id="270" r:id="rId8"/>
    <p:sldId id="259" r:id="rId9"/>
    <p:sldId id="269" r:id="rId10"/>
    <p:sldId id="267" r:id="rId11"/>
    <p:sldId id="271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8214"/>
    <a:srgbClr val="007033"/>
    <a:srgbClr val="D6370C"/>
    <a:srgbClr val="C33A1F"/>
    <a:srgbClr val="E6E6E6"/>
    <a:srgbClr val="003635"/>
    <a:srgbClr val="9EFF29"/>
    <a:srgbClr val="C80064"/>
    <a:srgbClr val="0000CC"/>
    <a:srgbClr val="FF2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88" d="100"/>
          <a:sy n="88" d="100"/>
        </p:scale>
        <p:origin x="680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ollaborarchy.wordpress.com/category/information-lifecycle-management/" TargetMode="External"/><Relationship Id="rId3" Type="http://schemas.openxmlformats.org/officeDocument/2006/relationships/image" Target="../media/image13.jpeg"/><Relationship Id="rId7" Type="http://schemas.openxmlformats.org/officeDocument/2006/relationships/image" Target="../media/image15.jpeg"/><Relationship Id="rId2" Type="http://schemas.openxmlformats.org/officeDocument/2006/relationships/hyperlink" Target="https://principalspov.blogspot.com/2014/12/the-three-questions.html" TargetMode="External"/><Relationship Id="rId1" Type="http://schemas.openxmlformats.org/officeDocument/2006/relationships/image" Target="../media/image12.jpeg"/><Relationship Id="rId6" Type="http://schemas.openxmlformats.org/officeDocument/2006/relationships/hyperlink" Target="https://cassandrajohn.com/2016/07/26/first-rules-of-data-analysis/" TargetMode="External"/><Relationship Id="rId11" Type="http://schemas.openxmlformats.org/officeDocument/2006/relationships/hyperlink" Target="https://www.arch2o.com/architectural-design-software/" TargetMode="External"/><Relationship Id="rId5" Type="http://schemas.openxmlformats.org/officeDocument/2006/relationships/image" Target="../media/image14.jpeg"/><Relationship Id="rId10" Type="http://schemas.openxmlformats.org/officeDocument/2006/relationships/image" Target="../media/image17.jpeg"/><Relationship Id="rId4" Type="http://schemas.openxmlformats.org/officeDocument/2006/relationships/hyperlink" Target="https://pixabay.com/en/big-data-database-to-stock-data-2103091/" TargetMode="External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ollaborarchy.wordpress.com/category/information-lifecycle-management/" TargetMode="External"/><Relationship Id="rId3" Type="http://schemas.openxmlformats.org/officeDocument/2006/relationships/image" Target="../media/image13.jpeg"/><Relationship Id="rId7" Type="http://schemas.openxmlformats.org/officeDocument/2006/relationships/image" Target="../media/image15.jpeg"/><Relationship Id="rId2" Type="http://schemas.openxmlformats.org/officeDocument/2006/relationships/hyperlink" Target="https://principalspov.blogspot.com/2014/12/the-three-questions.html" TargetMode="External"/><Relationship Id="rId1" Type="http://schemas.openxmlformats.org/officeDocument/2006/relationships/image" Target="../media/image12.jpeg"/><Relationship Id="rId6" Type="http://schemas.openxmlformats.org/officeDocument/2006/relationships/hyperlink" Target="https://cassandrajohn.com/2016/07/26/first-rules-of-data-analysis/" TargetMode="External"/><Relationship Id="rId11" Type="http://schemas.openxmlformats.org/officeDocument/2006/relationships/hyperlink" Target="https://www.arch2o.com/architectural-design-software/" TargetMode="External"/><Relationship Id="rId5" Type="http://schemas.openxmlformats.org/officeDocument/2006/relationships/image" Target="../media/image14.jpeg"/><Relationship Id="rId10" Type="http://schemas.openxmlformats.org/officeDocument/2006/relationships/image" Target="../media/image17.jpeg"/><Relationship Id="rId4" Type="http://schemas.openxmlformats.org/officeDocument/2006/relationships/hyperlink" Target="https://pixabay.com/en/big-data-database-to-stock-data-2103091/" TargetMode="External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0971BA-81E3-4FA4-95DA-915A03E0551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0392DA1-3522-44DC-B6AD-70B8218B2B63}">
      <dgm:prSet phldrT="[Text]"/>
      <dgm:spPr/>
      <dgm:t>
        <a:bodyPr/>
        <a:lstStyle/>
        <a:p>
          <a:r>
            <a:rPr lang="en-US" dirty="0"/>
            <a:t>Business Question</a:t>
          </a:r>
          <a:endParaRPr lang="en-AU" dirty="0"/>
        </a:p>
      </dgm:t>
    </dgm:pt>
    <dgm:pt modelId="{0B8E5F9C-4EAB-4F75-8990-A91B05920DF7}" type="parTrans" cxnId="{996F7907-DE87-467B-8E32-45989250B5D2}">
      <dgm:prSet/>
      <dgm:spPr/>
      <dgm:t>
        <a:bodyPr/>
        <a:lstStyle/>
        <a:p>
          <a:endParaRPr lang="en-AU"/>
        </a:p>
      </dgm:t>
    </dgm:pt>
    <dgm:pt modelId="{80156295-07F9-4463-85E4-5A2159518E69}" type="sibTrans" cxnId="{996F7907-DE87-467B-8E32-45989250B5D2}">
      <dgm:prSet/>
      <dgm:spPr/>
      <dgm:t>
        <a:bodyPr/>
        <a:lstStyle/>
        <a:p>
          <a:endParaRPr lang="en-AU"/>
        </a:p>
      </dgm:t>
    </dgm:pt>
    <dgm:pt modelId="{A12F6D61-B6CC-4449-AF04-64593C733797}">
      <dgm:prSet phldrT="[Text]"/>
      <dgm:spPr/>
      <dgm:t>
        <a:bodyPr/>
        <a:lstStyle/>
        <a:p>
          <a:r>
            <a:rPr lang="en-US" dirty="0"/>
            <a:t>Rationale</a:t>
          </a:r>
          <a:endParaRPr lang="en-AU" dirty="0"/>
        </a:p>
      </dgm:t>
    </dgm:pt>
    <dgm:pt modelId="{00CA5F39-1B76-41A0-9EFE-E7BC49AFD165}" type="parTrans" cxnId="{FF3DB560-C6BD-48CE-A103-9E7281859B34}">
      <dgm:prSet/>
      <dgm:spPr/>
      <dgm:t>
        <a:bodyPr/>
        <a:lstStyle/>
        <a:p>
          <a:endParaRPr lang="en-AU"/>
        </a:p>
      </dgm:t>
    </dgm:pt>
    <dgm:pt modelId="{97505D42-D68B-45FE-B11C-8A18C1C16ECF}" type="sibTrans" cxnId="{FF3DB560-C6BD-48CE-A103-9E7281859B34}">
      <dgm:prSet/>
      <dgm:spPr/>
      <dgm:t>
        <a:bodyPr/>
        <a:lstStyle/>
        <a:p>
          <a:endParaRPr lang="en-AU"/>
        </a:p>
      </dgm:t>
    </dgm:pt>
    <dgm:pt modelId="{45F2BE26-E5B4-4E73-8DD4-94D172498F65}">
      <dgm:prSet phldrT="[Text]"/>
      <dgm:spPr/>
      <dgm:t>
        <a:bodyPr/>
        <a:lstStyle/>
        <a:p>
          <a:r>
            <a:rPr lang="en-US" dirty="0"/>
            <a:t>Delivery</a:t>
          </a:r>
          <a:endParaRPr lang="en-AU" dirty="0"/>
        </a:p>
      </dgm:t>
    </dgm:pt>
    <dgm:pt modelId="{DDD035CB-2BAF-4887-8297-F70D66162B4A}" type="parTrans" cxnId="{09C891B4-7BAE-480E-9412-D1A692FBF187}">
      <dgm:prSet/>
      <dgm:spPr/>
      <dgm:t>
        <a:bodyPr/>
        <a:lstStyle/>
        <a:p>
          <a:endParaRPr lang="en-AU"/>
        </a:p>
      </dgm:t>
    </dgm:pt>
    <dgm:pt modelId="{36DEC085-5D61-49A6-AAF4-F38968B0B050}" type="sibTrans" cxnId="{09C891B4-7BAE-480E-9412-D1A692FBF187}">
      <dgm:prSet/>
      <dgm:spPr/>
      <dgm:t>
        <a:bodyPr/>
        <a:lstStyle/>
        <a:p>
          <a:endParaRPr lang="en-AU"/>
        </a:p>
      </dgm:t>
    </dgm:pt>
    <dgm:pt modelId="{0511575D-3A8B-4CBE-A905-B3AB6F225659}">
      <dgm:prSet phldrT="[Text]"/>
      <dgm:spPr/>
      <dgm:t>
        <a:bodyPr/>
        <a:lstStyle/>
        <a:p>
          <a:r>
            <a:rPr lang="en-US" dirty="0"/>
            <a:t>Data Pipeline</a:t>
          </a:r>
          <a:endParaRPr lang="en-AU" dirty="0"/>
        </a:p>
      </dgm:t>
    </dgm:pt>
    <dgm:pt modelId="{A1DEEE86-E0F9-4050-8E3A-1E495C0A49DD}" type="parTrans" cxnId="{17894881-5DD2-47D5-B8DA-53825E3FDE9D}">
      <dgm:prSet/>
      <dgm:spPr/>
      <dgm:t>
        <a:bodyPr/>
        <a:lstStyle/>
        <a:p>
          <a:endParaRPr lang="en-AU"/>
        </a:p>
      </dgm:t>
    </dgm:pt>
    <dgm:pt modelId="{59270243-6F7F-4DFA-BE62-3D128CE6B43C}" type="sibTrans" cxnId="{17894881-5DD2-47D5-B8DA-53825E3FDE9D}">
      <dgm:prSet/>
      <dgm:spPr/>
      <dgm:t>
        <a:bodyPr/>
        <a:lstStyle/>
        <a:p>
          <a:endParaRPr lang="en-AU"/>
        </a:p>
      </dgm:t>
    </dgm:pt>
    <dgm:pt modelId="{63BAD658-1821-47FE-BEA3-C126E0899537}">
      <dgm:prSet phldrT="[Text]"/>
      <dgm:spPr/>
      <dgm:t>
        <a:bodyPr/>
        <a:lstStyle/>
        <a:p>
          <a:r>
            <a:rPr lang="en-US" dirty="0"/>
            <a:t>Summary</a:t>
          </a:r>
          <a:endParaRPr lang="en-AU" dirty="0"/>
        </a:p>
      </dgm:t>
    </dgm:pt>
    <dgm:pt modelId="{52A63413-0505-4377-B3D5-306648A28E8E}" type="parTrans" cxnId="{7C4CDA47-1388-4949-BBF2-5AFEB0FF69A0}">
      <dgm:prSet/>
      <dgm:spPr/>
      <dgm:t>
        <a:bodyPr/>
        <a:lstStyle/>
        <a:p>
          <a:endParaRPr lang="en-AU"/>
        </a:p>
      </dgm:t>
    </dgm:pt>
    <dgm:pt modelId="{C07AF30B-5F0A-4A55-8F96-A12CFA17C096}" type="sibTrans" cxnId="{7C4CDA47-1388-4949-BBF2-5AFEB0FF69A0}">
      <dgm:prSet/>
      <dgm:spPr/>
      <dgm:t>
        <a:bodyPr/>
        <a:lstStyle/>
        <a:p>
          <a:endParaRPr lang="en-AU"/>
        </a:p>
      </dgm:t>
    </dgm:pt>
    <dgm:pt modelId="{802D4324-1775-40DB-B265-4118F899794C}">
      <dgm:prSet phldrT="[Text]"/>
      <dgm:spPr/>
      <dgm:t>
        <a:bodyPr/>
        <a:lstStyle/>
        <a:p>
          <a:r>
            <a:rPr lang="en-US" dirty="0"/>
            <a:t>Conclusion</a:t>
          </a:r>
          <a:endParaRPr lang="en-AU" dirty="0"/>
        </a:p>
      </dgm:t>
    </dgm:pt>
    <dgm:pt modelId="{814B2E13-E53A-42CE-A7B6-A3477329B2A2}" type="parTrans" cxnId="{A56D8A40-2D27-405C-9250-DF09DE881849}">
      <dgm:prSet/>
      <dgm:spPr/>
      <dgm:t>
        <a:bodyPr/>
        <a:lstStyle/>
        <a:p>
          <a:endParaRPr lang="en-AU"/>
        </a:p>
      </dgm:t>
    </dgm:pt>
    <dgm:pt modelId="{13EA7DA4-E941-49BD-BD59-C4C61959A6CB}" type="sibTrans" cxnId="{A56D8A40-2D27-405C-9250-DF09DE881849}">
      <dgm:prSet/>
      <dgm:spPr/>
      <dgm:t>
        <a:bodyPr/>
        <a:lstStyle/>
        <a:p>
          <a:endParaRPr lang="en-AU"/>
        </a:p>
      </dgm:t>
    </dgm:pt>
    <dgm:pt modelId="{58CF7DB7-55D1-485B-915C-5A3D37E6FB80}" type="pres">
      <dgm:prSet presAssocID="{1C0971BA-81E3-4FA4-95DA-915A03E0551D}" presName="Name0" presStyleCnt="0">
        <dgm:presLayoutVars>
          <dgm:chMax val="7"/>
          <dgm:chPref val="7"/>
          <dgm:dir/>
        </dgm:presLayoutVars>
      </dgm:prSet>
      <dgm:spPr/>
    </dgm:pt>
    <dgm:pt modelId="{A8577F10-8E3A-4685-81E3-BA0E2CE541D1}" type="pres">
      <dgm:prSet presAssocID="{1C0971BA-81E3-4FA4-95DA-915A03E0551D}" presName="Name1" presStyleCnt="0"/>
      <dgm:spPr/>
    </dgm:pt>
    <dgm:pt modelId="{6406F6D7-0776-463B-8B7D-A72B9D4F014E}" type="pres">
      <dgm:prSet presAssocID="{1C0971BA-81E3-4FA4-95DA-915A03E0551D}" presName="cycle" presStyleCnt="0"/>
      <dgm:spPr/>
    </dgm:pt>
    <dgm:pt modelId="{F73AF2B8-8BB4-488C-8EF4-D61321D67B94}" type="pres">
      <dgm:prSet presAssocID="{1C0971BA-81E3-4FA4-95DA-915A03E0551D}" presName="srcNode" presStyleLbl="node1" presStyleIdx="0" presStyleCnt="6"/>
      <dgm:spPr/>
    </dgm:pt>
    <dgm:pt modelId="{08E4CB8C-3D67-46A6-B39E-BBF3983A0B58}" type="pres">
      <dgm:prSet presAssocID="{1C0971BA-81E3-4FA4-95DA-915A03E0551D}" presName="conn" presStyleLbl="parChTrans1D2" presStyleIdx="0" presStyleCnt="1"/>
      <dgm:spPr/>
    </dgm:pt>
    <dgm:pt modelId="{F45EB27D-DFD4-479D-9039-D99BF0B70826}" type="pres">
      <dgm:prSet presAssocID="{1C0971BA-81E3-4FA4-95DA-915A03E0551D}" presName="extraNode" presStyleLbl="node1" presStyleIdx="0" presStyleCnt="6"/>
      <dgm:spPr/>
    </dgm:pt>
    <dgm:pt modelId="{A4AC99AA-F8B5-4CF0-B5E1-CF5A1327FD51}" type="pres">
      <dgm:prSet presAssocID="{1C0971BA-81E3-4FA4-95DA-915A03E0551D}" presName="dstNode" presStyleLbl="node1" presStyleIdx="0" presStyleCnt="6"/>
      <dgm:spPr/>
    </dgm:pt>
    <dgm:pt modelId="{EBE8F0E8-D68C-4C39-AA26-C81CE8C4EF72}" type="pres">
      <dgm:prSet presAssocID="{60392DA1-3522-44DC-B6AD-70B8218B2B63}" presName="text_1" presStyleLbl="node1" presStyleIdx="0" presStyleCnt="6">
        <dgm:presLayoutVars>
          <dgm:bulletEnabled val="1"/>
        </dgm:presLayoutVars>
      </dgm:prSet>
      <dgm:spPr/>
    </dgm:pt>
    <dgm:pt modelId="{4C966D73-7195-4031-8063-DEF70AE3C68C}" type="pres">
      <dgm:prSet presAssocID="{60392DA1-3522-44DC-B6AD-70B8218B2B63}" presName="accent_1" presStyleCnt="0"/>
      <dgm:spPr/>
    </dgm:pt>
    <dgm:pt modelId="{310F24BE-A83A-47C8-BAE7-2906B057C3CB}" type="pres">
      <dgm:prSet presAssocID="{60392DA1-3522-44DC-B6AD-70B8218B2B63}" presName="accentRepeatNode" presStyleLbl="solidFgAcc1" presStyleIdx="0" presStyleCnt="6"/>
      <dgm:spPr>
        <a:solidFill>
          <a:schemeClr val="bg1"/>
        </a:solidFill>
      </dgm:spPr>
    </dgm:pt>
    <dgm:pt modelId="{532D892E-E8D2-4A4A-AA77-C1810452E6B4}" type="pres">
      <dgm:prSet presAssocID="{A12F6D61-B6CC-4449-AF04-64593C733797}" presName="text_2" presStyleLbl="node1" presStyleIdx="1" presStyleCnt="6">
        <dgm:presLayoutVars>
          <dgm:bulletEnabled val="1"/>
        </dgm:presLayoutVars>
      </dgm:prSet>
      <dgm:spPr/>
    </dgm:pt>
    <dgm:pt modelId="{EE4AAE4C-098F-4522-9827-C101C1B484A7}" type="pres">
      <dgm:prSet presAssocID="{A12F6D61-B6CC-4449-AF04-64593C733797}" presName="accent_2" presStyleCnt="0"/>
      <dgm:spPr/>
    </dgm:pt>
    <dgm:pt modelId="{3EAC27EB-4D64-4BAE-BB8A-DC4A6BF7AFEB}" type="pres">
      <dgm:prSet presAssocID="{A12F6D61-B6CC-4449-AF04-64593C733797}" presName="accentRepeatNode" presStyleLbl="solidFgAcc1" presStyleIdx="1" presStyleCnt="6"/>
      <dgm:spPr/>
    </dgm:pt>
    <dgm:pt modelId="{2FE9636D-2C1A-476D-9400-C94A29BFF34A}" type="pres">
      <dgm:prSet presAssocID="{45F2BE26-E5B4-4E73-8DD4-94D172498F65}" presName="text_3" presStyleLbl="node1" presStyleIdx="2" presStyleCnt="6">
        <dgm:presLayoutVars>
          <dgm:bulletEnabled val="1"/>
        </dgm:presLayoutVars>
      </dgm:prSet>
      <dgm:spPr/>
    </dgm:pt>
    <dgm:pt modelId="{EDA069D3-5378-42D1-A7BF-2BBA7ABCE083}" type="pres">
      <dgm:prSet presAssocID="{45F2BE26-E5B4-4E73-8DD4-94D172498F65}" presName="accent_3" presStyleCnt="0"/>
      <dgm:spPr/>
    </dgm:pt>
    <dgm:pt modelId="{6912B2A8-A2B2-4789-A97B-EE1A2F2EF2B5}" type="pres">
      <dgm:prSet presAssocID="{45F2BE26-E5B4-4E73-8DD4-94D172498F65}" presName="accentRepeatNode" presStyleLbl="solidFgAcc1" presStyleIdx="2" presStyleCnt="6"/>
      <dgm:spPr/>
    </dgm:pt>
    <dgm:pt modelId="{A6E935D5-17C9-4E6B-B7C4-58F86EC1F27D}" type="pres">
      <dgm:prSet presAssocID="{0511575D-3A8B-4CBE-A905-B3AB6F225659}" presName="text_4" presStyleLbl="node1" presStyleIdx="3" presStyleCnt="6">
        <dgm:presLayoutVars>
          <dgm:bulletEnabled val="1"/>
        </dgm:presLayoutVars>
      </dgm:prSet>
      <dgm:spPr/>
    </dgm:pt>
    <dgm:pt modelId="{E5C3AAED-4559-4B00-A4E9-29EB0C4BA01B}" type="pres">
      <dgm:prSet presAssocID="{0511575D-3A8B-4CBE-A905-B3AB6F225659}" presName="accent_4" presStyleCnt="0"/>
      <dgm:spPr/>
    </dgm:pt>
    <dgm:pt modelId="{15381A2E-8281-4009-B2D4-01143676CDF8}" type="pres">
      <dgm:prSet presAssocID="{0511575D-3A8B-4CBE-A905-B3AB6F225659}" presName="accentRepeatNode" presStyleLbl="solidFgAcc1" presStyleIdx="3" presStyleCnt="6"/>
      <dgm:spPr/>
    </dgm:pt>
    <dgm:pt modelId="{818C82F7-F3E3-4466-8C72-F34C12D4BF69}" type="pres">
      <dgm:prSet presAssocID="{63BAD658-1821-47FE-BEA3-C126E0899537}" presName="text_5" presStyleLbl="node1" presStyleIdx="4" presStyleCnt="6">
        <dgm:presLayoutVars>
          <dgm:bulletEnabled val="1"/>
        </dgm:presLayoutVars>
      </dgm:prSet>
      <dgm:spPr/>
    </dgm:pt>
    <dgm:pt modelId="{6A8FDEF6-D90E-4A6C-B63A-E5D336BF7219}" type="pres">
      <dgm:prSet presAssocID="{63BAD658-1821-47FE-BEA3-C126E0899537}" presName="accent_5" presStyleCnt="0"/>
      <dgm:spPr/>
    </dgm:pt>
    <dgm:pt modelId="{19DCB853-3041-43CD-9C60-911FD24996F6}" type="pres">
      <dgm:prSet presAssocID="{63BAD658-1821-47FE-BEA3-C126E0899537}" presName="accentRepeatNode" presStyleLbl="solidFgAcc1" presStyleIdx="4" presStyleCnt="6"/>
      <dgm:spPr/>
    </dgm:pt>
    <dgm:pt modelId="{12E46CF3-C2A4-4D3C-9D71-D3CB00E77D0C}" type="pres">
      <dgm:prSet presAssocID="{802D4324-1775-40DB-B265-4118F899794C}" presName="text_6" presStyleLbl="node1" presStyleIdx="5" presStyleCnt="6">
        <dgm:presLayoutVars>
          <dgm:bulletEnabled val="1"/>
        </dgm:presLayoutVars>
      </dgm:prSet>
      <dgm:spPr/>
    </dgm:pt>
    <dgm:pt modelId="{4351370C-28AA-4DDA-B128-4C38A4537201}" type="pres">
      <dgm:prSet presAssocID="{802D4324-1775-40DB-B265-4118F899794C}" presName="accent_6" presStyleCnt="0"/>
      <dgm:spPr/>
    </dgm:pt>
    <dgm:pt modelId="{B577C0B5-97BC-41E1-A12E-DEC0BB75D3AC}" type="pres">
      <dgm:prSet presAssocID="{802D4324-1775-40DB-B265-4118F899794C}" presName="accentRepeatNode" presStyleLbl="solidFgAcc1" presStyleIdx="5" presStyleCnt="6"/>
      <dgm:spPr/>
    </dgm:pt>
  </dgm:ptLst>
  <dgm:cxnLst>
    <dgm:cxn modelId="{996F7907-DE87-467B-8E32-45989250B5D2}" srcId="{1C0971BA-81E3-4FA4-95DA-915A03E0551D}" destId="{60392DA1-3522-44DC-B6AD-70B8218B2B63}" srcOrd="0" destOrd="0" parTransId="{0B8E5F9C-4EAB-4F75-8990-A91B05920DF7}" sibTransId="{80156295-07F9-4463-85E4-5A2159518E69}"/>
    <dgm:cxn modelId="{98CC8808-8097-4A90-AD22-8B7413C6B08B}" type="presOf" srcId="{45F2BE26-E5B4-4E73-8DD4-94D172498F65}" destId="{2FE9636D-2C1A-476D-9400-C94A29BFF34A}" srcOrd="0" destOrd="0" presId="urn:microsoft.com/office/officeart/2008/layout/VerticalCurvedList"/>
    <dgm:cxn modelId="{BD91F00E-3D79-418D-B45B-831F5410CC39}" type="presOf" srcId="{1C0971BA-81E3-4FA4-95DA-915A03E0551D}" destId="{58CF7DB7-55D1-485B-915C-5A3D37E6FB80}" srcOrd="0" destOrd="0" presId="urn:microsoft.com/office/officeart/2008/layout/VerticalCurvedList"/>
    <dgm:cxn modelId="{A56D8A40-2D27-405C-9250-DF09DE881849}" srcId="{1C0971BA-81E3-4FA4-95DA-915A03E0551D}" destId="{802D4324-1775-40DB-B265-4118F899794C}" srcOrd="5" destOrd="0" parTransId="{814B2E13-E53A-42CE-A7B6-A3477329B2A2}" sibTransId="{13EA7DA4-E941-49BD-BD59-C4C61959A6CB}"/>
    <dgm:cxn modelId="{FF3DB560-C6BD-48CE-A103-9E7281859B34}" srcId="{1C0971BA-81E3-4FA4-95DA-915A03E0551D}" destId="{A12F6D61-B6CC-4449-AF04-64593C733797}" srcOrd="1" destOrd="0" parTransId="{00CA5F39-1B76-41A0-9EFE-E7BC49AFD165}" sibTransId="{97505D42-D68B-45FE-B11C-8A18C1C16ECF}"/>
    <dgm:cxn modelId="{01A5F263-2930-471A-ACD3-21F01E9CDEB7}" type="presOf" srcId="{0511575D-3A8B-4CBE-A905-B3AB6F225659}" destId="{A6E935D5-17C9-4E6B-B7C4-58F86EC1F27D}" srcOrd="0" destOrd="0" presId="urn:microsoft.com/office/officeart/2008/layout/VerticalCurvedList"/>
    <dgm:cxn modelId="{4677B447-EDA2-42B6-B300-DB274C0ABC00}" type="presOf" srcId="{80156295-07F9-4463-85E4-5A2159518E69}" destId="{08E4CB8C-3D67-46A6-B39E-BBF3983A0B58}" srcOrd="0" destOrd="0" presId="urn:microsoft.com/office/officeart/2008/layout/VerticalCurvedList"/>
    <dgm:cxn modelId="{7C4CDA47-1388-4949-BBF2-5AFEB0FF69A0}" srcId="{1C0971BA-81E3-4FA4-95DA-915A03E0551D}" destId="{63BAD658-1821-47FE-BEA3-C126E0899537}" srcOrd="4" destOrd="0" parTransId="{52A63413-0505-4377-B3D5-306648A28E8E}" sibTransId="{C07AF30B-5F0A-4A55-8F96-A12CFA17C096}"/>
    <dgm:cxn modelId="{FD7CA458-EF99-4AA7-9DFE-7F6CFA18B4D1}" type="presOf" srcId="{60392DA1-3522-44DC-B6AD-70B8218B2B63}" destId="{EBE8F0E8-D68C-4C39-AA26-C81CE8C4EF72}" srcOrd="0" destOrd="0" presId="urn:microsoft.com/office/officeart/2008/layout/VerticalCurvedList"/>
    <dgm:cxn modelId="{17894881-5DD2-47D5-B8DA-53825E3FDE9D}" srcId="{1C0971BA-81E3-4FA4-95DA-915A03E0551D}" destId="{0511575D-3A8B-4CBE-A905-B3AB6F225659}" srcOrd="3" destOrd="0" parTransId="{A1DEEE86-E0F9-4050-8E3A-1E495C0A49DD}" sibTransId="{59270243-6F7F-4DFA-BE62-3D128CE6B43C}"/>
    <dgm:cxn modelId="{09C891B4-7BAE-480E-9412-D1A692FBF187}" srcId="{1C0971BA-81E3-4FA4-95DA-915A03E0551D}" destId="{45F2BE26-E5B4-4E73-8DD4-94D172498F65}" srcOrd="2" destOrd="0" parTransId="{DDD035CB-2BAF-4887-8297-F70D66162B4A}" sibTransId="{36DEC085-5D61-49A6-AAF4-F38968B0B050}"/>
    <dgm:cxn modelId="{792052CB-E780-47C4-A1DC-822B1AABAC4A}" type="presOf" srcId="{802D4324-1775-40DB-B265-4118F899794C}" destId="{12E46CF3-C2A4-4D3C-9D71-D3CB00E77D0C}" srcOrd="0" destOrd="0" presId="urn:microsoft.com/office/officeart/2008/layout/VerticalCurvedList"/>
    <dgm:cxn modelId="{49957BE1-9029-473D-9B45-EDC367A59091}" type="presOf" srcId="{63BAD658-1821-47FE-BEA3-C126E0899537}" destId="{818C82F7-F3E3-4466-8C72-F34C12D4BF69}" srcOrd="0" destOrd="0" presId="urn:microsoft.com/office/officeart/2008/layout/VerticalCurvedList"/>
    <dgm:cxn modelId="{C72197E1-0CEB-4200-8E3B-61EE69B65EBB}" type="presOf" srcId="{A12F6D61-B6CC-4449-AF04-64593C733797}" destId="{532D892E-E8D2-4A4A-AA77-C1810452E6B4}" srcOrd="0" destOrd="0" presId="urn:microsoft.com/office/officeart/2008/layout/VerticalCurvedList"/>
    <dgm:cxn modelId="{1C91D96E-027B-4FFD-8F24-D40C2AF72F0C}" type="presParOf" srcId="{58CF7DB7-55D1-485B-915C-5A3D37E6FB80}" destId="{A8577F10-8E3A-4685-81E3-BA0E2CE541D1}" srcOrd="0" destOrd="0" presId="urn:microsoft.com/office/officeart/2008/layout/VerticalCurvedList"/>
    <dgm:cxn modelId="{D0C3CBA5-1FEE-4F55-BBCD-5E8E01DCF414}" type="presParOf" srcId="{A8577F10-8E3A-4685-81E3-BA0E2CE541D1}" destId="{6406F6D7-0776-463B-8B7D-A72B9D4F014E}" srcOrd="0" destOrd="0" presId="urn:microsoft.com/office/officeart/2008/layout/VerticalCurvedList"/>
    <dgm:cxn modelId="{AFA4136F-4F6F-4E52-862C-E86764D599FC}" type="presParOf" srcId="{6406F6D7-0776-463B-8B7D-A72B9D4F014E}" destId="{F73AF2B8-8BB4-488C-8EF4-D61321D67B94}" srcOrd="0" destOrd="0" presId="urn:microsoft.com/office/officeart/2008/layout/VerticalCurvedList"/>
    <dgm:cxn modelId="{AFD21526-B44D-4B4A-AB82-2E5DCBD9A90B}" type="presParOf" srcId="{6406F6D7-0776-463B-8B7D-A72B9D4F014E}" destId="{08E4CB8C-3D67-46A6-B39E-BBF3983A0B58}" srcOrd="1" destOrd="0" presId="urn:microsoft.com/office/officeart/2008/layout/VerticalCurvedList"/>
    <dgm:cxn modelId="{A974E7ED-A679-4176-9407-A28FCFC85D47}" type="presParOf" srcId="{6406F6D7-0776-463B-8B7D-A72B9D4F014E}" destId="{F45EB27D-DFD4-479D-9039-D99BF0B70826}" srcOrd="2" destOrd="0" presId="urn:microsoft.com/office/officeart/2008/layout/VerticalCurvedList"/>
    <dgm:cxn modelId="{B2110E1A-4F37-449A-B5A1-8662E4B0D572}" type="presParOf" srcId="{6406F6D7-0776-463B-8B7D-A72B9D4F014E}" destId="{A4AC99AA-F8B5-4CF0-B5E1-CF5A1327FD51}" srcOrd="3" destOrd="0" presId="urn:microsoft.com/office/officeart/2008/layout/VerticalCurvedList"/>
    <dgm:cxn modelId="{3C6A81D4-DCFF-4E40-AE76-CA0367DDF99D}" type="presParOf" srcId="{A8577F10-8E3A-4685-81E3-BA0E2CE541D1}" destId="{EBE8F0E8-D68C-4C39-AA26-C81CE8C4EF72}" srcOrd="1" destOrd="0" presId="urn:microsoft.com/office/officeart/2008/layout/VerticalCurvedList"/>
    <dgm:cxn modelId="{48CD6B9E-E201-4461-972B-D4F211844D53}" type="presParOf" srcId="{A8577F10-8E3A-4685-81E3-BA0E2CE541D1}" destId="{4C966D73-7195-4031-8063-DEF70AE3C68C}" srcOrd="2" destOrd="0" presId="urn:microsoft.com/office/officeart/2008/layout/VerticalCurvedList"/>
    <dgm:cxn modelId="{279BA24D-6F3F-44FE-B8C0-E7ED50323621}" type="presParOf" srcId="{4C966D73-7195-4031-8063-DEF70AE3C68C}" destId="{310F24BE-A83A-47C8-BAE7-2906B057C3CB}" srcOrd="0" destOrd="0" presId="urn:microsoft.com/office/officeart/2008/layout/VerticalCurvedList"/>
    <dgm:cxn modelId="{B4BDB194-3C8E-4125-9073-88A7438A5F10}" type="presParOf" srcId="{A8577F10-8E3A-4685-81E3-BA0E2CE541D1}" destId="{532D892E-E8D2-4A4A-AA77-C1810452E6B4}" srcOrd="3" destOrd="0" presId="urn:microsoft.com/office/officeart/2008/layout/VerticalCurvedList"/>
    <dgm:cxn modelId="{F21214DD-11B1-47A3-A7B9-D624660F083A}" type="presParOf" srcId="{A8577F10-8E3A-4685-81E3-BA0E2CE541D1}" destId="{EE4AAE4C-098F-4522-9827-C101C1B484A7}" srcOrd="4" destOrd="0" presId="urn:microsoft.com/office/officeart/2008/layout/VerticalCurvedList"/>
    <dgm:cxn modelId="{34AE4263-82AF-43AE-927E-2BEEA26D92D7}" type="presParOf" srcId="{EE4AAE4C-098F-4522-9827-C101C1B484A7}" destId="{3EAC27EB-4D64-4BAE-BB8A-DC4A6BF7AFEB}" srcOrd="0" destOrd="0" presId="urn:microsoft.com/office/officeart/2008/layout/VerticalCurvedList"/>
    <dgm:cxn modelId="{4D89ECAB-AC65-4401-841E-6AD376830365}" type="presParOf" srcId="{A8577F10-8E3A-4685-81E3-BA0E2CE541D1}" destId="{2FE9636D-2C1A-476D-9400-C94A29BFF34A}" srcOrd="5" destOrd="0" presId="urn:microsoft.com/office/officeart/2008/layout/VerticalCurvedList"/>
    <dgm:cxn modelId="{944E2826-F06C-414E-9375-6E23CB60330D}" type="presParOf" srcId="{A8577F10-8E3A-4685-81E3-BA0E2CE541D1}" destId="{EDA069D3-5378-42D1-A7BF-2BBA7ABCE083}" srcOrd="6" destOrd="0" presId="urn:microsoft.com/office/officeart/2008/layout/VerticalCurvedList"/>
    <dgm:cxn modelId="{34E8DBC1-37FA-4195-A4DD-5B48ACCAF435}" type="presParOf" srcId="{EDA069D3-5378-42D1-A7BF-2BBA7ABCE083}" destId="{6912B2A8-A2B2-4789-A97B-EE1A2F2EF2B5}" srcOrd="0" destOrd="0" presId="urn:microsoft.com/office/officeart/2008/layout/VerticalCurvedList"/>
    <dgm:cxn modelId="{0BE59FD4-7925-4CDC-9A8A-6F0EBFEF6810}" type="presParOf" srcId="{A8577F10-8E3A-4685-81E3-BA0E2CE541D1}" destId="{A6E935D5-17C9-4E6B-B7C4-58F86EC1F27D}" srcOrd="7" destOrd="0" presId="urn:microsoft.com/office/officeart/2008/layout/VerticalCurvedList"/>
    <dgm:cxn modelId="{2B236BC5-F8A9-4F10-BE3F-BEB3EC87A045}" type="presParOf" srcId="{A8577F10-8E3A-4685-81E3-BA0E2CE541D1}" destId="{E5C3AAED-4559-4B00-A4E9-29EB0C4BA01B}" srcOrd="8" destOrd="0" presId="urn:microsoft.com/office/officeart/2008/layout/VerticalCurvedList"/>
    <dgm:cxn modelId="{B1C38DB7-D1D0-48A7-A1B2-B4C650BEC225}" type="presParOf" srcId="{E5C3AAED-4559-4B00-A4E9-29EB0C4BA01B}" destId="{15381A2E-8281-4009-B2D4-01143676CDF8}" srcOrd="0" destOrd="0" presId="urn:microsoft.com/office/officeart/2008/layout/VerticalCurvedList"/>
    <dgm:cxn modelId="{75B7A6A6-88CB-4FDF-ABBE-58AF42B1275A}" type="presParOf" srcId="{A8577F10-8E3A-4685-81E3-BA0E2CE541D1}" destId="{818C82F7-F3E3-4466-8C72-F34C12D4BF69}" srcOrd="9" destOrd="0" presId="urn:microsoft.com/office/officeart/2008/layout/VerticalCurvedList"/>
    <dgm:cxn modelId="{6DFB2A28-9CED-4CEE-B03D-8E3FCF96FB9A}" type="presParOf" srcId="{A8577F10-8E3A-4685-81E3-BA0E2CE541D1}" destId="{6A8FDEF6-D90E-4A6C-B63A-E5D336BF7219}" srcOrd="10" destOrd="0" presId="urn:microsoft.com/office/officeart/2008/layout/VerticalCurvedList"/>
    <dgm:cxn modelId="{FB5F4564-27DF-4BF2-89EC-1132B0829921}" type="presParOf" srcId="{6A8FDEF6-D90E-4A6C-B63A-E5D336BF7219}" destId="{19DCB853-3041-43CD-9C60-911FD24996F6}" srcOrd="0" destOrd="0" presId="urn:microsoft.com/office/officeart/2008/layout/VerticalCurvedList"/>
    <dgm:cxn modelId="{1D192CCD-876B-426A-B635-1770128A3923}" type="presParOf" srcId="{A8577F10-8E3A-4685-81E3-BA0E2CE541D1}" destId="{12E46CF3-C2A4-4D3C-9D71-D3CB00E77D0C}" srcOrd="11" destOrd="0" presId="urn:microsoft.com/office/officeart/2008/layout/VerticalCurvedList"/>
    <dgm:cxn modelId="{A8D43E3D-26CD-45B2-AB6D-33857DD7C111}" type="presParOf" srcId="{A8577F10-8E3A-4685-81E3-BA0E2CE541D1}" destId="{4351370C-28AA-4DDA-B128-4C38A4537201}" srcOrd="12" destOrd="0" presId="urn:microsoft.com/office/officeart/2008/layout/VerticalCurvedList"/>
    <dgm:cxn modelId="{B5C7A693-FDC8-4C94-924A-9993DB695828}" type="presParOf" srcId="{4351370C-28AA-4DDA-B128-4C38A4537201}" destId="{B577C0B5-97BC-41E1-A12E-DEC0BB75D3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EE389-0DA9-44ED-A10C-F2F2AB6B390A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36A3032C-57D5-4AF2-AA2E-A8CEDEF70656}">
      <dgm:prSet phldrT="[Text]"/>
      <dgm:spPr/>
      <dgm:t>
        <a:bodyPr/>
        <a:lstStyle/>
        <a:p>
          <a:r>
            <a:rPr lang="en-AU" dirty="0"/>
            <a:t>Business Question</a:t>
          </a:r>
        </a:p>
      </dgm:t>
    </dgm:pt>
    <dgm:pt modelId="{2FDF70EB-7904-40B1-8CEB-C03B9947EC07}" type="parTrans" cxnId="{4E7B6920-AF69-42EF-B939-D74C770EB916}">
      <dgm:prSet/>
      <dgm:spPr/>
      <dgm:t>
        <a:bodyPr/>
        <a:lstStyle/>
        <a:p>
          <a:endParaRPr lang="en-AU"/>
        </a:p>
      </dgm:t>
    </dgm:pt>
    <dgm:pt modelId="{B11D1067-B81C-4976-B4F9-9C9D57A4A5A4}" type="sibTrans" cxnId="{4E7B6920-AF69-42EF-B939-D74C770EB916}">
      <dgm:prSet/>
      <dgm:spPr>
        <a:solidFill>
          <a:srgbClr val="007033"/>
        </a:solidFill>
      </dgm:spPr>
      <dgm:t>
        <a:bodyPr/>
        <a:lstStyle/>
        <a:p>
          <a:endParaRPr lang="en-AU"/>
        </a:p>
      </dgm:t>
    </dgm:pt>
    <dgm:pt modelId="{9F799369-DD2C-4EF3-99F8-6E6DBE2CAFE2}">
      <dgm:prSet phldrT="[Text]"/>
      <dgm:spPr/>
      <dgm:t>
        <a:bodyPr/>
        <a:lstStyle/>
        <a:p>
          <a:r>
            <a:rPr lang="en-AU" dirty="0"/>
            <a:t>Data Capture</a:t>
          </a:r>
        </a:p>
      </dgm:t>
    </dgm:pt>
    <dgm:pt modelId="{330F5E35-BA8C-45E2-90BD-249FF0E13B95}" type="parTrans" cxnId="{C1032F76-C698-491A-B36B-D2E0B4943B7B}">
      <dgm:prSet/>
      <dgm:spPr/>
      <dgm:t>
        <a:bodyPr/>
        <a:lstStyle/>
        <a:p>
          <a:endParaRPr lang="en-AU"/>
        </a:p>
      </dgm:t>
    </dgm:pt>
    <dgm:pt modelId="{E646C8AB-C0EA-4B42-9BB5-37B08898BE53}" type="sibTrans" cxnId="{C1032F76-C698-491A-B36B-D2E0B4943B7B}">
      <dgm:prSet/>
      <dgm:spPr>
        <a:solidFill>
          <a:srgbClr val="007033"/>
        </a:solidFill>
      </dgm:spPr>
      <dgm:t>
        <a:bodyPr/>
        <a:lstStyle/>
        <a:p>
          <a:endParaRPr lang="en-AU"/>
        </a:p>
      </dgm:t>
    </dgm:pt>
    <dgm:pt modelId="{880DBFE2-B0F4-41CB-9D81-DA9B27338CB0}">
      <dgm:prSet phldrT="[Text]"/>
      <dgm:spPr/>
      <dgm:t>
        <a:bodyPr/>
        <a:lstStyle/>
        <a:p>
          <a:r>
            <a:rPr lang="en-AU" dirty="0"/>
            <a:t>Data Analysis</a:t>
          </a:r>
        </a:p>
      </dgm:t>
    </dgm:pt>
    <dgm:pt modelId="{6017D48D-D2C4-4054-8244-CD565D1F31A4}" type="parTrans" cxnId="{0EC1B61C-9D1F-4A1E-903A-45DE2F725989}">
      <dgm:prSet/>
      <dgm:spPr/>
      <dgm:t>
        <a:bodyPr/>
        <a:lstStyle/>
        <a:p>
          <a:endParaRPr lang="en-AU"/>
        </a:p>
      </dgm:t>
    </dgm:pt>
    <dgm:pt modelId="{D25ED7D9-0195-4151-AA6A-280FB3DD1BA1}" type="sibTrans" cxnId="{0EC1B61C-9D1F-4A1E-903A-45DE2F725989}">
      <dgm:prSet/>
      <dgm:spPr>
        <a:solidFill>
          <a:srgbClr val="007033"/>
        </a:solidFill>
      </dgm:spPr>
      <dgm:t>
        <a:bodyPr/>
        <a:lstStyle/>
        <a:p>
          <a:endParaRPr lang="en-AU"/>
        </a:p>
      </dgm:t>
    </dgm:pt>
    <dgm:pt modelId="{6F80C5DC-40D1-4E6F-BBB9-09C887D6BB64}">
      <dgm:prSet phldrT="[Text]"/>
      <dgm:spPr/>
      <dgm:t>
        <a:bodyPr/>
        <a:lstStyle/>
        <a:p>
          <a:r>
            <a:rPr lang="en-AU" dirty="0"/>
            <a:t>Modelling</a:t>
          </a:r>
        </a:p>
      </dgm:t>
    </dgm:pt>
    <dgm:pt modelId="{A6A4757B-6206-47BA-A672-483967AA1116}" type="parTrans" cxnId="{F48C907C-92B4-42EF-AA52-E83BAE59018D}">
      <dgm:prSet/>
      <dgm:spPr/>
      <dgm:t>
        <a:bodyPr/>
        <a:lstStyle/>
        <a:p>
          <a:endParaRPr lang="en-AU"/>
        </a:p>
      </dgm:t>
    </dgm:pt>
    <dgm:pt modelId="{85C033F8-9FEE-463D-BACD-4A67E824A406}" type="sibTrans" cxnId="{F48C907C-92B4-42EF-AA52-E83BAE59018D}">
      <dgm:prSet/>
      <dgm:spPr>
        <a:solidFill>
          <a:srgbClr val="368214"/>
        </a:solidFill>
      </dgm:spPr>
      <dgm:t>
        <a:bodyPr/>
        <a:lstStyle/>
        <a:p>
          <a:endParaRPr lang="en-AU"/>
        </a:p>
      </dgm:t>
    </dgm:pt>
    <dgm:pt modelId="{8280D773-1428-4FD2-B56A-A5822405AC02}">
      <dgm:prSet phldrT="[Text]"/>
      <dgm:spPr/>
      <dgm:t>
        <a:bodyPr/>
        <a:lstStyle/>
        <a:p>
          <a:r>
            <a:rPr lang="en-AU" dirty="0"/>
            <a:t>Feature Selection</a:t>
          </a:r>
        </a:p>
      </dgm:t>
    </dgm:pt>
    <dgm:pt modelId="{DB139FDD-CEB4-483A-ACAB-20F31B21205D}" type="parTrans" cxnId="{A81E5354-F903-44DC-B8FB-9B178A908826}">
      <dgm:prSet/>
      <dgm:spPr/>
      <dgm:t>
        <a:bodyPr/>
        <a:lstStyle/>
        <a:p>
          <a:endParaRPr lang="en-AU"/>
        </a:p>
      </dgm:t>
    </dgm:pt>
    <dgm:pt modelId="{DDDC2224-979E-44A1-88ED-E2B85B67CF39}" type="sibTrans" cxnId="{A81E5354-F903-44DC-B8FB-9B178A908826}">
      <dgm:prSet/>
      <dgm:spPr>
        <a:solidFill>
          <a:srgbClr val="007033"/>
        </a:solidFill>
      </dgm:spPr>
      <dgm:t>
        <a:bodyPr/>
        <a:lstStyle/>
        <a:p>
          <a:endParaRPr lang="en-AU"/>
        </a:p>
      </dgm:t>
    </dgm:pt>
    <dgm:pt modelId="{4FFC1E85-A77E-43B5-AFA8-915B3A0D865E}">
      <dgm:prSet phldrT="[Text]"/>
      <dgm:spPr/>
      <dgm:t>
        <a:bodyPr/>
        <a:lstStyle/>
        <a:p>
          <a:r>
            <a:rPr lang="en-US" dirty="0"/>
            <a:t>Energy efficient design</a:t>
          </a:r>
          <a:endParaRPr lang="en-AU" dirty="0"/>
        </a:p>
      </dgm:t>
    </dgm:pt>
    <dgm:pt modelId="{17DF7F10-11F5-4BE1-9AF7-F45FF06133A9}" type="parTrans" cxnId="{A8C27B87-8A15-49EE-966D-80424321B5F5}">
      <dgm:prSet/>
      <dgm:spPr/>
      <dgm:t>
        <a:bodyPr/>
        <a:lstStyle/>
        <a:p>
          <a:endParaRPr lang="en-AU"/>
        </a:p>
      </dgm:t>
    </dgm:pt>
    <dgm:pt modelId="{EE651A96-2361-4B56-AA54-F2396F7DBCBD}" type="sibTrans" cxnId="{A8C27B87-8A15-49EE-966D-80424321B5F5}">
      <dgm:prSet/>
      <dgm:spPr/>
      <dgm:t>
        <a:bodyPr/>
        <a:lstStyle/>
        <a:p>
          <a:endParaRPr lang="en-AU"/>
        </a:p>
      </dgm:t>
    </dgm:pt>
    <dgm:pt modelId="{8ADDC746-E5F8-4F98-966E-B4670E2F2E94}" type="pres">
      <dgm:prSet presAssocID="{76CEE389-0DA9-44ED-A10C-F2F2AB6B390A}" presName="Name0" presStyleCnt="0">
        <dgm:presLayoutVars>
          <dgm:dir/>
          <dgm:animLvl val="lvl"/>
          <dgm:resizeHandles val="exact"/>
        </dgm:presLayoutVars>
      </dgm:prSet>
      <dgm:spPr/>
    </dgm:pt>
    <dgm:pt modelId="{54AAAE57-0E55-4B5B-9D79-A2C9CF8AB6B3}" type="pres">
      <dgm:prSet presAssocID="{76CEE389-0DA9-44ED-A10C-F2F2AB6B390A}" presName="tSp" presStyleCnt="0"/>
      <dgm:spPr/>
    </dgm:pt>
    <dgm:pt modelId="{EFC139B5-D80F-43C7-BAF9-700935E7050A}" type="pres">
      <dgm:prSet presAssocID="{76CEE389-0DA9-44ED-A10C-F2F2AB6B390A}" presName="bSp" presStyleCnt="0"/>
      <dgm:spPr/>
    </dgm:pt>
    <dgm:pt modelId="{2FD75E03-8679-4BD5-9C74-11DA1D07E45A}" type="pres">
      <dgm:prSet presAssocID="{76CEE389-0DA9-44ED-A10C-F2F2AB6B390A}" presName="process" presStyleCnt="0"/>
      <dgm:spPr/>
    </dgm:pt>
    <dgm:pt modelId="{7A452312-1AE4-4A38-B524-DC376C3BAC85}" type="pres">
      <dgm:prSet presAssocID="{36A3032C-57D5-4AF2-AA2E-A8CEDEF70656}" presName="composite1" presStyleCnt="0"/>
      <dgm:spPr/>
    </dgm:pt>
    <dgm:pt modelId="{4B46F509-DCF9-4D9D-985A-8ED7820F90CE}" type="pres">
      <dgm:prSet presAssocID="{36A3032C-57D5-4AF2-AA2E-A8CEDEF70656}" presName="dummyNode1" presStyleLbl="node1" presStyleIdx="0" presStyleCnt="6"/>
      <dgm:spPr/>
    </dgm:pt>
    <dgm:pt modelId="{241B9ED6-2EC6-4F2B-BA4F-8A34A0A25B90}" type="pres">
      <dgm:prSet presAssocID="{36A3032C-57D5-4AF2-AA2E-A8CEDEF70656}" presName="childNode1" presStyleLbl="bgAcc1" presStyleIdx="0" presStyleCnt="6">
        <dgm:presLayoutVars>
          <dgm:bulletEnabled val="1"/>
        </dgm:presLayoutVars>
      </dgm:prSet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958BAE2-BF15-4558-8B7A-4EF325804541}" type="pres">
      <dgm:prSet presAssocID="{36A3032C-57D5-4AF2-AA2E-A8CEDEF70656}" presName="childNode1tx" presStyleLbl="bgAcc1" presStyleIdx="0" presStyleCnt="6">
        <dgm:presLayoutVars>
          <dgm:bulletEnabled val="1"/>
        </dgm:presLayoutVars>
      </dgm:prSet>
      <dgm:spPr/>
    </dgm:pt>
    <dgm:pt modelId="{0819CF76-5025-4A72-95F9-B53471144657}" type="pres">
      <dgm:prSet presAssocID="{36A3032C-57D5-4AF2-AA2E-A8CEDEF70656}" presName="parentNode1" presStyleLbl="node1" presStyleIdx="0" presStyleCnt="6" custLinFactNeighborY="36385">
        <dgm:presLayoutVars>
          <dgm:chMax val="1"/>
          <dgm:bulletEnabled val="1"/>
        </dgm:presLayoutVars>
      </dgm:prSet>
      <dgm:spPr/>
    </dgm:pt>
    <dgm:pt modelId="{328B47B7-18B1-4BF2-B03C-2565222135F1}" type="pres">
      <dgm:prSet presAssocID="{36A3032C-57D5-4AF2-AA2E-A8CEDEF70656}" presName="connSite1" presStyleCnt="0"/>
      <dgm:spPr/>
    </dgm:pt>
    <dgm:pt modelId="{A8FC5C9C-831F-4DFA-B25E-BAAE4FF52BC7}" type="pres">
      <dgm:prSet presAssocID="{B11D1067-B81C-4976-B4F9-9C9D57A4A5A4}" presName="Name9" presStyleLbl="sibTrans2D1" presStyleIdx="0" presStyleCnt="5"/>
      <dgm:spPr/>
    </dgm:pt>
    <dgm:pt modelId="{F0F1C44F-ECF9-4836-941B-BF468263B89D}" type="pres">
      <dgm:prSet presAssocID="{9F799369-DD2C-4EF3-99F8-6E6DBE2CAFE2}" presName="composite2" presStyleCnt="0"/>
      <dgm:spPr/>
    </dgm:pt>
    <dgm:pt modelId="{BE2A8473-3C47-4E68-888D-3DBD6B3EB74E}" type="pres">
      <dgm:prSet presAssocID="{9F799369-DD2C-4EF3-99F8-6E6DBE2CAFE2}" presName="dummyNode2" presStyleLbl="node1" presStyleIdx="0" presStyleCnt="6"/>
      <dgm:spPr/>
    </dgm:pt>
    <dgm:pt modelId="{1EDCC571-9061-4181-B927-8E5081000AEE}" type="pres">
      <dgm:prSet presAssocID="{9F799369-DD2C-4EF3-99F8-6E6DBE2CAFE2}" presName="childNode2" presStyleLbl="bgAcc1" presStyleIdx="1" presStyleCnt="6">
        <dgm:presLayoutVars>
          <dgm:bulletEnabled val="1"/>
        </dgm:presLayoutVars>
      </dgm:prSet>
      <dgm:spPr>
        <a:blipFill dpi="0" rotWithShape="0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8826385D-1AB1-406F-BB02-C1F9399E39DD}" type="pres">
      <dgm:prSet presAssocID="{9F799369-DD2C-4EF3-99F8-6E6DBE2CAFE2}" presName="childNode2tx" presStyleLbl="bgAcc1" presStyleIdx="1" presStyleCnt="6">
        <dgm:presLayoutVars>
          <dgm:bulletEnabled val="1"/>
        </dgm:presLayoutVars>
      </dgm:prSet>
      <dgm:spPr/>
    </dgm:pt>
    <dgm:pt modelId="{C91F56C0-9323-4CB9-9E5D-01C966588465}" type="pres">
      <dgm:prSet presAssocID="{9F799369-DD2C-4EF3-99F8-6E6DBE2CAFE2}" presName="parentNode2" presStyleLbl="node1" presStyleIdx="1" presStyleCnt="6" custLinFactNeighborY="-40018">
        <dgm:presLayoutVars>
          <dgm:chMax val="0"/>
          <dgm:bulletEnabled val="1"/>
        </dgm:presLayoutVars>
      </dgm:prSet>
      <dgm:spPr/>
    </dgm:pt>
    <dgm:pt modelId="{9938A4C4-F4B1-4D47-B0F6-359A6EFEB4A7}" type="pres">
      <dgm:prSet presAssocID="{9F799369-DD2C-4EF3-99F8-6E6DBE2CAFE2}" presName="connSite2" presStyleCnt="0"/>
      <dgm:spPr/>
    </dgm:pt>
    <dgm:pt modelId="{E27D609D-4B15-4D2A-9C60-04B26D5EF8DB}" type="pres">
      <dgm:prSet presAssocID="{E646C8AB-C0EA-4B42-9BB5-37B08898BE53}" presName="Name18" presStyleLbl="sibTrans2D1" presStyleIdx="1" presStyleCnt="5"/>
      <dgm:spPr/>
    </dgm:pt>
    <dgm:pt modelId="{9D6E21EA-9BAE-4099-A2D9-164AA8D5CDD6}" type="pres">
      <dgm:prSet presAssocID="{880DBFE2-B0F4-41CB-9D81-DA9B27338CB0}" presName="composite1" presStyleCnt="0"/>
      <dgm:spPr/>
    </dgm:pt>
    <dgm:pt modelId="{C5B89D9C-05E3-4B83-8020-BAEC9E301CB8}" type="pres">
      <dgm:prSet presAssocID="{880DBFE2-B0F4-41CB-9D81-DA9B27338CB0}" presName="dummyNode1" presStyleLbl="node1" presStyleIdx="1" presStyleCnt="6"/>
      <dgm:spPr/>
    </dgm:pt>
    <dgm:pt modelId="{614E668D-37C0-4068-96E1-2B11C68BDEDA}" type="pres">
      <dgm:prSet presAssocID="{880DBFE2-B0F4-41CB-9D81-DA9B27338CB0}" presName="childNode1" presStyleLbl="bgAcc1" presStyleIdx="2" presStyleCnt="6">
        <dgm:presLayoutVars>
          <dgm:bulletEnabled val="1"/>
        </dgm:presLayoutVars>
      </dgm:prSet>
      <dgm:spPr>
        <a:blipFill dpi="0" rotWithShape="0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</dgm:spPr>
    </dgm:pt>
    <dgm:pt modelId="{64FEA096-78E0-4339-BB8B-9FFB04773E74}" type="pres">
      <dgm:prSet presAssocID="{880DBFE2-B0F4-41CB-9D81-DA9B27338CB0}" presName="childNode1tx" presStyleLbl="bgAcc1" presStyleIdx="2" presStyleCnt="6">
        <dgm:presLayoutVars>
          <dgm:bulletEnabled val="1"/>
        </dgm:presLayoutVars>
      </dgm:prSet>
      <dgm:spPr/>
    </dgm:pt>
    <dgm:pt modelId="{10B32E5B-F7B7-48E7-BA28-A4B001FAE555}" type="pres">
      <dgm:prSet presAssocID="{880DBFE2-B0F4-41CB-9D81-DA9B27338CB0}" presName="parentNode1" presStyleLbl="node1" presStyleIdx="2" presStyleCnt="6" custLinFactNeighborY="36380">
        <dgm:presLayoutVars>
          <dgm:chMax val="1"/>
          <dgm:bulletEnabled val="1"/>
        </dgm:presLayoutVars>
      </dgm:prSet>
      <dgm:spPr/>
    </dgm:pt>
    <dgm:pt modelId="{258B8716-9742-4952-B732-DEB7EC3EAB60}" type="pres">
      <dgm:prSet presAssocID="{880DBFE2-B0F4-41CB-9D81-DA9B27338CB0}" presName="connSite1" presStyleCnt="0"/>
      <dgm:spPr/>
    </dgm:pt>
    <dgm:pt modelId="{3EE2D4BB-F631-4680-BC8E-1FD949E2DA0F}" type="pres">
      <dgm:prSet presAssocID="{D25ED7D9-0195-4151-AA6A-280FB3DD1BA1}" presName="Name9" presStyleLbl="sibTrans2D1" presStyleIdx="2" presStyleCnt="5"/>
      <dgm:spPr/>
    </dgm:pt>
    <dgm:pt modelId="{7399974B-C4EE-40F4-81AF-526883F3BF00}" type="pres">
      <dgm:prSet presAssocID="{8280D773-1428-4FD2-B56A-A5822405AC02}" presName="composite2" presStyleCnt="0"/>
      <dgm:spPr/>
    </dgm:pt>
    <dgm:pt modelId="{93CD949E-992F-465D-8381-469B4E8FF37A}" type="pres">
      <dgm:prSet presAssocID="{8280D773-1428-4FD2-B56A-A5822405AC02}" presName="dummyNode2" presStyleLbl="node1" presStyleIdx="2" presStyleCnt="6"/>
      <dgm:spPr/>
    </dgm:pt>
    <dgm:pt modelId="{DEF9ADD0-4D49-4134-A542-6E54D2CE9EB5}" type="pres">
      <dgm:prSet presAssocID="{8280D773-1428-4FD2-B56A-A5822405AC02}" presName="childNode2" presStyleLbl="bgAcc1" presStyleIdx="3" presStyleCnt="6">
        <dgm:presLayoutVars>
          <dgm:bulletEnabled val="1"/>
        </dgm:presLayoutVars>
      </dgm:prSet>
      <dgm:spPr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547E0D4-8B3B-41D4-8A94-6AFEFA8E22BA}" type="pres">
      <dgm:prSet presAssocID="{8280D773-1428-4FD2-B56A-A5822405AC02}" presName="childNode2tx" presStyleLbl="bgAcc1" presStyleIdx="3" presStyleCnt="6">
        <dgm:presLayoutVars>
          <dgm:bulletEnabled val="1"/>
        </dgm:presLayoutVars>
      </dgm:prSet>
      <dgm:spPr/>
    </dgm:pt>
    <dgm:pt modelId="{45565A07-9619-4B51-BCCD-30B073A9F34A}" type="pres">
      <dgm:prSet presAssocID="{8280D773-1428-4FD2-B56A-A5822405AC02}" presName="parentNode2" presStyleLbl="node1" presStyleIdx="3" presStyleCnt="6" custLinFactNeighborY="-41837">
        <dgm:presLayoutVars>
          <dgm:chMax val="0"/>
          <dgm:bulletEnabled val="1"/>
        </dgm:presLayoutVars>
      </dgm:prSet>
      <dgm:spPr/>
    </dgm:pt>
    <dgm:pt modelId="{F81A261A-80F1-4033-8F9F-4324354EBB49}" type="pres">
      <dgm:prSet presAssocID="{8280D773-1428-4FD2-B56A-A5822405AC02}" presName="connSite2" presStyleCnt="0"/>
      <dgm:spPr/>
    </dgm:pt>
    <dgm:pt modelId="{B86379C7-E072-4916-B3DE-F9E6942907E0}" type="pres">
      <dgm:prSet presAssocID="{DDDC2224-979E-44A1-88ED-E2B85B67CF39}" presName="Name18" presStyleLbl="sibTrans2D1" presStyleIdx="3" presStyleCnt="5"/>
      <dgm:spPr/>
    </dgm:pt>
    <dgm:pt modelId="{BEF637DF-8DAB-435E-86B3-CB4A9F632482}" type="pres">
      <dgm:prSet presAssocID="{6F80C5DC-40D1-4E6F-BBB9-09C887D6BB64}" presName="composite1" presStyleCnt="0"/>
      <dgm:spPr/>
    </dgm:pt>
    <dgm:pt modelId="{5F5D1D48-7C04-4940-8874-D2C1CEF73F00}" type="pres">
      <dgm:prSet presAssocID="{6F80C5DC-40D1-4E6F-BBB9-09C887D6BB64}" presName="dummyNode1" presStyleLbl="node1" presStyleIdx="3" presStyleCnt="6"/>
      <dgm:spPr/>
    </dgm:pt>
    <dgm:pt modelId="{F975E4E1-050A-430D-AF79-3068F5A6D90F}" type="pres">
      <dgm:prSet presAssocID="{6F80C5DC-40D1-4E6F-BBB9-09C887D6BB64}" presName="childNode1" presStyleLbl="bgAcc1" presStyleIdx="4" presStyleCnt="6" custLinFactNeighborY="329">
        <dgm:presLayoutVars>
          <dgm:bulletEnabled val="1"/>
        </dgm:presLayoutVars>
      </dgm:prSet>
      <dgm:spPr>
        <a:blipFill dpi="0" rotWithShape="0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9B4CC88-35A4-402D-8D0F-A8E8B4FCBB57}" type="pres">
      <dgm:prSet presAssocID="{6F80C5DC-40D1-4E6F-BBB9-09C887D6BB64}" presName="childNode1tx" presStyleLbl="bgAcc1" presStyleIdx="4" presStyleCnt="6">
        <dgm:presLayoutVars>
          <dgm:bulletEnabled val="1"/>
        </dgm:presLayoutVars>
      </dgm:prSet>
      <dgm:spPr/>
    </dgm:pt>
    <dgm:pt modelId="{64199DD2-625E-4184-A53B-4F8D63AAEF6D}" type="pres">
      <dgm:prSet presAssocID="{6F80C5DC-40D1-4E6F-BBB9-09C887D6BB64}" presName="parentNode1" presStyleLbl="node1" presStyleIdx="4" presStyleCnt="6" custLinFactNeighborY="35184">
        <dgm:presLayoutVars>
          <dgm:chMax val="1"/>
          <dgm:bulletEnabled val="1"/>
        </dgm:presLayoutVars>
      </dgm:prSet>
      <dgm:spPr/>
    </dgm:pt>
    <dgm:pt modelId="{A0EE4668-F5AD-405B-AB4D-2235B0653C11}" type="pres">
      <dgm:prSet presAssocID="{6F80C5DC-40D1-4E6F-BBB9-09C887D6BB64}" presName="connSite1" presStyleCnt="0"/>
      <dgm:spPr/>
    </dgm:pt>
    <dgm:pt modelId="{8FF7DAE9-E8B6-4977-A393-279A659C023B}" type="pres">
      <dgm:prSet presAssocID="{85C033F8-9FEE-463D-BACD-4A67E824A406}" presName="Name9" presStyleLbl="sibTrans2D1" presStyleIdx="4" presStyleCnt="5"/>
      <dgm:spPr/>
    </dgm:pt>
    <dgm:pt modelId="{AFA59B1A-52C3-45ED-B1E9-D4B7C85E43B9}" type="pres">
      <dgm:prSet presAssocID="{4FFC1E85-A77E-43B5-AFA8-915B3A0D865E}" presName="composite2" presStyleCnt="0"/>
      <dgm:spPr/>
    </dgm:pt>
    <dgm:pt modelId="{70BDEDAC-5217-43C5-A853-20F0389F04AF}" type="pres">
      <dgm:prSet presAssocID="{4FFC1E85-A77E-43B5-AFA8-915B3A0D865E}" presName="dummyNode2" presStyleLbl="node1" presStyleIdx="4" presStyleCnt="6"/>
      <dgm:spPr/>
    </dgm:pt>
    <dgm:pt modelId="{1A469A4B-76B1-4C9A-A681-18DCD443DFD7}" type="pres">
      <dgm:prSet presAssocID="{4FFC1E85-A77E-43B5-AFA8-915B3A0D865E}" presName="childNode2" presStyleLbl="bgAcc1" presStyleIdx="5" presStyleCnt="6">
        <dgm:presLayoutVars>
          <dgm:bulletEnabled val="1"/>
        </dgm:presLayoutVars>
      </dgm:prSet>
      <dgm:spPr>
        <a:blipFill dpi="0" rotWithShape="0"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>
            <a:fillRect/>
          </a:stretch>
        </a:blipFill>
      </dgm:spPr>
    </dgm:pt>
    <dgm:pt modelId="{343F293A-4A42-4F93-86D7-2C517A0F5AF1}" type="pres">
      <dgm:prSet presAssocID="{4FFC1E85-A77E-43B5-AFA8-915B3A0D865E}" presName="childNode2tx" presStyleLbl="bgAcc1" presStyleIdx="5" presStyleCnt="6">
        <dgm:presLayoutVars>
          <dgm:bulletEnabled val="1"/>
        </dgm:presLayoutVars>
      </dgm:prSet>
      <dgm:spPr/>
    </dgm:pt>
    <dgm:pt modelId="{9196F091-BDD7-4B93-B567-7B8F6AE2505D}" type="pres">
      <dgm:prSet presAssocID="{4FFC1E85-A77E-43B5-AFA8-915B3A0D865E}" presName="parentNode2" presStyleLbl="node1" presStyleIdx="5" presStyleCnt="6" custLinFactNeighborY="-46175">
        <dgm:presLayoutVars>
          <dgm:chMax val="0"/>
          <dgm:bulletEnabled val="1"/>
        </dgm:presLayoutVars>
      </dgm:prSet>
      <dgm:spPr/>
    </dgm:pt>
    <dgm:pt modelId="{D2AA4360-E90C-4752-A2D8-798C2354BABC}" type="pres">
      <dgm:prSet presAssocID="{4FFC1E85-A77E-43B5-AFA8-915B3A0D865E}" presName="connSite2" presStyleCnt="0"/>
      <dgm:spPr/>
    </dgm:pt>
  </dgm:ptLst>
  <dgm:cxnLst>
    <dgm:cxn modelId="{8E9A0A1C-FB18-421D-B392-C17FF66B5C2B}" type="presOf" srcId="{9F799369-DD2C-4EF3-99F8-6E6DBE2CAFE2}" destId="{C91F56C0-9323-4CB9-9E5D-01C966588465}" srcOrd="0" destOrd="0" presId="urn:microsoft.com/office/officeart/2005/8/layout/hProcess4"/>
    <dgm:cxn modelId="{0EC1B61C-9D1F-4A1E-903A-45DE2F725989}" srcId="{76CEE389-0DA9-44ED-A10C-F2F2AB6B390A}" destId="{880DBFE2-B0F4-41CB-9D81-DA9B27338CB0}" srcOrd="2" destOrd="0" parTransId="{6017D48D-D2C4-4054-8244-CD565D1F31A4}" sibTransId="{D25ED7D9-0195-4151-AA6A-280FB3DD1BA1}"/>
    <dgm:cxn modelId="{4E7B6920-AF69-42EF-B939-D74C770EB916}" srcId="{76CEE389-0DA9-44ED-A10C-F2F2AB6B390A}" destId="{36A3032C-57D5-4AF2-AA2E-A8CEDEF70656}" srcOrd="0" destOrd="0" parTransId="{2FDF70EB-7904-40B1-8CEB-C03B9947EC07}" sibTransId="{B11D1067-B81C-4976-B4F9-9C9D57A4A5A4}"/>
    <dgm:cxn modelId="{BA64FD2B-80AA-40BB-8B19-402AE5C9592D}" type="presOf" srcId="{D25ED7D9-0195-4151-AA6A-280FB3DD1BA1}" destId="{3EE2D4BB-F631-4680-BC8E-1FD949E2DA0F}" srcOrd="0" destOrd="0" presId="urn:microsoft.com/office/officeart/2005/8/layout/hProcess4"/>
    <dgm:cxn modelId="{A90C0C36-1B13-4DDD-B98A-3EF584207853}" type="presOf" srcId="{4FFC1E85-A77E-43B5-AFA8-915B3A0D865E}" destId="{9196F091-BDD7-4B93-B567-7B8F6AE2505D}" srcOrd="0" destOrd="0" presId="urn:microsoft.com/office/officeart/2005/8/layout/hProcess4"/>
    <dgm:cxn modelId="{A23EEE3B-DFF1-45E7-97AF-A8708A9A97C4}" type="presOf" srcId="{85C033F8-9FEE-463D-BACD-4A67E824A406}" destId="{8FF7DAE9-E8B6-4977-A393-279A659C023B}" srcOrd="0" destOrd="0" presId="urn:microsoft.com/office/officeart/2005/8/layout/hProcess4"/>
    <dgm:cxn modelId="{CE397844-0855-4C30-85BE-FCBCDC20698D}" type="presOf" srcId="{6F80C5DC-40D1-4E6F-BBB9-09C887D6BB64}" destId="{64199DD2-625E-4184-A53B-4F8D63AAEF6D}" srcOrd="0" destOrd="0" presId="urn:microsoft.com/office/officeart/2005/8/layout/hProcess4"/>
    <dgm:cxn modelId="{86CFE464-CAF8-4B06-B93B-280663410FA1}" type="presOf" srcId="{36A3032C-57D5-4AF2-AA2E-A8CEDEF70656}" destId="{0819CF76-5025-4A72-95F9-B53471144657}" srcOrd="0" destOrd="0" presId="urn:microsoft.com/office/officeart/2005/8/layout/hProcess4"/>
    <dgm:cxn modelId="{5C085A48-CA70-481E-8271-50386254BAAD}" type="presOf" srcId="{76CEE389-0DA9-44ED-A10C-F2F2AB6B390A}" destId="{8ADDC746-E5F8-4F98-966E-B4670E2F2E94}" srcOrd="0" destOrd="0" presId="urn:microsoft.com/office/officeart/2005/8/layout/hProcess4"/>
    <dgm:cxn modelId="{92351869-72CC-4EB0-838E-C3243928BB4A}" type="presOf" srcId="{880DBFE2-B0F4-41CB-9D81-DA9B27338CB0}" destId="{10B32E5B-F7B7-48E7-BA28-A4B001FAE555}" srcOrd="0" destOrd="0" presId="urn:microsoft.com/office/officeart/2005/8/layout/hProcess4"/>
    <dgm:cxn modelId="{4C4D466C-7DE5-400B-B04A-DC207F0533F1}" type="presOf" srcId="{DDDC2224-979E-44A1-88ED-E2B85B67CF39}" destId="{B86379C7-E072-4916-B3DE-F9E6942907E0}" srcOrd="0" destOrd="0" presId="urn:microsoft.com/office/officeart/2005/8/layout/hProcess4"/>
    <dgm:cxn modelId="{A81E5354-F903-44DC-B8FB-9B178A908826}" srcId="{76CEE389-0DA9-44ED-A10C-F2F2AB6B390A}" destId="{8280D773-1428-4FD2-B56A-A5822405AC02}" srcOrd="3" destOrd="0" parTransId="{DB139FDD-CEB4-483A-ACAB-20F31B21205D}" sibTransId="{DDDC2224-979E-44A1-88ED-E2B85B67CF39}"/>
    <dgm:cxn modelId="{C1032F76-C698-491A-B36B-D2E0B4943B7B}" srcId="{76CEE389-0DA9-44ED-A10C-F2F2AB6B390A}" destId="{9F799369-DD2C-4EF3-99F8-6E6DBE2CAFE2}" srcOrd="1" destOrd="0" parTransId="{330F5E35-BA8C-45E2-90BD-249FF0E13B95}" sibTransId="{E646C8AB-C0EA-4B42-9BB5-37B08898BE53}"/>
    <dgm:cxn modelId="{F48C907C-92B4-42EF-AA52-E83BAE59018D}" srcId="{76CEE389-0DA9-44ED-A10C-F2F2AB6B390A}" destId="{6F80C5DC-40D1-4E6F-BBB9-09C887D6BB64}" srcOrd="4" destOrd="0" parTransId="{A6A4757B-6206-47BA-A672-483967AA1116}" sibTransId="{85C033F8-9FEE-463D-BACD-4A67E824A406}"/>
    <dgm:cxn modelId="{A8C27B87-8A15-49EE-966D-80424321B5F5}" srcId="{76CEE389-0DA9-44ED-A10C-F2F2AB6B390A}" destId="{4FFC1E85-A77E-43B5-AFA8-915B3A0D865E}" srcOrd="5" destOrd="0" parTransId="{17DF7F10-11F5-4BE1-9AF7-F45FF06133A9}" sibTransId="{EE651A96-2361-4B56-AA54-F2396F7DBCBD}"/>
    <dgm:cxn modelId="{67041CA3-9788-4588-820F-CB68FDBC03F6}" type="presOf" srcId="{B11D1067-B81C-4976-B4F9-9C9D57A4A5A4}" destId="{A8FC5C9C-831F-4DFA-B25E-BAAE4FF52BC7}" srcOrd="0" destOrd="0" presId="urn:microsoft.com/office/officeart/2005/8/layout/hProcess4"/>
    <dgm:cxn modelId="{87FFF1BA-0991-401D-BFF2-7A12562BBE60}" type="presOf" srcId="{8280D773-1428-4FD2-B56A-A5822405AC02}" destId="{45565A07-9619-4B51-BCCD-30B073A9F34A}" srcOrd="0" destOrd="0" presId="urn:microsoft.com/office/officeart/2005/8/layout/hProcess4"/>
    <dgm:cxn modelId="{367AE2EA-DD4A-425D-B0CA-B1D9311C6D6C}" type="presOf" srcId="{E646C8AB-C0EA-4B42-9BB5-37B08898BE53}" destId="{E27D609D-4B15-4D2A-9C60-04B26D5EF8DB}" srcOrd="0" destOrd="0" presId="urn:microsoft.com/office/officeart/2005/8/layout/hProcess4"/>
    <dgm:cxn modelId="{2B271F75-36B0-4B1E-8AFF-F47D9E82CE0A}" type="presParOf" srcId="{8ADDC746-E5F8-4F98-966E-B4670E2F2E94}" destId="{54AAAE57-0E55-4B5B-9D79-A2C9CF8AB6B3}" srcOrd="0" destOrd="0" presId="urn:microsoft.com/office/officeart/2005/8/layout/hProcess4"/>
    <dgm:cxn modelId="{82FD9C82-4980-4CF4-964C-876A71C1F973}" type="presParOf" srcId="{8ADDC746-E5F8-4F98-966E-B4670E2F2E94}" destId="{EFC139B5-D80F-43C7-BAF9-700935E7050A}" srcOrd="1" destOrd="0" presId="urn:microsoft.com/office/officeart/2005/8/layout/hProcess4"/>
    <dgm:cxn modelId="{DB8694C6-CE7F-4C93-806E-290767B7B7AE}" type="presParOf" srcId="{8ADDC746-E5F8-4F98-966E-B4670E2F2E94}" destId="{2FD75E03-8679-4BD5-9C74-11DA1D07E45A}" srcOrd="2" destOrd="0" presId="urn:microsoft.com/office/officeart/2005/8/layout/hProcess4"/>
    <dgm:cxn modelId="{8BB0EFD9-D89B-420E-97D5-F7F42E86AC19}" type="presParOf" srcId="{2FD75E03-8679-4BD5-9C74-11DA1D07E45A}" destId="{7A452312-1AE4-4A38-B524-DC376C3BAC85}" srcOrd="0" destOrd="0" presId="urn:microsoft.com/office/officeart/2005/8/layout/hProcess4"/>
    <dgm:cxn modelId="{18ED5503-92E4-4103-9FEF-9504E4BD3888}" type="presParOf" srcId="{7A452312-1AE4-4A38-B524-DC376C3BAC85}" destId="{4B46F509-DCF9-4D9D-985A-8ED7820F90CE}" srcOrd="0" destOrd="0" presId="urn:microsoft.com/office/officeart/2005/8/layout/hProcess4"/>
    <dgm:cxn modelId="{82C0A2B6-174A-4A64-92D8-39D59F1CDDDE}" type="presParOf" srcId="{7A452312-1AE4-4A38-B524-DC376C3BAC85}" destId="{241B9ED6-2EC6-4F2B-BA4F-8A34A0A25B90}" srcOrd="1" destOrd="0" presId="urn:microsoft.com/office/officeart/2005/8/layout/hProcess4"/>
    <dgm:cxn modelId="{C74E3B0F-84A3-4702-B01F-70A6ED9039E0}" type="presParOf" srcId="{7A452312-1AE4-4A38-B524-DC376C3BAC85}" destId="{1958BAE2-BF15-4558-8B7A-4EF325804541}" srcOrd="2" destOrd="0" presId="urn:microsoft.com/office/officeart/2005/8/layout/hProcess4"/>
    <dgm:cxn modelId="{039712EC-0864-41B1-AF13-F1F7273ECD18}" type="presParOf" srcId="{7A452312-1AE4-4A38-B524-DC376C3BAC85}" destId="{0819CF76-5025-4A72-95F9-B53471144657}" srcOrd="3" destOrd="0" presId="urn:microsoft.com/office/officeart/2005/8/layout/hProcess4"/>
    <dgm:cxn modelId="{F88F4BE8-7A54-4567-A271-2C854D4CBCD4}" type="presParOf" srcId="{7A452312-1AE4-4A38-B524-DC376C3BAC85}" destId="{328B47B7-18B1-4BF2-B03C-2565222135F1}" srcOrd="4" destOrd="0" presId="urn:microsoft.com/office/officeart/2005/8/layout/hProcess4"/>
    <dgm:cxn modelId="{1FE99342-E950-4D07-AC0D-751627F2EBD6}" type="presParOf" srcId="{2FD75E03-8679-4BD5-9C74-11DA1D07E45A}" destId="{A8FC5C9C-831F-4DFA-B25E-BAAE4FF52BC7}" srcOrd="1" destOrd="0" presId="urn:microsoft.com/office/officeart/2005/8/layout/hProcess4"/>
    <dgm:cxn modelId="{30757BEC-6341-4130-8C68-DC65FA0E7045}" type="presParOf" srcId="{2FD75E03-8679-4BD5-9C74-11DA1D07E45A}" destId="{F0F1C44F-ECF9-4836-941B-BF468263B89D}" srcOrd="2" destOrd="0" presId="urn:microsoft.com/office/officeart/2005/8/layout/hProcess4"/>
    <dgm:cxn modelId="{F39F31A9-3736-4EA3-A52C-9B26FB2D922F}" type="presParOf" srcId="{F0F1C44F-ECF9-4836-941B-BF468263B89D}" destId="{BE2A8473-3C47-4E68-888D-3DBD6B3EB74E}" srcOrd="0" destOrd="0" presId="urn:microsoft.com/office/officeart/2005/8/layout/hProcess4"/>
    <dgm:cxn modelId="{E0BFCE8F-D539-456B-93CB-65AE289B3B09}" type="presParOf" srcId="{F0F1C44F-ECF9-4836-941B-BF468263B89D}" destId="{1EDCC571-9061-4181-B927-8E5081000AEE}" srcOrd="1" destOrd="0" presId="urn:microsoft.com/office/officeart/2005/8/layout/hProcess4"/>
    <dgm:cxn modelId="{18859FC3-7E70-4BA9-9FB9-BC9B96335D3A}" type="presParOf" srcId="{F0F1C44F-ECF9-4836-941B-BF468263B89D}" destId="{8826385D-1AB1-406F-BB02-C1F9399E39DD}" srcOrd="2" destOrd="0" presId="urn:microsoft.com/office/officeart/2005/8/layout/hProcess4"/>
    <dgm:cxn modelId="{B222004F-AC05-486C-A252-BAFC2D03631E}" type="presParOf" srcId="{F0F1C44F-ECF9-4836-941B-BF468263B89D}" destId="{C91F56C0-9323-4CB9-9E5D-01C966588465}" srcOrd="3" destOrd="0" presId="urn:microsoft.com/office/officeart/2005/8/layout/hProcess4"/>
    <dgm:cxn modelId="{2F789572-B437-427F-9EE1-CFFE7024B6D4}" type="presParOf" srcId="{F0F1C44F-ECF9-4836-941B-BF468263B89D}" destId="{9938A4C4-F4B1-4D47-B0F6-359A6EFEB4A7}" srcOrd="4" destOrd="0" presId="urn:microsoft.com/office/officeart/2005/8/layout/hProcess4"/>
    <dgm:cxn modelId="{D12E5507-4009-48C0-B645-510129C415E2}" type="presParOf" srcId="{2FD75E03-8679-4BD5-9C74-11DA1D07E45A}" destId="{E27D609D-4B15-4D2A-9C60-04B26D5EF8DB}" srcOrd="3" destOrd="0" presId="urn:microsoft.com/office/officeart/2005/8/layout/hProcess4"/>
    <dgm:cxn modelId="{9AC67E80-C17E-4EB1-9A22-ECDDD8119359}" type="presParOf" srcId="{2FD75E03-8679-4BD5-9C74-11DA1D07E45A}" destId="{9D6E21EA-9BAE-4099-A2D9-164AA8D5CDD6}" srcOrd="4" destOrd="0" presId="urn:microsoft.com/office/officeart/2005/8/layout/hProcess4"/>
    <dgm:cxn modelId="{5B152C31-D7D5-4DEF-B972-4A0095037049}" type="presParOf" srcId="{9D6E21EA-9BAE-4099-A2D9-164AA8D5CDD6}" destId="{C5B89D9C-05E3-4B83-8020-BAEC9E301CB8}" srcOrd="0" destOrd="0" presId="urn:microsoft.com/office/officeart/2005/8/layout/hProcess4"/>
    <dgm:cxn modelId="{E10112BE-CBC7-4E3E-9D44-0FB5BC3575EB}" type="presParOf" srcId="{9D6E21EA-9BAE-4099-A2D9-164AA8D5CDD6}" destId="{614E668D-37C0-4068-96E1-2B11C68BDEDA}" srcOrd="1" destOrd="0" presId="urn:microsoft.com/office/officeart/2005/8/layout/hProcess4"/>
    <dgm:cxn modelId="{03C555B1-CC56-4772-AF36-17C5991EA60D}" type="presParOf" srcId="{9D6E21EA-9BAE-4099-A2D9-164AA8D5CDD6}" destId="{64FEA096-78E0-4339-BB8B-9FFB04773E74}" srcOrd="2" destOrd="0" presId="urn:microsoft.com/office/officeart/2005/8/layout/hProcess4"/>
    <dgm:cxn modelId="{9080DEC3-3772-4CE8-ADD1-AB2961859EC1}" type="presParOf" srcId="{9D6E21EA-9BAE-4099-A2D9-164AA8D5CDD6}" destId="{10B32E5B-F7B7-48E7-BA28-A4B001FAE555}" srcOrd="3" destOrd="0" presId="urn:microsoft.com/office/officeart/2005/8/layout/hProcess4"/>
    <dgm:cxn modelId="{70EEC820-DFDD-4E9E-9C12-2F393919056E}" type="presParOf" srcId="{9D6E21EA-9BAE-4099-A2D9-164AA8D5CDD6}" destId="{258B8716-9742-4952-B732-DEB7EC3EAB60}" srcOrd="4" destOrd="0" presId="urn:microsoft.com/office/officeart/2005/8/layout/hProcess4"/>
    <dgm:cxn modelId="{69AC9F4D-F0E8-40AB-B27E-9F89805F0DEC}" type="presParOf" srcId="{2FD75E03-8679-4BD5-9C74-11DA1D07E45A}" destId="{3EE2D4BB-F631-4680-BC8E-1FD949E2DA0F}" srcOrd="5" destOrd="0" presId="urn:microsoft.com/office/officeart/2005/8/layout/hProcess4"/>
    <dgm:cxn modelId="{405994CD-BD62-45D4-8E13-E43A37771B19}" type="presParOf" srcId="{2FD75E03-8679-4BD5-9C74-11DA1D07E45A}" destId="{7399974B-C4EE-40F4-81AF-526883F3BF00}" srcOrd="6" destOrd="0" presId="urn:microsoft.com/office/officeart/2005/8/layout/hProcess4"/>
    <dgm:cxn modelId="{435BC82A-CDA1-4ACA-9B2B-C1DD279C7A6C}" type="presParOf" srcId="{7399974B-C4EE-40F4-81AF-526883F3BF00}" destId="{93CD949E-992F-465D-8381-469B4E8FF37A}" srcOrd="0" destOrd="0" presId="urn:microsoft.com/office/officeart/2005/8/layout/hProcess4"/>
    <dgm:cxn modelId="{48335FD3-5492-4A2D-A897-1E513DFB52F8}" type="presParOf" srcId="{7399974B-C4EE-40F4-81AF-526883F3BF00}" destId="{DEF9ADD0-4D49-4134-A542-6E54D2CE9EB5}" srcOrd="1" destOrd="0" presId="urn:microsoft.com/office/officeart/2005/8/layout/hProcess4"/>
    <dgm:cxn modelId="{C61056CE-4147-4D58-AF72-C6A40565AFC9}" type="presParOf" srcId="{7399974B-C4EE-40F4-81AF-526883F3BF00}" destId="{D547E0D4-8B3B-41D4-8A94-6AFEFA8E22BA}" srcOrd="2" destOrd="0" presId="urn:microsoft.com/office/officeart/2005/8/layout/hProcess4"/>
    <dgm:cxn modelId="{70A98DB0-8C67-4E03-B64C-D262167D9347}" type="presParOf" srcId="{7399974B-C4EE-40F4-81AF-526883F3BF00}" destId="{45565A07-9619-4B51-BCCD-30B073A9F34A}" srcOrd="3" destOrd="0" presId="urn:microsoft.com/office/officeart/2005/8/layout/hProcess4"/>
    <dgm:cxn modelId="{110ED56E-01F3-410C-9054-AB5E48270A92}" type="presParOf" srcId="{7399974B-C4EE-40F4-81AF-526883F3BF00}" destId="{F81A261A-80F1-4033-8F9F-4324354EBB49}" srcOrd="4" destOrd="0" presId="urn:microsoft.com/office/officeart/2005/8/layout/hProcess4"/>
    <dgm:cxn modelId="{2D56F6AB-3942-4F7D-A649-E5C4E7570900}" type="presParOf" srcId="{2FD75E03-8679-4BD5-9C74-11DA1D07E45A}" destId="{B86379C7-E072-4916-B3DE-F9E6942907E0}" srcOrd="7" destOrd="0" presId="urn:microsoft.com/office/officeart/2005/8/layout/hProcess4"/>
    <dgm:cxn modelId="{3D838E23-6FF5-43BB-9401-70D0F554DA17}" type="presParOf" srcId="{2FD75E03-8679-4BD5-9C74-11DA1D07E45A}" destId="{BEF637DF-8DAB-435E-86B3-CB4A9F632482}" srcOrd="8" destOrd="0" presId="urn:microsoft.com/office/officeart/2005/8/layout/hProcess4"/>
    <dgm:cxn modelId="{6A1ACB46-4121-4A90-8A46-70121588E205}" type="presParOf" srcId="{BEF637DF-8DAB-435E-86B3-CB4A9F632482}" destId="{5F5D1D48-7C04-4940-8874-D2C1CEF73F00}" srcOrd="0" destOrd="0" presId="urn:microsoft.com/office/officeart/2005/8/layout/hProcess4"/>
    <dgm:cxn modelId="{E1312982-76E9-4B92-97BD-054C7ABA2D9C}" type="presParOf" srcId="{BEF637DF-8DAB-435E-86B3-CB4A9F632482}" destId="{F975E4E1-050A-430D-AF79-3068F5A6D90F}" srcOrd="1" destOrd="0" presId="urn:microsoft.com/office/officeart/2005/8/layout/hProcess4"/>
    <dgm:cxn modelId="{DAF777CC-47A4-4924-BE7D-4FCF113F1DA0}" type="presParOf" srcId="{BEF637DF-8DAB-435E-86B3-CB4A9F632482}" destId="{C9B4CC88-35A4-402D-8D0F-A8E8B4FCBB57}" srcOrd="2" destOrd="0" presId="urn:microsoft.com/office/officeart/2005/8/layout/hProcess4"/>
    <dgm:cxn modelId="{AAAC87C0-D14B-42D2-9CDD-351307C9969C}" type="presParOf" srcId="{BEF637DF-8DAB-435E-86B3-CB4A9F632482}" destId="{64199DD2-625E-4184-A53B-4F8D63AAEF6D}" srcOrd="3" destOrd="0" presId="urn:microsoft.com/office/officeart/2005/8/layout/hProcess4"/>
    <dgm:cxn modelId="{1313DE3F-2B5B-4039-A4CC-0A36393770CA}" type="presParOf" srcId="{BEF637DF-8DAB-435E-86B3-CB4A9F632482}" destId="{A0EE4668-F5AD-405B-AB4D-2235B0653C11}" srcOrd="4" destOrd="0" presId="urn:microsoft.com/office/officeart/2005/8/layout/hProcess4"/>
    <dgm:cxn modelId="{0A33E98D-8EF1-499F-81E2-544DE048B322}" type="presParOf" srcId="{2FD75E03-8679-4BD5-9C74-11DA1D07E45A}" destId="{8FF7DAE9-E8B6-4977-A393-279A659C023B}" srcOrd="9" destOrd="0" presId="urn:microsoft.com/office/officeart/2005/8/layout/hProcess4"/>
    <dgm:cxn modelId="{2EA116D4-6B5D-4EDB-AB09-CA27B301805E}" type="presParOf" srcId="{2FD75E03-8679-4BD5-9C74-11DA1D07E45A}" destId="{AFA59B1A-52C3-45ED-B1E9-D4B7C85E43B9}" srcOrd="10" destOrd="0" presId="urn:microsoft.com/office/officeart/2005/8/layout/hProcess4"/>
    <dgm:cxn modelId="{9B644868-DC84-4024-803D-A39DBD41FFF0}" type="presParOf" srcId="{AFA59B1A-52C3-45ED-B1E9-D4B7C85E43B9}" destId="{70BDEDAC-5217-43C5-A853-20F0389F04AF}" srcOrd="0" destOrd="0" presId="urn:microsoft.com/office/officeart/2005/8/layout/hProcess4"/>
    <dgm:cxn modelId="{FAAB0367-47AE-4707-A59A-7419932E5DB3}" type="presParOf" srcId="{AFA59B1A-52C3-45ED-B1E9-D4B7C85E43B9}" destId="{1A469A4B-76B1-4C9A-A681-18DCD443DFD7}" srcOrd="1" destOrd="0" presId="urn:microsoft.com/office/officeart/2005/8/layout/hProcess4"/>
    <dgm:cxn modelId="{7BD5882B-B945-4AF6-A102-B84F09C0F42A}" type="presParOf" srcId="{AFA59B1A-52C3-45ED-B1E9-D4B7C85E43B9}" destId="{343F293A-4A42-4F93-86D7-2C517A0F5AF1}" srcOrd="2" destOrd="0" presId="urn:microsoft.com/office/officeart/2005/8/layout/hProcess4"/>
    <dgm:cxn modelId="{9A07F494-EBBA-4D0B-800B-5961ED1FB777}" type="presParOf" srcId="{AFA59B1A-52C3-45ED-B1E9-D4B7C85E43B9}" destId="{9196F091-BDD7-4B93-B567-7B8F6AE2505D}" srcOrd="3" destOrd="0" presId="urn:microsoft.com/office/officeart/2005/8/layout/hProcess4"/>
    <dgm:cxn modelId="{80E8AC6C-3CEC-4A44-8A9C-1C7DF262451C}" type="presParOf" srcId="{AFA59B1A-52C3-45ED-B1E9-D4B7C85E43B9}" destId="{D2AA4360-E90C-4752-A2D8-798C2354BA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4CB8C-3D67-46A6-B39E-BBF3983A0B58}">
      <dsp:nvSpPr>
        <dsp:cNvPr id="0" name=""/>
        <dsp:cNvSpPr/>
      </dsp:nvSpPr>
      <dsp:spPr>
        <a:xfrm>
          <a:off x="-4008817" y="-615393"/>
          <a:ext cx="4777262" cy="4777262"/>
        </a:xfrm>
        <a:prstGeom prst="blockArc">
          <a:avLst>
            <a:gd name="adj1" fmla="val 18900000"/>
            <a:gd name="adj2" fmla="val 2700000"/>
            <a:gd name="adj3" fmla="val 45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8F0E8-D68C-4C39-AA26-C81CE8C4EF72}">
      <dsp:nvSpPr>
        <dsp:cNvPr id="0" name=""/>
        <dsp:cNvSpPr/>
      </dsp:nvSpPr>
      <dsp:spPr>
        <a:xfrm>
          <a:off x="287419" y="186757"/>
          <a:ext cx="3005666" cy="373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36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Question</a:t>
          </a:r>
          <a:endParaRPr lang="en-AU" sz="1900" kern="1200" dirty="0"/>
        </a:p>
      </dsp:txBody>
      <dsp:txXfrm>
        <a:off x="287419" y="186757"/>
        <a:ext cx="3005666" cy="373372"/>
      </dsp:txXfrm>
    </dsp:sp>
    <dsp:sp modelId="{310F24BE-A83A-47C8-BAE7-2906B057C3CB}">
      <dsp:nvSpPr>
        <dsp:cNvPr id="0" name=""/>
        <dsp:cNvSpPr/>
      </dsp:nvSpPr>
      <dsp:spPr>
        <a:xfrm>
          <a:off x="54061" y="140085"/>
          <a:ext cx="466716" cy="466716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D892E-E8D2-4A4A-AA77-C1810452E6B4}">
      <dsp:nvSpPr>
        <dsp:cNvPr id="0" name=""/>
        <dsp:cNvSpPr/>
      </dsp:nvSpPr>
      <dsp:spPr>
        <a:xfrm>
          <a:off x="594544" y="746745"/>
          <a:ext cx="2698541" cy="373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36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Rationale</a:t>
          </a:r>
          <a:endParaRPr lang="en-AU" sz="1900" kern="1200" dirty="0"/>
        </a:p>
      </dsp:txBody>
      <dsp:txXfrm>
        <a:off x="594544" y="746745"/>
        <a:ext cx="2698541" cy="373372"/>
      </dsp:txXfrm>
    </dsp:sp>
    <dsp:sp modelId="{3EAC27EB-4D64-4BAE-BB8A-DC4A6BF7AFEB}">
      <dsp:nvSpPr>
        <dsp:cNvPr id="0" name=""/>
        <dsp:cNvSpPr/>
      </dsp:nvSpPr>
      <dsp:spPr>
        <a:xfrm>
          <a:off x="361186" y="700074"/>
          <a:ext cx="466716" cy="466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9636D-2C1A-476D-9400-C94A29BFF34A}">
      <dsp:nvSpPr>
        <dsp:cNvPr id="0" name=""/>
        <dsp:cNvSpPr/>
      </dsp:nvSpPr>
      <dsp:spPr>
        <a:xfrm>
          <a:off x="734984" y="1306734"/>
          <a:ext cx="2558101" cy="373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36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Delivery</a:t>
          </a:r>
          <a:endParaRPr lang="en-AU" sz="1900" kern="1200" dirty="0"/>
        </a:p>
      </dsp:txBody>
      <dsp:txXfrm>
        <a:off x="734984" y="1306734"/>
        <a:ext cx="2558101" cy="373372"/>
      </dsp:txXfrm>
    </dsp:sp>
    <dsp:sp modelId="{6912B2A8-A2B2-4789-A97B-EE1A2F2EF2B5}">
      <dsp:nvSpPr>
        <dsp:cNvPr id="0" name=""/>
        <dsp:cNvSpPr/>
      </dsp:nvSpPr>
      <dsp:spPr>
        <a:xfrm>
          <a:off x="501626" y="1260062"/>
          <a:ext cx="466716" cy="466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935D5-17C9-4E6B-B7C4-58F86EC1F27D}">
      <dsp:nvSpPr>
        <dsp:cNvPr id="0" name=""/>
        <dsp:cNvSpPr/>
      </dsp:nvSpPr>
      <dsp:spPr>
        <a:xfrm>
          <a:off x="734984" y="1866367"/>
          <a:ext cx="2558101" cy="373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36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Pipeline</a:t>
          </a:r>
          <a:endParaRPr lang="en-AU" sz="1900" kern="1200" dirty="0"/>
        </a:p>
      </dsp:txBody>
      <dsp:txXfrm>
        <a:off x="734984" y="1866367"/>
        <a:ext cx="2558101" cy="373372"/>
      </dsp:txXfrm>
    </dsp:sp>
    <dsp:sp modelId="{15381A2E-8281-4009-B2D4-01143676CDF8}">
      <dsp:nvSpPr>
        <dsp:cNvPr id="0" name=""/>
        <dsp:cNvSpPr/>
      </dsp:nvSpPr>
      <dsp:spPr>
        <a:xfrm>
          <a:off x="501626" y="1819696"/>
          <a:ext cx="466716" cy="466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C82F7-F3E3-4466-8C72-F34C12D4BF69}">
      <dsp:nvSpPr>
        <dsp:cNvPr id="0" name=""/>
        <dsp:cNvSpPr/>
      </dsp:nvSpPr>
      <dsp:spPr>
        <a:xfrm>
          <a:off x="594544" y="2426356"/>
          <a:ext cx="2698541" cy="373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36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Summary</a:t>
          </a:r>
          <a:endParaRPr lang="en-AU" sz="1900" kern="1200" dirty="0"/>
        </a:p>
      </dsp:txBody>
      <dsp:txXfrm>
        <a:off x="594544" y="2426356"/>
        <a:ext cx="2698541" cy="373372"/>
      </dsp:txXfrm>
    </dsp:sp>
    <dsp:sp modelId="{19DCB853-3041-43CD-9C60-911FD24996F6}">
      <dsp:nvSpPr>
        <dsp:cNvPr id="0" name=""/>
        <dsp:cNvSpPr/>
      </dsp:nvSpPr>
      <dsp:spPr>
        <a:xfrm>
          <a:off x="361186" y="2379684"/>
          <a:ext cx="466716" cy="466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46CF3-C2A4-4D3C-9D71-D3CB00E77D0C}">
      <dsp:nvSpPr>
        <dsp:cNvPr id="0" name=""/>
        <dsp:cNvSpPr/>
      </dsp:nvSpPr>
      <dsp:spPr>
        <a:xfrm>
          <a:off x="287419" y="2986344"/>
          <a:ext cx="3005666" cy="373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36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Conclusion</a:t>
          </a:r>
          <a:endParaRPr lang="en-AU" sz="1900" kern="1200" dirty="0"/>
        </a:p>
      </dsp:txBody>
      <dsp:txXfrm>
        <a:off x="287419" y="2986344"/>
        <a:ext cx="3005666" cy="373372"/>
      </dsp:txXfrm>
    </dsp:sp>
    <dsp:sp modelId="{B577C0B5-97BC-41E1-A12E-DEC0BB75D3AC}">
      <dsp:nvSpPr>
        <dsp:cNvPr id="0" name=""/>
        <dsp:cNvSpPr/>
      </dsp:nvSpPr>
      <dsp:spPr>
        <a:xfrm>
          <a:off x="54061" y="2939673"/>
          <a:ext cx="466716" cy="466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B9ED6-2EC6-4F2B-BA4F-8A34A0A25B90}">
      <dsp:nvSpPr>
        <dsp:cNvPr id="0" name=""/>
        <dsp:cNvSpPr/>
      </dsp:nvSpPr>
      <dsp:spPr>
        <a:xfrm>
          <a:off x="4053" y="758167"/>
          <a:ext cx="817061" cy="67390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C5C9C-831F-4DFA-B25E-BAAE4FF52BC7}">
      <dsp:nvSpPr>
        <dsp:cNvPr id="0" name=""/>
        <dsp:cNvSpPr/>
      </dsp:nvSpPr>
      <dsp:spPr>
        <a:xfrm>
          <a:off x="408903" y="893567"/>
          <a:ext cx="1017843" cy="1017843"/>
        </a:xfrm>
        <a:prstGeom prst="leftCircularArrow">
          <a:avLst>
            <a:gd name="adj1" fmla="val 4192"/>
            <a:gd name="adj2" fmla="val 528839"/>
            <a:gd name="adj3" fmla="val 1854127"/>
            <a:gd name="adj4" fmla="val 8574266"/>
            <a:gd name="adj5" fmla="val 4890"/>
          </a:avLst>
        </a:prstGeom>
        <a:solidFill>
          <a:srgbClr val="0070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9CF76-5025-4A72-95F9-B53471144657}">
      <dsp:nvSpPr>
        <dsp:cNvPr id="0" name=""/>
        <dsp:cNvSpPr/>
      </dsp:nvSpPr>
      <dsp:spPr>
        <a:xfrm>
          <a:off x="185622" y="1392749"/>
          <a:ext cx="726276" cy="288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kern="1200" dirty="0"/>
            <a:t>Business Question</a:t>
          </a:r>
        </a:p>
      </dsp:txBody>
      <dsp:txXfrm>
        <a:off x="194081" y="1401208"/>
        <a:ext cx="709358" cy="271898"/>
      </dsp:txXfrm>
    </dsp:sp>
    <dsp:sp modelId="{1EDCC571-9061-4181-B927-8E5081000AEE}">
      <dsp:nvSpPr>
        <dsp:cNvPr id="0" name=""/>
        <dsp:cNvSpPr/>
      </dsp:nvSpPr>
      <dsp:spPr>
        <a:xfrm>
          <a:off x="1115066" y="758167"/>
          <a:ext cx="817061" cy="673904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D609D-4B15-4D2A-9C60-04B26D5EF8DB}">
      <dsp:nvSpPr>
        <dsp:cNvPr id="0" name=""/>
        <dsp:cNvSpPr/>
      </dsp:nvSpPr>
      <dsp:spPr>
        <a:xfrm>
          <a:off x="1509787" y="246816"/>
          <a:ext cx="1122928" cy="1122928"/>
        </a:xfrm>
        <a:prstGeom prst="circularArrow">
          <a:avLst>
            <a:gd name="adj1" fmla="val 3799"/>
            <a:gd name="adj2" fmla="val 474819"/>
            <a:gd name="adj3" fmla="val 19794320"/>
            <a:gd name="adj4" fmla="val 13020160"/>
            <a:gd name="adj5" fmla="val 4433"/>
          </a:avLst>
        </a:prstGeom>
        <a:solidFill>
          <a:srgbClr val="0070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F56C0-9323-4CB9-9E5D-01C966588465}">
      <dsp:nvSpPr>
        <dsp:cNvPr id="0" name=""/>
        <dsp:cNvSpPr/>
      </dsp:nvSpPr>
      <dsp:spPr>
        <a:xfrm>
          <a:off x="1296636" y="498180"/>
          <a:ext cx="726276" cy="288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kern="1200" dirty="0"/>
            <a:t>Data Capture</a:t>
          </a:r>
        </a:p>
      </dsp:txBody>
      <dsp:txXfrm>
        <a:off x="1305095" y="506639"/>
        <a:ext cx="709358" cy="271898"/>
      </dsp:txXfrm>
    </dsp:sp>
    <dsp:sp modelId="{614E668D-37C0-4068-96E1-2B11C68BDEDA}">
      <dsp:nvSpPr>
        <dsp:cNvPr id="0" name=""/>
        <dsp:cNvSpPr/>
      </dsp:nvSpPr>
      <dsp:spPr>
        <a:xfrm>
          <a:off x="2226080" y="758167"/>
          <a:ext cx="817061" cy="673904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2D4BB-F631-4680-BC8E-1FD949E2DA0F}">
      <dsp:nvSpPr>
        <dsp:cNvPr id="0" name=""/>
        <dsp:cNvSpPr/>
      </dsp:nvSpPr>
      <dsp:spPr>
        <a:xfrm>
          <a:off x="2630936" y="893561"/>
          <a:ext cx="1017841" cy="1017841"/>
        </a:xfrm>
        <a:prstGeom prst="leftCircularArrow">
          <a:avLst>
            <a:gd name="adj1" fmla="val 4192"/>
            <a:gd name="adj2" fmla="val 528840"/>
            <a:gd name="adj3" fmla="val 1854189"/>
            <a:gd name="adj4" fmla="val 8574328"/>
            <a:gd name="adj5" fmla="val 4890"/>
          </a:avLst>
        </a:prstGeom>
        <a:solidFill>
          <a:srgbClr val="0070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32E5B-F7B7-48E7-BA28-A4B001FAE555}">
      <dsp:nvSpPr>
        <dsp:cNvPr id="0" name=""/>
        <dsp:cNvSpPr/>
      </dsp:nvSpPr>
      <dsp:spPr>
        <a:xfrm>
          <a:off x="2407649" y="1392735"/>
          <a:ext cx="726276" cy="288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kern="1200" dirty="0"/>
            <a:t>Data Analysis</a:t>
          </a:r>
        </a:p>
      </dsp:txBody>
      <dsp:txXfrm>
        <a:off x="2416108" y="1401194"/>
        <a:ext cx="709358" cy="271898"/>
      </dsp:txXfrm>
    </dsp:sp>
    <dsp:sp modelId="{DEF9ADD0-4D49-4134-A542-6E54D2CE9EB5}">
      <dsp:nvSpPr>
        <dsp:cNvPr id="0" name=""/>
        <dsp:cNvSpPr/>
      </dsp:nvSpPr>
      <dsp:spPr>
        <a:xfrm>
          <a:off x="3337093" y="758167"/>
          <a:ext cx="817061" cy="67390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379C7-E072-4916-B3DE-F9E6942907E0}">
      <dsp:nvSpPr>
        <dsp:cNvPr id="0" name=""/>
        <dsp:cNvSpPr/>
      </dsp:nvSpPr>
      <dsp:spPr>
        <a:xfrm>
          <a:off x="3729121" y="244726"/>
          <a:ext cx="1124072" cy="1124072"/>
        </a:xfrm>
        <a:prstGeom prst="circularArrow">
          <a:avLst>
            <a:gd name="adj1" fmla="val 3796"/>
            <a:gd name="adj2" fmla="val 474292"/>
            <a:gd name="adj3" fmla="val 19823237"/>
            <a:gd name="adj4" fmla="val 13048551"/>
            <a:gd name="adj5" fmla="val 4428"/>
          </a:avLst>
        </a:prstGeom>
        <a:solidFill>
          <a:srgbClr val="0070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65A07-9619-4B51-BCCD-30B073A9F34A}">
      <dsp:nvSpPr>
        <dsp:cNvPr id="0" name=""/>
        <dsp:cNvSpPr/>
      </dsp:nvSpPr>
      <dsp:spPr>
        <a:xfrm>
          <a:off x="3518662" y="492926"/>
          <a:ext cx="726276" cy="288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kern="1200" dirty="0"/>
            <a:t>Feature Selection</a:t>
          </a:r>
        </a:p>
      </dsp:txBody>
      <dsp:txXfrm>
        <a:off x="3527121" y="501385"/>
        <a:ext cx="709358" cy="271898"/>
      </dsp:txXfrm>
    </dsp:sp>
    <dsp:sp modelId="{F975E4E1-050A-430D-AF79-3068F5A6D90F}">
      <dsp:nvSpPr>
        <dsp:cNvPr id="0" name=""/>
        <dsp:cNvSpPr/>
      </dsp:nvSpPr>
      <dsp:spPr>
        <a:xfrm>
          <a:off x="4448107" y="760384"/>
          <a:ext cx="817061" cy="673904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7DAE9-E8B6-4977-A393-279A659C023B}">
      <dsp:nvSpPr>
        <dsp:cNvPr id="0" name=""/>
        <dsp:cNvSpPr/>
      </dsp:nvSpPr>
      <dsp:spPr>
        <a:xfrm>
          <a:off x="4854198" y="892089"/>
          <a:ext cx="1017330" cy="1017330"/>
        </a:xfrm>
        <a:prstGeom prst="leftCircularArrow">
          <a:avLst>
            <a:gd name="adj1" fmla="val 4194"/>
            <a:gd name="adj2" fmla="val 529133"/>
            <a:gd name="adj3" fmla="val 1869120"/>
            <a:gd name="adj4" fmla="val 8588966"/>
            <a:gd name="adj5" fmla="val 4893"/>
          </a:avLst>
        </a:prstGeom>
        <a:solidFill>
          <a:srgbClr val="36821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99DD2-625E-4184-A53B-4F8D63AAEF6D}">
      <dsp:nvSpPr>
        <dsp:cNvPr id="0" name=""/>
        <dsp:cNvSpPr/>
      </dsp:nvSpPr>
      <dsp:spPr>
        <a:xfrm>
          <a:off x="4629676" y="1389280"/>
          <a:ext cx="726276" cy="288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kern="1200" dirty="0"/>
            <a:t>Modelling</a:t>
          </a:r>
        </a:p>
      </dsp:txBody>
      <dsp:txXfrm>
        <a:off x="4638135" y="1397739"/>
        <a:ext cx="709358" cy="271898"/>
      </dsp:txXfrm>
    </dsp:sp>
    <dsp:sp modelId="{1A469A4B-76B1-4C9A-A681-18DCD443DFD7}">
      <dsp:nvSpPr>
        <dsp:cNvPr id="0" name=""/>
        <dsp:cNvSpPr/>
      </dsp:nvSpPr>
      <dsp:spPr>
        <a:xfrm>
          <a:off x="5559120" y="758167"/>
          <a:ext cx="817061" cy="673904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6F091-BDD7-4B93-B567-7B8F6AE2505D}">
      <dsp:nvSpPr>
        <dsp:cNvPr id="0" name=""/>
        <dsp:cNvSpPr/>
      </dsp:nvSpPr>
      <dsp:spPr>
        <a:xfrm>
          <a:off x="5740689" y="480397"/>
          <a:ext cx="726276" cy="288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Energy efficient design</a:t>
          </a:r>
          <a:endParaRPr lang="en-AU" sz="800" kern="1200" dirty="0"/>
        </a:p>
      </dsp:txBody>
      <dsp:txXfrm>
        <a:off x="5749148" y="488856"/>
        <a:ext cx="709358" cy="271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6697" y="2566220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4" y="1814049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9" y="25383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231490"/>
            <a:ext cx="8246070" cy="3546986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441" y="31589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0066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7306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0066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97306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118" y="2546060"/>
            <a:ext cx="8229600" cy="1688688"/>
          </a:xfrm>
        </p:spPr>
        <p:txBody>
          <a:bodyPr>
            <a:normAutofit/>
          </a:bodyPr>
          <a:lstStyle/>
          <a:p>
            <a:r>
              <a:rPr lang="en-US" sz="3200" dirty="0"/>
              <a:t>Energy Efficiency for</a:t>
            </a:r>
            <a:br>
              <a:rPr lang="en-US" sz="3200" dirty="0"/>
            </a:br>
            <a:r>
              <a:rPr lang="en-US" sz="3200" dirty="0"/>
              <a:t>Residential Buildings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05070-B4C1-4903-8731-45329722D4ED}"/>
              </a:ext>
            </a:extLst>
          </p:cNvPr>
          <p:cNvSpPr/>
          <p:nvPr/>
        </p:nvSpPr>
        <p:spPr>
          <a:xfrm>
            <a:off x="-47065" y="5251076"/>
            <a:ext cx="4935071" cy="59167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634E68-C9ED-4DB5-8221-20EA9136C3CE}"/>
              </a:ext>
            </a:extLst>
          </p:cNvPr>
          <p:cNvSpPr txBox="1">
            <a:spLocks/>
          </p:cNvSpPr>
          <p:nvPr/>
        </p:nvSpPr>
        <p:spPr>
          <a:xfrm>
            <a:off x="2373405" y="4692590"/>
            <a:ext cx="4700118" cy="4441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Tauseef Ashraf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2468-E9D0-4887-9F53-2B86EAFF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EB32-7BEE-459A-B5C8-4D02922A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484031"/>
            <a:ext cx="8246070" cy="3546986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Surface conditioning requirements can be predicted with 88% accuracy</a:t>
            </a:r>
          </a:p>
          <a:p>
            <a:endParaRPr lang="en-AU" dirty="0"/>
          </a:p>
          <a:p>
            <a:r>
              <a:rPr lang="en-AU" dirty="0"/>
              <a:t>Following features impact surface conditioning requirements the most:</a:t>
            </a:r>
          </a:p>
          <a:p>
            <a:pPr lvl="1"/>
            <a:r>
              <a:rPr lang="en-AU" dirty="0"/>
              <a:t>Surface Glazing Area</a:t>
            </a:r>
          </a:p>
          <a:p>
            <a:pPr lvl="1"/>
            <a:r>
              <a:rPr lang="en-AU" dirty="0"/>
              <a:t>Overall Height</a:t>
            </a:r>
          </a:p>
          <a:p>
            <a:pPr lvl="1"/>
            <a:r>
              <a:rPr lang="en-AU" dirty="0"/>
              <a:t>Roof Area</a:t>
            </a:r>
          </a:p>
          <a:p>
            <a:pPr lvl="1"/>
            <a:r>
              <a:rPr lang="en-AU" dirty="0"/>
              <a:t>Wall Area</a:t>
            </a:r>
          </a:p>
          <a:p>
            <a:pPr lvl="1"/>
            <a:r>
              <a:rPr lang="en-AU" dirty="0"/>
              <a:t>Relative Compactness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B42FCE-5359-41FB-93FC-496BEA8B1B7F}"/>
              </a:ext>
            </a:extLst>
          </p:cNvPr>
          <p:cNvSpPr/>
          <p:nvPr/>
        </p:nvSpPr>
        <p:spPr>
          <a:xfrm>
            <a:off x="-47065" y="5251076"/>
            <a:ext cx="4935071" cy="59167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26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DE70-7B04-44AA-986A-DE5B3FDC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9" y="2437637"/>
            <a:ext cx="2815917" cy="763526"/>
          </a:xfrm>
        </p:spPr>
        <p:txBody>
          <a:bodyPr/>
          <a:lstStyle/>
          <a:p>
            <a:r>
              <a:rPr lang="en-US" dirty="0"/>
              <a:t>THANK YOU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036492-E5DD-4868-832E-F8A63DE5FE4B}"/>
              </a:ext>
            </a:extLst>
          </p:cNvPr>
          <p:cNvSpPr/>
          <p:nvPr/>
        </p:nvSpPr>
        <p:spPr>
          <a:xfrm>
            <a:off x="-47065" y="5251076"/>
            <a:ext cx="4935071" cy="59167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12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6755-E49E-4AD9-A3F1-32BB7CE5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48CB52-3532-4D78-8817-D97D7606A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461580"/>
              </p:ext>
            </p:extLst>
          </p:nvPr>
        </p:nvGraphicFramePr>
        <p:xfrm>
          <a:off x="3194051" y="1231900"/>
          <a:ext cx="3340099" cy="3546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3C94F30-B70F-4F7B-96B0-0520EDAFC420}"/>
              </a:ext>
            </a:extLst>
          </p:cNvPr>
          <p:cNvSpPr/>
          <p:nvPr/>
        </p:nvSpPr>
        <p:spPr>
          <a:xfrm>
            <a:off x="-47065" y="5251076"/>
            <a:ext cx="4935071" cy="59167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780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895901"/>
            <a:ext cx="8246070" cy="1256216"/>
          </a:xfrm>
        </p:spPr>
        <p:txBody>
          <a:bodyPr/>
          <a:lstStyle/>
          <a:p>
            <a:r>
              <a:rPr lang="en-US" dirty="0"/>
              <a:t>Predict space conditioning requirements for Energy Efficient Residential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DA62A-94EE-44B8-8F89-82D63EB7D9E4}"/>
              </a:ext>
            </a:extLst>
          </p:cNvPr>
          <p:cNvSpPr/>
          <p:nvPr/>
        </p:nvSpPr>
        <p:spPr>
          <a:xfrm>
            <a:off x="-47065" y="5251076"/>
            <a:ext cx="4935071" cy="59167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971C-D255-4F19-8E6C-6EEAF28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– Environment</a:t>
            </a:r>
            <a:endParaRPr lang="en-AU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D8F5A5F-683E-472A-8015-1CEF625B0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" y="1483623"/>
            <a:ext cx="4198964" cy="30749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06F780-1904-4805-B9A2-7B586FBD9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661" y="1468427"/>
            <a:ext cx="4500842" cy="309013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E97C24-73E5-41D5-A797-B3AD21C5B1D8}"/>
              </a:ext>
            </a:extLst>
          </p:cNvPr>
          <p:cNvSpPr/>
          <p:nvPr/>
        </p:nvSpPr>
        <p:spPr>
          <a:xfrm>
            <a:off x="-47065" y="5251076"/>
            <a:ext cx="4935071" cy="59167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67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C911-7FDD-4F03-B2A2-53C3F7FA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– Commercial</a:t>
            </a:r>
            <a:endParaRPr lang="en-AU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A6A28C-413F-4879-B1A9-0F79A24E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11" y="1313816"/>
            <a:ext cx="5149370" cy="365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3A314E-F356-4345-BFDF-6E3678074F17}"/>
              </a:ext>
            </a:extLst>
          </p:cNvPr>
          <p:cNvSpPr/>
          <p:nvPr/>
        </p:nvSpPr>
        <p:spPr>
          <a:xfrm>
            <a:off x="0" y="1971585"/>
            <a:ext cx="3734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dirty="0">
                <a:solidFill>
                  <a:srgbClr val="464646"/>
                </a:solidFill>
                <a:latin typeface="Roboto"/>
              </a:rPr>
              <a:t>Aussies spend a collective</a:t>
            </a:r>
          </a:p>
          <a:p>
            <a:pPr algn="ctr" fontAlgn="base"/>
            <a:r>
              <a:rPr lang="en-US" b="1" dirty="0">
                <a:solidFill>
                  <a:srgbClr val="464646"/>
                </a:solidFill>
                <a:latin typeface="roboto"/>
              </a:rPr>
              <a:t>$2 billion</a:t>
            </a:r>
            <a:br>
              <a:rPr lang="en-US" dirty="0">
                <a:solidFill>
                  <a:srgbClr val="464646"/>
                </a:solidFill>
                <a:latin typeface="Roboto"/>
              </a:rPr>
            </a:br>
            <a:endParaRPr lang="en-US" dirty="0">
              <a:solidFill>
                <a:srgbClr val="464646"/>
              </a:solidFill>
              <a:latin typeface="Roboto"/>
            </a:endParaRPr>
          </a:p>
          <a:p>
            <a:pPr algn="ctr" fontAlgn="base"/>
            <a:r>
              <a:rPr lang="en-US" dirty="0">
                <a:solidFill>
                  <a:srgbClr val="464646"/>
                </a:solidFill>
                <a:latin typeface="Roboto"/>
              </a:rPr>
              <a:t>on aircon over the summer period</a:t>
            </a:r>
            <a:endParaRPr lang="en-US" b="0" i="0" dirty="0">
              <a:solidFill>
                <a:srgbClr val="464646"/>
              </a:solidFill>
              <a:effectLst/>
              <a:latin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0EB34-DA9D-48F8-A6C0-837586A16D53}"/>
              </a:ext>
            </a:extLst>
          </p:cNvPr>
          <p:cNvSpPr/>
          <p:nvPr/>
        </p:nvSpPr>
        <p:spPr>
          <a:xfrm>
            <a:off x="-47065" y="5251076"/>
            <a:ext cx="4935071" cy="59167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18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0840-DF73-4241-998C-2347DA98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Deliver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FC74A42-C0F3-4275-ADE7-77C3EC81E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08103"/>
            <a:ext cx="4251698" cy="3089125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8F3FEDD-D966-47D6-95D4-77624DA6B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9623"/>
            <a:ext cx="4351350" cy="30891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B82BBA-111E-4F8C-9F0E-7EF5E64728CB}"/>
              </a:ext>
            </a:extLst>
          </p:cNvPr>
          <p:cNvSpPr/>
          <p:nvPr/>
        </p:nvSpPr>
        <p:spPr>
          <a:xfrm>
            <a:off x="-47065" y="5251076"/>
            <a:ext cx="4935071" cy="59167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15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1DF1-D017-42FE-B93C-67A3BDAE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Delivery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E10D38-3409-4CA0-BA20-33ADD8596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2" y="1651583"/>
            <a:ext cx="4937544" cy="27680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10CBC3-6867-4768-9EAC-A84EDFD0CAFD}"/>
              </a:ext>
            </a:extLst>
          </p:cNvPr>
          <p:cNvSpPr/>
          <p:nvPr/>
        </p:nvSpPr>
        <p:spPr>
          <a:xfrm>
            <a:off x="-47065" y="5251076"/>
            <a:ext cx="4935071" cy="59167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A4F0C4D8-BC92-42F4-AFD4-2966CE403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1548997"/>
            <a:ext cx="4185230" cy="29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C51067-C1B6-4B58-850A-6971B02890E5}"/>
              </a:ext>
            </a:extLst>
          </p:cNvPr>
          <p:cNvSpPr/>
          <p:nvPr/>
        </p:nvSpPr>
        <p:spPr>
          <a:xfrm>
            <a:off x="-47065" y="5251076"/>
            <a:ext cx="4935071" cy="59167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41A3568A-1575-4BC7-898D-D7A0A56D1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922325"/>
              </p:ext>
            </p:extLst>
          </p:nvPr>
        </p:nvGraphicFramePr>
        <p:xfrm>
          <a:off x="1409330" y="1911861"/>
          <a:ext cx="6471020" cy="2190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364F-4226-48D8-85E3-307A718F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E2EC477-96B7-478D-92AD-3C478B7725E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6834025"/>
              </p:ext>
            </p:extLst>
          </p:nvPr>
        </p:nvGraphicFramePr>
        <p:xfrm>
          <a:off x="167447" y="1197140"/>
          <a:ext cx="8785485" cy="377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495">
                  <a:extLst>
                    <a:ext uri="{9D8B030D-6E8A-4147-A177-3AD203B41FA5}">
                      <a16:colId xmlns:a16="http://schemas.microsoft.com/office/drawing/2014/main" val="1635401878"/>
                    </a:ext>
                  </a:extLst>
                </a:gridCol>
                <a:gridCol w="2928495">
                  <a:extLst>
                    <a:ext uri="{9D8B030D-6E8A-4147-A177-3AD203B41FA5}">
                      <a16:colId xmlns:a16="http://schemas.microsoft.com/office/drawing/2014/main" val="3434333201"/>
                    </a:ext>
                  </a:extLst>
                </a:gridCol>
                <a:gridCol w="2928495">
                  <a:extLst>
                    <a:ext uri="{9D8B030D-6E8A-4147-A177-3AD203B41FA5}">
                      <a16:colId xmlns:a16="http://schemas.microsoft.com/office/drawing/2014/main" val="294977805"/>
                    </a:ext>
                  </a:extLst>
                </a:gridCol>
              </a:tblGrid>
              <a:tr h="39188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62957"/>
                  </a:ext>
                </a:extLst>
              </a:tr>
              <a:tr h="2739126">
                <a:tc>
                  <a:txBody>
                    <a:bodyPr/>
                    <a:lstStyle/>
                    <a:p>
                      <a:r>
                        <a:rPr lang="en-AU" dirty="0"/>
                        <a:t>No of observation: 768</a:t>
                      </a:r>
                    </a:p>
                    <a:p>
                      <a:r>
                        <a:rPr lang="en-AU" dirty="0"/>
                        <a:t>Features: 10</a:t>
                      </a:r>
                    </a:p>
                    <a:p>
                      <a:endParaRPr lang="en-AU" dirty="0"/>
                    </a:p>
                    <a:p>
                      <a:r>
                        <a:rPr lang="en-AU" dirty="0"/>
                        <a:t>Target Variables: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Cooling Load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Heating Load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Features selection based on their impact on cooling and heating load</a:t>
                      </a:r>
                    </a:p>
                    <a:p>
                      <a:endParaRPr lang="en-AU" dirty="0"/>
                    </a:p>
                    <a:p>
                      <a:r>
                        <a:rPr lang="en-AU" dirty="0"/>
                        <a:t>Apply Modelling on selected features: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Glazing Area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Overall Height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Roof Area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Wall Area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Relative Compactness</a:t>
                      </a:r>
                    </a:p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 Energy efficient building designs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Cooling and Heating Load values to determine Cooling and Heating </a:t>
                      </a:r>
                      <a:r>
                        <a:rPr lang="en-AU"/>
                        <a:t>equipment specifications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2484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F603187-D3E3-4A70-965E-054AEB143F2A}"/>
              </a:ext>
            </a:extLst>
          </p:cNvPr>
          <p:cNvSpPr/>
          <p:nvPr/>
        </p:nvSpPr>
        <p:spPr>
          <a:xfrm>
            <a:off x="-47065" y="5251076"/>
            <a:ext cx="4935071" cy="59167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01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On-screen Show (16:9)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Roboto</vt:lpstr>
      <vt:lpstr>Office Theme</vt:lpstr>
      <vt:lpstr>Energy Efficiency for Residential Buildings</vt:lpstr>
      <vt:lpstr>Agenda</vt:lpstr>
      <vt:lpstr>Business Question</vt:lpstr>
      <vt:lpstr>Rationale – Environment</vt:lpstr>
      <vt:lpstr>Rationale – Commercial</vt:lpstr>
      <vt:lpstr>Deliver</vt:lpstr>
      <vt:lpstr>Delivery</vt:lpstr>
      <vt:lpstr>Data pipeline</vt:lpstr>
      <vt:lpstr>Summary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2020-08-09T02:58:51Z</dcterms:modified>
</cp:coreProperties>
</file>