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-726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8332-E630-421D-BAC7-91B0A8D4AD40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1EE4-E76F-46B7-B27D-5FA1596A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8332-E630-421D-BAC7-91B0A8D4AD40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1EE4-E76F-46B7-B27D-5FA1596A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9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8332-E630-421D-BAC7-91B0A8D4AD40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1EE4-E76F-46B7-B27D-5FA1596A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4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8332-E630-421D-BAC7-91B0A8D4AD40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1EE4-E76F-46B7-B27D-5FA1596A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2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8332-E630-421D-BAC7-91B0A8D4AD40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1EE4-E76F-46B7-B27D-5FA1596A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8332-E630-421D-BAC7-91B0A8D4AD40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1EE4-E76F-46B7-B27D-5FA1596A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0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8332-E630-421D-BAC7-91B0A8D4AD40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1EE4-E76F-46B7-B27D-5FA1596A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1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8332-E630-421D-BAC7-91B0A8D4AD40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1EE4-E76F-46B7-B27D-5FA1596A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0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8332-E630-421D-BAC7-91B0A8D4AD40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1EE4-E76F-46B7-B27D-5FA1596A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6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8332-E630-421D-BAC7-91B0A8D4AD40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1EE4-E76F-46B7-B27D-5FA1596A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8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8332-E630-421D-BAC7-91B0A8D4AD40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1EE4-E76F-46B7-B27D-5FA1596A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8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8332-E630-421D-BAC7-91B0A8D4AD40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61EE4-E76F-46B7-B27D-5FA1596A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9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8024"/>
            <a:ext cx="5797295" cy="1764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736" y="2478024"/>
            <a:ext cx="5453055" cy="1764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281456"/>
            <a:ext cx="5797294" cy="2146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8736" y="4281457"/>
            <a:ext cx="5453055" cy="21467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1" y="0"/>
            <a:ext cx="5797295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MANUFACURER </a:t>
            </a:r>
            <a:r>
              <a:rPr lang="en-US" b="1" dirty="0" smtClean="0"/>
              <a:t>AND EXPORTER </a:t>
            </a:r>
            <a:r>
              <a:rPr lang="en-US" b="1" dirty="0" smtClean="0"/>
              <a:t> OF KNITTED </a:t>
            </a:r>
            <a:r>
              <a:rPr lang="en-US" b="1" dirty="0" smtClean="0"/>
              <a:t>GARMENTS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807773"/>
              </p:ext>
            </p:extLst>
          </p:nvPr>
        </p:nvGraphicFramePr>
        <p:xfrm>
          <a:off x="0" y="589894"/>
          <a:ext cx="11341792" cy="1853251"/>
        </p:xfrm>
        <a:graphic>
          <a:graphicData uri="http://schemas.openxmlformats.org/drawingml/2006/table">
            <a:tbl>
              <a:tblPr/>
              <a:tblGrid>
                <a:gridCol w="1831228"/>
                <a:gridCol w="1752464"/>
                <a:gridCol w="1752464"/>
                <a:gridCol w="1752464"/>
                <a:gridCol w="1752464"/>
                <a:gridCol w="2500708"/>
              </a:tblGrid>
              <a:tr h="424501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2200" b="1" i="0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Export Sales From Jul-2021 To June-2022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996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PKR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BUYER NAME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Q-1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Q-2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Q-3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Q-4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Grand Total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139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 GARMENT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712,075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-  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-  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-  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712,075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EXIST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109,300,544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259,457,564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298,313,987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217,720,990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884,793,085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37,115,904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49,645,138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106,492,886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158,353,301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351,607,229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SARDAR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581,251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-  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-  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-  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581,251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SCHVN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5,977,214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37,835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-  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-  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6,015,049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SPTN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127,905,284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151,588,200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129,727,521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216,334,486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625,555,491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281,592,272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460,728,738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534,534,394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592,408,776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       1,869,264,180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18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106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Galaxy</cp:lastModifiedBy>
  <cp:revision>8</cp:revision>
  <dcterms:created xsi:type="dcterms:W3CDTF">2022-09-30T08:34:01Z</dcterms:created>
  <dcterms:modified xsi:type="dcterms:W3CDTF">2022-11-10T15:52:05Z</dcterms:modified>
</cp:coreProperties>
</file>