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9.w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4.wmf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5.wmf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0.wmf"/><Relationship Id="rId11" Type="http://schemas.openxmlformats.org/officeDocument/2006/relationships/oleObject" Target="../embeddings/oleObject18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1.wmf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6.wmf"/><Relationship Id="rId11" Type="http://schemas.openxmlformats.org/officeDocument/2006/relationships/oleObject" Target="../embeddings/oleObject24.bin"/><Relationship Id="rId10" Type="http://schemas.openxmlformats.org/officeDocument/2006/relationships/image" Target="../media/image25.wmf"/><Relationship Id="rId1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0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7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25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p>
            <a:r>
              <a:rPr lang="en-US" sz="8000" b="1"/>
              <a:t>Internship </a:t>
            </a:r>
            <a:br>
              <a:rPr lang="en-US" sz="8000" b="1"/>
            </a:br>
            <a:r>
              <a:rPr lang="en-US" sz="8000" b="1"/>
              <a:t>Task-2</a:t>
            </a:r>
            <a:endParaRPr lang="en-US" sz="80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  <a:p>
            <a:r>
              <a:rPr lang="en-US" sz="4400" b="1" u="sng"/>
              <a:t>Hotel Reservation Analysis </a:t>
            </a:r>
            <a:endParaRPr lang="en-US" sz="4400" b="1" u="sng"/>
          </a:p>
        </p:txBody>
      </p:sp>
      <p:sp>
        <p:nvSpPr>
          <p:cNvPr id="4" name="Text Box 3"/>
          <p:cNvSpPr txBox="1"/>
          <p:nvPr/>
        </p:nvSpPr>
        <p:spPr>
          <a:xfrm>
            <a:off x="9841865" y="6012815"/>
            <a:ext cx="1791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Mohd Tauseef</a:t>
            </a:r>
            <a:endParaRPr lang="en-US" sz="2000"/>
          </a:p>
        </p:txBody>
      </p:sp>
      <p:sp>
        <p:nvSpPr>
          <p:cNvPr id="5" name="Text Box 4"/>
          <p:cNvSpPr txBox="1"/>
          <p:nvPr/>
        </p:nvSpPr>
        <p:spPr>
          <a:xfrm>
            <a:off x="9841865" y="548640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By-</a:t>
            </a:r>
            <a:endParaRPr 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9175"/>
          </a:xfrm>
        </p:spPr>
        <p:txBody>
          <a:bodyPr/>
          <a:p>
            <a:r>
              <a:rPr lang="en-US" b="1" u="sng"/>
              <a:t>Orient of Work-:</a:t>
            </a:r>
            <a:br>
              <a:rPr lang="en-US" b="1" u="sng"/>
            </a:br>
            <a:endParaRPr 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The hotel industry heavily depends on data to make well-informed decisions and enhance the guest experience. During this internship, I have worked with a hotel reservation dataset to gain insights into guest preferences, booking trends, and other crucial factors that affect the hotel's operations. I have utilized SQL to query and analyze the data, answering specific questions about the dataset.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3220"/>
            <a:ext cx="10515600" cy="407035"/>
          </a:xfrm>
        </p:spPr>
        <p:txBody>
          <a:bodyPr>
            <a:normAutofit fontScale="90000"/>
          </a:bodyPr>
          <a:p>
            <a:r>
              <a:rPr lang="en-US"/>
              <a:t>SQL Command &amp; Output-1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838200" y="1567815"/>
          <a:ext cx="4422775" cy="1069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2667000" imgH="752475" progId="Paint.Picture">
                  <p:embed/>
                </p:oleObj>
              </mc:Choice>
              <mc:Fallback>
                <p:oleObj name="" r:id="rId1" imgW="2667000" imgH="7524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1567815"/>
                        <a:ext cx="4422775" cy="1069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>
            <a:stCxn id="2" idx="2"/>
          </p:cNvCxnSpPr>
          <p:nvPr/>
        </p:nvCxnSpPr>
        <p:spPr>
          <a:xfrm>
            <a:off x="6096000" y="770255"/>
            <a:ext cx="40640" cy="61683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1196975" y="10661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SQL Command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955155" y="10661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Output</a:t>
            </a:r>
            <a:endParaRPr lang="en-US"/>
          </a:p>
        </p:txBody>
      </p:sp>
      <p:graphicFrame>
        <p:nvGraphicFramePr>
          <p:cNvPr id="11" name="Object 10"/>
          <p:cNvGraphicFramePr/>
          <p:nvPr/>
        </p:nvGraphicFramePr>
        <p:xfrm>
          <a:off x="6955155" y="1567815"/>
          <a:ext cx="203708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3" imgW="1266825" imgH="609600" progId="Paint.Picture">
                  <p:embed/>
                </p:oleObj>
              </mc:Choice>
              <mc:Fallback>
                <p:oleObj name="" r:id="rId3" imgW="1266825" imgH="609600" progId="Paint.Picture">
                  <p:embed/>
                  <p:pic>
                    <p:nvPicPr>
                      <p:cNvPr id="0" name="Picture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55155" y="1567815"/>
                        <a:ext cx="2037080" cy="84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/>
          <p:cNvSpPr txBox="1"/>
          <p:nvPr/>
        </p:nvSpPr>
        <p:spPr>
          <a:xfrm>
            <a:off x="1153160" y="32524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graphicFrame>
        <p:nvGraphicFramePr>
          <p:cNvPr id="15" name="Object 14"/>
          <p:cNvGraphicFramePr/>
          <p:nvPr/>
        </p:nvGraphicFramePr>
        <p:xfrm>
          <a:off x="963295" y="2921635"/>
          <a:ext cx="4253230" cy="1975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5" imgW="3095625" imgH="1514475" progId="Paint.Picture">
                  <p:embed/>
                </p:oleObj>
              </mc:Choice>
              <mc:Fallback>
                <p:oleObj name="" r:id="rId5" imgW="3095625" imgH="1514475" progId="Paint.Picture">
                  <p:embed/>
                  <p:pic>
                    <p:nvPicPr>
                      <p:cNvPr id="0" name="Picture 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3295" y="2921635"/>
                        <a:ext cx="4253230" cy="1975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7"/>
          <p:cNvSpPr txBox="1"/>
          <p:nvPr/>
        </p:nvSpPr>
        <p:spPr>
          <a:xfrm>
            <a:off x="6388100" y="17303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1)</a:t>
            </a:r>
            <a:endParaRPr lang="en-US"/>
          </a:p>
        </p:txBody>
      </p:sp>
      <p:graphicFrame>
        <p:nvGraphicFramePr>
          <p:cNvPr id="20" name="Object 19"/>
          <p:cNvGraphicFramePr/>
          <p:nvPr/>
        </p:nvGraphicFramePr>
        <p:xfrm>
          <a:off x="7016115" y="3208020"/>
          <a:ext cx="2118995" cy="856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7" imgW="1866900" imgH="571500" progId="Paint.Picture">
                  <p:embed/>
                </p:oleObj>
              </mc:Choice>
              <mc:Fallback>
                <p:oleObj name="" r:id="rId7" imgW="1866900" imgH="571500" progId="Paint.Picture">
                  <p:embed/>
                  <p:pic>
                    <p:nvPicPr>
                      <p:cNvPr id="0" name="Picture 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16115" y="3208020"/>
                        <a:ext cx="2118995" cy="856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2"/>
          <p:cNvSpPr txBox="1"/>
          <p:nvPr/>
        </p:nvSpPr>
        <p:spPr>
          <a:xfrm>
            <a:off x="6504940" y="32188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2)</a:t>
            </a:r>
            <a:endParaRPr lang="en-US"/>
          </a:p>
        </p:txBody>
      </p:sp>
      <p:graphicFrame>
        <p:nvGraphicFramePr>
          <p:cNvPr id="24" name="Object 23"/>
          <p:cNvGraphicFramePr/>
          <p:nvPr/>
        </p:nvGraphicFramePr>
        <p:xfrm>
          <a:off x="942340" y="4896485"/>
          <a:ext cx="4785360" cy="171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9" imgW="4581525" imgH="1019175" progId="Paint.Picture">
                  <p:embed/>
                </p:oleObj>
              </mc:Choice>
              <mc:Fallback>
                <p:oleObj name="" r:id="rId9" imgW="4581525" imgH="1019175" progId="Paint.Picture">
                  <p:embed/>
                  <p:pic>
                    <p:nvPicPr>
                      <p:cNvPr id="0" name="Picture 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42340" y="4896485"/>
                        <a:ext cx="4785360" cy="171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/>
          <p:nvPr/>
        </p:nvGraphicFramePr>
        <p:xfrm>
          <a:off x="7341235" y="5007610"/>
          <a:ext cx="1793875" cy="795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11" imgW="1466850" imgH="409575" progId="Paint.Picture">
                  <p:embed/>
                </p:oleObj>
              </mc:Choice>
              <mc:Fallback>
                <p:oleObj name="" r:id="rId11" imgW="1466850" imgH="409575" progId="Paint.Picture">
                  <p:embed/>
                  <p:pic>
                    <p:nvPicPr>
                      <p:cNvPr id="0" name="Picture 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41235" y="5007610"/>
                        <a:ext cx="1793875" cy="795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30"/>
          <p:cNvSpPr txBox="1"/>
          <p:nvPr/>
        </p:nvSpPr>
        <p:spPr>
          <a:xfrm>
            <a:off x="6655435" y="49745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3)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2745"/>
          </a:xfrm>
        </p:spPr>
        <p:txBody>
          <a:bodyPr>
            <a:normAutofit fontScale="90000"/>
          </a:bodyPr>
          <a:p>
            <a:r>
              <a:rPr lang="en-US">
                <a:sym typeface="+mn-ea"/>
              </a:rPr>
              <a:t>SQL Command &amp; Output-2</a:t>
            </a:r>
            <a:endParaRPr lang="en-US"/>
          </a:p>
        </p:txBody>
      </p:sp>
      <p:cxnSp>
        <p:nvCxnSpPr>
          <p:cNvPr id="4" name="Straight Connector 3"/>
          <p:cNvCxnSpPr>
            <a:stCxn id="3" idx="0"/>
          </p:cNvCxnSpPr>
          <p:nvPr/>
        </p:nvCxnSpPr>
        <p:spPr>
          <a:xfrm>
            <a:off x="6096000" y="839470"/>
            <a:ext cx="40640" cy="60839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838200" y="1134745"/>
          <a:ext cx="4225925" cy="1434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3590925" imgH="1066800" progId="Paint.Picture">
                  <p:embed/>
                </p:oleObj>
              </mc:Choice>
              <mc:Fallback>
                <p:oleObj name="" r:id="rId1" imgW="3590925" imgH="10668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1134745"/>
                        <a:ext cx="4225925" cy="1434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/>
          <p:nvPr/>
        </p:nvGraphicFramePr>
        <p:xfrm>
          <a:off x="8108950" y="1437640"/>
          <a:ext cx="194437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1323975" imgH="628650" progId="Paint.Picture">
                  <p:embed/>
                </p:oleObj>
              </mc:Choice>
              <mc:Fallback>
                <p:oleObj name="" r:id="rId3" imgW="1323975" imgH="62865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08950" y="1437640"/>
                        <a:ext cx="1944370" cy="79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6638925" y="14376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4)</a:t>
            </a:r>
            <a:endParaRPr lang="en-US"/>
          </a:p>
        </p:txBody>
      </p:sp>
      <p:graphicFrame>
        <p:nvGraphicFramePr>
          <p:cNvPr id="11" name="Object 10"/>
          <p:cNvGraphicFramePr/>
          <p:nvPr/>
        </p:nvGraphicFramePr>
        <p:xfrm>
          <a:off x="838200" y="2966085"/>
          <a:ext cx="4225925" cy="1794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5" imgW="3133725" imgH="1409700" progId="Paint.Picture">
                  <p:embed/>
                </p:oleObj>
              </mc:Choice>
              <mc:Fallback>
                <p:oleObj name="" r:id="rId5" imgW="3133725" imgH="1409700" progId="Paint.Picture">
                  <p:embed/>
                  <p:pic>
                    <p:nvPicPr>
                      <p:cNvPr id="0" name="Picture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2966085"/>
                        <a:ext cx="4225925" cy="1794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/>
          <p:nvPr/>
        </p:nvGraphicFramePr>
        <p:xfrm>
          <a:off x="8108950" y="3119120"/>
          <a:ext cx="2112010" cy="903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7" imgW="1809750" imgH="619125" progId="Paint.Picture">
                  <p:embed/>
                </p:oleObj>
              </mc:Choice>
              <mc:Fallback>
                <p:oleObj name="" r:id="rId7" imgW="1809750" imgH="619125" progId="Paint.Picture">
                  <p:embed/>
                  <p:pic>
                    <p:nvPicPr>
                      <p:cNvPr id="0" name="Picture 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08950" y="3119120"/>
                        <a:ext cx="2112010" cy="903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6"/>
          <p:cNvSpPr txBox="1"/>
          <p:nvPr/>
        </p:nvSpPr>
        <p:spPr>
          <a:xfrm>
            <a:off x="6771640" y="3161030"/>
            <a:ext cx="3931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5)</a:t>
            </a:r>
            <a:endParaRPr lang="en-US"/>
          </a:p>
        </p:txBody>
      </p:sp>
      <p:graphicFrame>
        <p:nvGraphicFramePr>
          <p:cNvPr id="18" name="Object 17"/>
          <p:cNvGraphicFramePr/>
          <p:nvPr/>
        </p:nvGraphicFramePr>
        <p:xfrm>
          <a:off x="986790" y="5013960"/>
          <a:ext cx="4433570" cy="1414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9" imgW="2790825" imgH="1009650" progId="Paint.Picture">
                  <p:embed/>
                </p:oleObj>
              </mc:Choice>
              <mc:Fallback>
                <p:oleObj name="" r:id="rId9" imgW="2790825" imgH="1009650" progId="Paint.Picture">
                  <p:embed/>
                  <p:pic>
                    <p:nvPicPr>
                      <p:cNvPr id="0" name="Picture 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86790" y="5013960"/>
                        <a:ext cx="4433570" cy="1414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/>
          <p:nvPr/>
        </p:nvGraphicFramePr>
        <p:xfrm>
          <a:off x="8108950" y="5140325"/>
          <a:ext cx="2112010" cy="874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809750" imgH="590550" progId="Paint.Picture">
                  <p:embed/>
                </p:oleObj>
              </mc:Choice>
              <mc:Fallback>
                <p:oleObj name="" r:id="rId11" imgW="1809750" imgH="590550" progId="Paint.Picture">
                  <p:embed/>
                  <p:pic>
                    <p:nvPicPr>
                      <p:cNvPr id="0" name="Picture 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108950" y="5140325"/>
                        <a:ext cx="2112010" cy="874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3"/>
          <p:cNvSpPr txBox="1"/>
          <p:nvPr/>
        </p:nvSpPr>
        <p:spPr>
          <a:xfrm>
            <a:off x="6812915" y="5116830"/>
            <a:ext cx="4257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6)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7825"/>
          </a:xfrm>
        </p:spPr>
        <p:txBody>
          <a:bodyPr>
            <a:normAutofit fontScale="90000"/>
          </a:bodyPr>
          <a:p>
            <a:r>
              <a:rPr lang="en-US">
                <a:sym typeface="+mn-ea"/>
              </a:rPr>
              <a:t>SQL Command &amp; Output-3</a:t>
            </a:r>
            <a:endParaRPr lang="en-US"/>
          </a:p>
        </p:txBody>
      </p:sp>
      <p:cxnSp>
        <p:nvCxnSpPr>
          <p:cNvPr id="4" name="Straight Connector 3"/>
          <p:cNvCxnSpPr>
            <a:stCxn id="3" idx="0"/>
            <a:endCxn id="3" idx="2"/>
          </p:cNvCxnSpPr>
          <p:nvPr/>
        </p:nvCxnSpPr>
        <p:spPr>
          <a:xfrm>
            <a:off x="6096000" y="834390"/>
            <a:ext cx="0" cy="5882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413385" y="1060450"/>
          <a:ext cx="53816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381625" imgH="790575" progId="Paint.Picture">
                  <p:embed/>
                </p:oleObj>
              </mc:Choice>
              <mc:Fallback>
                <p:oleObj name="" r:id="rId1" imgW="5381625" imgH="7905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3385" y="1060450"/>
                        <a:ext cx="5381625" cy="105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/>
          <p:nvPr/>
        </p:nvGraphicFramePr>
        <p:xfrm>
          <a:off x="7680325" y="1060450"/>
          <a:ext cx="278384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2257425" imgH="723900" progId="Paint.Picture">
                  <p:embed/>
                </p:oleObj>
              </mc:Choice>
              <mc:Fallback>
                <p:oleObj name="" r:id="rId3" imgW="2257425" imgH="72390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80325" y="1060450"/>
                        <a:ext cx="2783840" cy="7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6358255" y="11080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7)</a:t>
            </a:r>
            <a:endParaRPr lang="en-US"/>
          </a:p>
        </p:txBody>
      </p:sp>
      <p:graphicFrame>
        <p:nvGraphicFramePr>
          <p:cNvPr id="11" name="Object 10"/>
          <p:cNvGraphicFramePr/>
          <p:nvPr/>
        </p:nvGraphicFramePr>
        <p:xfrm>
          <a:off x="561340" y="2752090"/>
          <a:ext cx="4986020" cy="177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5" imgW="3238500" imgH="1352550" progId="Paint.Picture">
                  <p:embed/>
                </p:oleObj>
              </mc:Choice>
              <mc:Fallback>
                <p:oleObj name="" r:id="rId5" imgW="3238500" imgH="1352550" progId="Paint.Picture">
                  <p:embed/>
                  <p:pic>
                    <p:nvPicPr>
                      <p:cNvPr id="0" name="Picture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1340" y="2752090"/>
                        <a:ext cx="4986020" cy="1776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/>
          <p:nvPr/>
        </p:nvGraphicFramePr>
        <p:xfrm>
          <a:off x="7680325" y="3041015"/>
          <a:ext cx="2741930" cy="1154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7" imgW="1885950" imgH="600075" progId="Paint.Picture">
                  <p:embed/>
                </p:oleObj>
              </mc:Choice>
              <mc:Fallback>
                <p:oleObj name="" r:id="rId7" imgW="1885950" imgH="600075" progId="Paint.Picture">
                  <p:embed/>
                  <p:pic>
                    <p:nvPicPr>
                      <p:cNvPr id="0" name="Picture 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80325" y="3041015"/>
                        <a:ext cx="2741930" cy="1154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6"/>
          <p:cNvSpPr txBox="1"/>
          <p:nvPr/>
        </p:nvSpPr>
        <p:spPr>
          <a:xfrm>
            <a:off x="6504305" y="30924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8)</a:t>
            </a:r>
            <a:endParaRPr lang="en-US"/>
          </a:p>
        </p:txBody>
      </p:sp>
      <p:graphicFrame>
        <p:nvGraphicFramePr>
          <p:cNvPr id="18" name="Object 17"/>
          <p:cNvGraphicFramePr/>
          <p:nvPr/>
        </p:nvGraphicFramePr>
        <p:xfrm>
          <a:off x="586105" y="4932680"/>
          <a:ext cx="5101590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9" imgW="4514850" imgH="981075" progId="Paint.Picture">
                  <p:embed/>
                </p:oleObj>
              </mc:Choice>
              <mc:Fallback>
                <p:oleObj name="" r:id="rId9" imgW="4514850" imgH="981075" progId="Paint.Picture">
                  <p:embed/>
                  <p:pic>
                    <p:nvPicPr>
                      <p:cNvPr id="0" name="Picture 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6105" y="4932680"/>
                        <a:ext cx="5101590" cy="159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/>
          <p:nvPr/>
        </p:nvGraphicFramePr>
        <p:xfrm>
          <a:off x="7778115" y="5273675"/>
          <a:ext cx="2790825" cy="994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800225" imgH="600075" progId="Paint.Picture">
                  <p:embed/>
                </p:oleObj>
              </mc:Choice>
              <mc:Fallback>
                <p:oleObj name="" r:id="rId11" imgW="1800225" imgH="600075" progId="Paint.Picture">
                  <p:embed/>
                  <p:pic>
                    <p:nvPicPr>
                      <p:cNvPr id="0" name="Picture 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78115" y="5273675"/>
                        <a:ext cx="2790825" cy="994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3"/>
          <p:cNvSpPr txBox="1"/>
          <p:nvPr/>
        </p:nvSpPr>
        <p:spPr>
          <a:xfrm>
            <a:off x="6644640" y="53981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9)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1005"/>
          </a:xfrm>
        </p:spPr>
        <p:txBody>
          <a:bodyPr>
            <a:normAutofit fontScale="90000"/>
          </a:bodyPr>
          <a:p>
            <a:r>
              <a:rPr lang="en-US">
                <a:sym typeface="+mn-ea"/>
              </a:rPr>
              <a:t>SQL Command &amp; Output-4</a:t>
            </a:r>
            <a:endParaRPr lang="en-US"/>
          </a:p>
        </p:txBody>
      </p:sp>
      <p:cxnSp>
        <p:nvCxnSpPr>
          <p:cNvPr id="4" name="Straight Connector 3"/>
          <p:cNvCxnSpPr>
            <a:stCxn id="3" idx="0"/>
            <a:endCxn id="3" idx="2"/>
          </p:cNvCxnSpPr>
          <p:nvPr/>
        </p:nvCxnSpPr>
        <p:spPr>
          <a:xfrm>
            <a:off x="6096000" y="903605"/>
            <a:ext cx="0" cy="56965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506730" y="1172845"/>
          <a:ext cx="5457825" cy="1261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457825" imgH="838200" progId="Paint.Picture">
                  <p:embed/>
                </p:oleObj>
              </mc:Choice>
              <mc:Fallback>
                <p:oleObj name="" r:id="rId1" imgW="5457825" imgH="8382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6730" y="1172845"/>
                        <a:ext cx="5457825" cy="1261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/>
          <p:nvPr/>
        </p:nvGraphicFramePr>
        <p:xfrm>
          <a:off x="7597775" y="1172845"/>
          <a:ext cx="2320925" cy="922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1838325" imgH="571500" progId="Paint.Picture">
                  <p:embed/>
                </p:oleObj>
              </mc:Choice>
              <mc:Fallback>
                <p:oleObj name="" r:id="rId3" imgW="1838325" imgH="57150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97775" y="1172845"/>
                        <a:ext cx="2320925" cy="922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6605905" y="1137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10)</a:t>
            </a:r>
            <a:endParaRPr lang="en-US"/>
          </a:p>
        </p:txBody>
      </p:sp>
      <p:graphicFrame>
        <p:nvGraphicFramePr>
          <p:cNvPr id="11" name="Object 10"/>
          <p:cNvGraphicFramePr/>
          <p:nvPr/>
        </p:nvGraphicFramePr>
        <p:xfrm>
          <a:off x="506730" y="2820670"/>
          <a:ext cx="528129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5" imgW="5276850" imgH="1019175" progId="Paint.Picture">
                  <p:embed/>
                </p:oleObj>
              </mc:Choice>
              <mc:Fallback>
                <p:oleObj name="" r:id="rId5" imgW="5276850" imgH="1019175" progId="Paint.Picture">
                  <p:embed/>
                  <p:pic>
                    <p:nvPicPr>
                      <p:cNvPr id="0" name="Picture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6730" y="2820670"/>
                        <a:ext cx="5281295" cy="145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/>
          <p:nvPr/>
        </p:nvGraphicFramePr>
        <p:xfrm>
          <a:off x="7597775" y="2973070"/>
          <a:ext cx="232156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7" imgW="1800225" imgH="590550" progId="Paint.Picture">
                  <p:embed/>
                </p:oleObj>
              </mc:Choice>
              <mc:Fallback>
                <p:oleObj name="" r:id="rId7" imgW="1800225" imgH="590550" progId="Paint.Picture">
                  <p:embed/>
                  <p:pic>
                    <p:nvPicPr>
                      <p:cNvPr id="0" name="Picture 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97775" y="2973070"/>
                        <a:ext cx="232156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6"/>
          <p:cNvSpPr txBox="1"/>
          <p:nvPr/>
        </p:nvSpPr>
        <p:spPr>
          <a:xfrm>
            <a:off x="6708140" y="29470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11)</a:t>
            </a:r>
            <a:endParaRPr lang="en-US"/>
          </a:p>
        </p:txBody>
      </p:sp>
      <p:graphicFrame>
        <p:nvGraphicFramePr>
          <p:cNvPr id="18" name="Object 17"/>
          <p:cNvGraphicFramePr/>
          <p:nvPr/>
        </p:nvGraphicFramePr>
        <p:xfrm>
          <a:off x="609600" y="4664710"/>
          <a:ext cx="5252720" cy="1609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9" imgW="5248275" imgH="1171575" progId="Paint.Picture">
                  <p:embed/>
                </p:oleObj>
              </mc:Choice>
              <mc:Fallback>
                <p:oleObj name="" r:id="rId9" imgW="5248275" imgH="1171575" progId="Paint.Picture">
                  <p:embed/>
                  <p:pic>
                    <p:nvPicPr>
                      <p:cNvPr id="0" name="Picture 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600" y="4664710"/>
                        <a:ext cx="5252720" cy="1609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/>
          <p:nvPr/>
        </p:nvGraphicFramePr>
        <p:xfrm>
          <a:off x="7597775" y="5142230"/>
          <a:ext cx="2637790" cy="960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790700" imgH="600075" progId="Paint.Picture">
                  <p:embed/>
                </p:oleObj>
              </mc:Choice>
              <mc:Fallback>
                <p:oleObj name="" r:id="rId11" imgW="1790700" imgH="600075" progId="Paint.Picture">
                  <p:embed/>
                  <p:pic>
                    <p:nvPicPr>
                      <p:cNvPr id="0" name="Picture 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97775" y="5142230"/>
                        <a:ext cx="2637790" cy="960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3"/>
          <p:cNvSpPr txBox="1"/>
          <p:nvPr/>
        </p:nvSpPr>
        <p:spPr>
          <a:xfrm>
            <a:off x="6884670" y="51644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12)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4165"/>
          </a:xfrm>
        </p:spPr>
        <p:txBody>
          <a:bodyPr>
            <a:normAutofit fontScale="90000"/>
          </a:bodyPr>
          <a:p>
            <a:r>
              <a:rPr lang="en-US">
                <a:sym typeface="+mn-ea"/>
              </a:rPr>
              <a:t>SQL Command &amp; Output-5</a:t>
            </a:r>
            <a:endParaRPr lang="en-US"/>
          </a:p>
        </p:txBody>
      </p:sp>
      <p:cxnSp>
        <p:nvCxnSpPr>
          <p:cNvPr id="4" name="Straight Connector 3"/>
          <p:cNvCxnSpPr>
            <a:stCxn id="3" idx="0"/>
            <a:endCxn id="3" idx="2"/>
          </p:cNvCxnSpPr>
          <p:nvPr/>
        </p:nvCxnSpPr>
        <p:spPr>
          <a:xfrm>
            <a:off x="6096000" y="789940"/>
            <a:ext cx="0" cy="5810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375285" y="979805"/>
          <a:ext cx="5500370" cy="1944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419850" imgH="1200150" progId="Paint.Picture">
                  <p:embed/>
                </p:oleObj>
              </mc:Choice>
              <mc:Fallback>
                <p:oleObj name="" r:id="rId1" imgW="6419850" imgH="12001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5285" y="979805"/>
                        <a:ext cx="5500370" cy="1944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/>
          <p:nvPr/>
        </p:nvGraphicFramePr>
        <p:xfrm>
          <a:off x="7950835" y="979805"/>
          <a:ext cx="3278505" cy="1667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2066925" imgH="1447800" progId="Paint.Picture">
                  <p:embed/>
                </p:oleObj>
              </mc:Choice>
              <mc:Fallback>
                <p:oleObj name="" r:id="rId3" imgW="2066925" imgH="144780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0835" y="979805"/>
                        <a:ext cx="3278505" cy="1667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6839585" y="979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13)</a:t>
            </a:r>
            <a:endParaRPr lang="en-US"/>
          </a:p>
        </p:txBody>
      </p:sp>
      <p:graphicFrame>
        <p:nvGraphicFramePr>
          <p:cNvPr id="11" name="Object 10"/>
          <p:cNvGraphicFramePr/>
          <p:nvPr/>
        </p:nvGraphicFramePr>
        <p:xfrm>
          <a:off x="156845" y="3123565"/>
          <a:ext cx="5718810" cy="3354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5" imgW="5934075" imgH="2447925" progId="Paint.Picture">
                  <p:embed/>
                </p:oleObj>
              </mc:Choice>
              <mc:Fallback>
                <p:oleObj name="" r:id="rId5" imgW="5934075" imgH="2447925" progId="Paint.Picture">
                  <p:embed/>
                  <p:pic>
                    <p:nvPicPr>
                      <p:cNvPr id="0" name="Picture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6845" y="3123565"/>
                        <a:ext cx="5718810" cy="3354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/>
          <p:nvPr/>
        </p:nvGraphicFramePr>
        <p:xfrm>
          <a:off x="7950835" y="3808095"/>
          <a:ext cx="3576955" cy="1144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7" imgW="2962275" imgH="647700" progId="Paint.Picture">
                  <p:embed/>
                </p:oleObj>
              </mc:Choice>
              <mc:Fallback>
                <p:oleObj name="" r:id="rId7" imgW="2962275" imgH="647700" progId="Paint.Picture">
                  <p:embed/>
                  <p:pic>
                    <p:nvPicPr>
                      <p:cNvPr id="0" name="Picture 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50835" y="3808095"/>
                        <a:ext cx="3576955" cy="1144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6"/>
          <p:cNvSpPr txBox="1"/>
          <p:nvPr/>
        </p:nvSpPr>
        <p:spPr>
          <a:xfrm>
            <a:off x="7058660" y="3244850"/>
            <a:ext cx="3844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14)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4955"/>
          </a:xfrm>
        </p:spPr>
        <p:txBody>
          <a:bodyPr>
            <a:normAutofit fontScale="90000"/>
          </a:bodyPr>
          <a:p>
            <a:r>
              <a:rPr lang="en-US">
                <a:sym typeface="+mn-ea"/>
              </a:rPr>
              <a:t>SQL Command &amp; Output-6</a:t>
            </a:r>
            <a:endParaRPr lang="en-US"/>
          </a:p>
        </p:txBody>
      </p:sp>
      <p:cxnSp>
        <p:nvCxnSpPr>
          <p:cNvPr id="4" name="Straight Connector 3"/>
          <p:cNvCxnSpPr>
            <a:stCxn id="3" idx="0"/>
            <a:endCxn id="3" idx="2"/>
          </p:cNvCxnSpPr>
          <p:nvPr/>
        </p:nvCxnSpPr>
        <p:spPr>
          <a:xfrm>
            <a:off x="6096000" y="789940"/>
            <a:ext cx="0" cy="57365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838200" y="1669415"/>
          <a:ext cx="5048250" cy="2050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048250" imgH="1438275" progId="Paint.Picture">
                  <p:embed/>
                </p:oleObj>
              </mc:Choice>
              <mc:Fallback>
                <p:oleObj name="" r:id="rId1" imgW="5048250" imgH="14382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1669415"/>
                        <a:ext cx="5048250" cy="2050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/>
          <p:nvPr/>
        </p:nvGraphicFramePr>
        <p:xfrm>
          <a:off x="7487920" y="1962785"/>
          <a:ext cx="3659505" cy="1137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2781300" imgH="714375" progId="Paint.Picture">
                  <p:embed/>
                </p:oleObj>
              </mc:Choice>
              <mc:Fallback>
                <p:oleObj name="" r:id="rId3" imgW="2781300" imgH="714375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7920" y="1962785"/>
                        <a:ext cx="3659505" cy="1137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6621145" y="15944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15)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</Words>
  <Application>WPS Presentation</Application>
  <PresentationFormat>Widescreen</PresentationFormat>
  <Paragraphs>58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30</vt:i4>
      </vt:variant>
      <vt:variant>
        <vt:lpstr>幻灯片标题</vt:lpstr>
      </vt:variant>
      <vt:variant>
        <vt:i4>8</vt:i4>
      </vt:variant>
    </vt:vector>
  </HeadingPairs>
  <TitlesOfParts>
    <vt:vector size="46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Blue Waves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mohdt</dc:creator>
  <cp:lastModifiedBy>mohdt</cp:lastModifiedBy>
  <cp:revision>3</cp:revision>
  <dcterms:created xsi:type="dcterms:W3CDTF">2024-06-25T17:01:30Z</dcterms:created>
  <dcterms:modified xsi:type="dcterms:W3CDTF">2024-06-25T20:47:14Z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B2EA6BA369B04FFFAF6C6C88EBC4EC72_11</vt:lpwstr>
  </property>
  <property fmtid="{D5CDD505-2E9C-101B-9397-08002B2CF9AE}" pid="3" name="KSOProductBuildVer">
    <vt:lpwstr>1033-12.2.0.13472</vt:lpwstr>
  </property>
</Properties>
</file>