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a:bodyPr>
          <a:p>
            <a:r>
              <a:rPr lang="en-US" sz="6600" b="1">
                <a:sym typeface="+mn-ea"/>
              </a:rPr>
              <a:t>Internship </a:t>
            </a:r>
            <a:br>
              <a:rPr lang="en-US" sz="6600" b="1">
                <a:sym typeface="+mn-ea"/>
              </a:rPr>
            </a:br>
            <a:r>
              <a:rPr lang="en-US" sz="6600" b="1">
                <a:sym typeface="+mn-ea"/>
              </a:rPr>
              <a:t>Task-3</a:t>
            </a:r>
            <a:endParaRPr lang="en-US" sz="6600"/>
          </a:p>
        </p:txBody>
      </p:sp>
      <p:sp>
        <p:nvSpPr>
          <p:cNvPr id="3" name="Subtitle 2"/>
          <p:cNvSpPr>
            <a:spLocks noGrp="1"/>
          </p:cNvSpPr>
          <p:nvPr>
            <p:ph type="subTitle" idx="1"/>
          </p:nvPr>
        </p:nvSpPr>
        <p:spPr/>
        <p:txBody>
          <a:bodyPr/>
          <a:p>
            <a:r>
              <a:rPr lang="en-US" sz="4000"/>
              <a:t>Songs Analysis with Power BI</a:t>
            </a:r>
            <a:endParaRPr lang="en-US" sz="4000"/>
          </a:p>
        </p:txBody>
      </p:sp>
      <p:sp>
        <p:nvSpPr>
          <p:cNvPr id="5" name="Text Box 4"/>
          <p:cNvSpPr txBox="1"/>
          <p:nvPr/>
        </p:nvSpPr>
        <p:spPr>
          <a:xfrm>
            <a:off x="9340215" y="5349875"/>
            <a:ext cx="2851785" cy="1235075"/>
          </a:xfrm>
          <a:prstGeom prst="rect">
            <a:avLst/>
          </a:prstGeom>
          <a:noFill/>
        </p:spPr>
        <p:txBody>
          <a:bodyPr wrap="square" rtlCol="0" anchor="t">
            <a:noAutofit/>
          </a:bodyPr>
          <a:p>
            <a:r>
              <a:rPr lang="en-US" sz="2400">
                <a:sym typeface="+mn-ea"/>
              </a:rPr>
              <a:t>By-</a:t>
            </a:r>
            <a:endParaRPr lang="en-US" sz="2400">
              <a:sym typeface="+mn-ea"/>
            </a:endParaRPr>
          </a:p>
          <a:p>
            <a:endParaRPr lang="en-US" sz="2400">
              <a:sym typeface="+mn-ea"/>
            </a:endParaRPr>
          </a:p>
          <a:p>
            <a:r>
              <a:rPr lang="en-US" sz="2400">
                <a:sym typeface="+mn-ea"/>
              </a:rPr>
              <a:t>Mohd Tauseef</a:t>
            </a:r>
            <a:endParaRPr lang="en-US" sz="240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67715"/>
          </a:xfrm>
        </p:spPr>
        <p:txBody>
          <a:bodyPr>
            <a:normAutofit fontScale="90000"/>
          </a:bodyPr>
          <a:p>
            <a:r>
              <a:rPr lang="en-US" b="1" u="sng">
                <a:sym typeface="+mn-ea"/>
              </a:rPr>
              <a:t>Orient of Work-:</a:t>
            </a:r>
            <a:br>
              <a:rPr lang="en-US" b="1" u="sng">
                <a:sym typeface="+mn-ea"/>
              </a:rPr>
            </a:br>
            <a:endParaRPr lang="en-US"/>
          </a:p>
        </p:txBody>
      </p:sp>
      <p:sp>
        <p:nvSpPr>
          <p:cNvPr id="3" name="Content Placeholder 2"/>
          <p:cNvSpPr>
            <a:spLocks noGrp="1"/>
          </p:cNvSpPr>
          <p:nvPr>
            <p:ph idx="1"/>
          </p:nvPr>
        </p:nvSpPr>
        <p:spPr>
          <a:xfrm>
            <a:off x="838200" y="876300"/>
            <a:ext cx="10515600" cy="5105400"/>
          </a:xfrm>
        </p:spPr>
        <p:txBody>
          <a:bodyPr/>
          <a:p>
            <a:pPr marL="0" indent="0">
              <a:buNone/>
            </a:pPr>
            <a:r>
              <a:rPr lang="en-US"/>
              <a:t>This internship project aims to perform a thorough analysis of YouTube songs data using Power BI. The dataset includes key attributes such as video ID, channel title, title, description, tags, published date, view count, like count, favorite count, comment count, video duration, video definition, and caption details. The objective is to leverage Power BI to develop insightful visualizations and reports that offer a deeper understanding of YouTube songs' performance, popularity, and user engagement. The analysis seeks to reveal trends, preferences, and patterns in the data to help content creators and stakeholders optimize their YouTube song content.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23265"/>
          </a:xfrm>
        </p:spPr>
        <p:txBody>
          <a:bodyPr>
            <a:normAutofit fontScale="90000"/>
          </a:bodyPr>
          <a:p>
            <a:pPr algn="ctr"/>
            <a:r>
              <a:rPr lang="en-US" sz="3600"/>
              <a:t> </a:t>
            </a:r>
            <a:r>
              <a:rPr lang="en-US" sz="3600" b="1" u="sng"/>
              <a:t>Data Cleaning and Preparation &amp;  Exploratory Data Analysis (EDA):</a:t>
            </a:r>
            <a:endParaRPr lang="en-US" sz="3600" b="1" u="sng"/>
          </a:p>
        </p:txBody>
      </p:sp>
      <p:pic>
        <p:nvPicPr>
          <p:cNvPr id="4" name="Content Placeholder 3"/>
          <p:cNvPicPr>
            <a:picLocks noChangeAspect="1"/>
          </p:cNvPicPr>
          <p:nvPr>
            <p:ph idx="1"/>
          </p:nvPr>
        </p:nvPicPr>
        <p:blipFill>
          <a:blip r:embed="rId1"/>
          <a:stretch>
            <a:fillRect/>
          </a:stretch>
        </p:blipFill>
        <p:spPr>
          <a:xfrm>
            <a:off x="1419225" y="1436370"/>
            <a:ext cx="9548495" cy="51142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18210"/>
          </a:xfrm>
        </p:spPr>
        <p:txBody>
          <a:bodyPr/>
          <a:p>
            <a:r>
              <a:rPr lang="en-US"/>
              <a:t> </a:t>
            </a:r>
            <a:r>
              <a:rPr lang="en-US" sz="3200" b="1" u="sng"/>
              <a:t>Content and Channel Analysis:</a:t>
            </a:r>
            <a:endParaRPr lang="en-US" sz="3200" b="1" u="sng"/>
          </a:p>
        </p:txBody>
      </p:sp>
      <p:pic>
        <p:nvPicPr>
          <p:cNvPr id="4" name="Content Placeholder 3"/>
          <p:cNvPicPr>
            <a:picLocks noChangeAspect="1"/>
          </p:cNvPicPr>
          <p:nvPr>
            <p:ph idx="1"/>
          </p:nvPr>
        </p:nvPicPr>
        <p:blipFill>
          <a:blip r:embed="rId1"/>
          <a:stretch>
            <a:fillRect/>
          </a:stretch>
        </p:blipFill>
        <p:spPr>
          <a:xfrm>
            <a:off x="1134745" y="1413510"/>
            <a:ext cx="10041890" cy="51301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47065"/>
          </a:xfrm>
        </p:spPr>
        <p:txBody>
          <a:bodyPr>
            <a:normAutofit/>
          </a:bodyPr>
          <a:p>
            <a:r>
              <a:rPr lang="en-US" sz="3200" b="1" u="sng"/>
              <a:t>Temporal Trends:</a:t>
            </a:r>
            <a:endParaRPr lang="en-US" sz="3200" b="1" u="sng"/>
          </a:p>
        </p:txBody>
      </p:sp>
      <p:pic>
        <p:nvPicPr>
          <p:cNvPr id="4" name="Content Placeholder 3"/>
          <p:cNvPicPr>
            <a:picLocks noChangeAspect="1"/>
          </p:cNvPicPr>
          <p:nvPr>
            <p:ph idx="1"/>
          </p:nvPr>
        </p:nvPicPr>
        <p:blipFill>
          <a:blip r:embed="rId1"/>
          <a:stretch>
            <a:fillRect/>
          </a:stretch>
        </p:blipFill>
        <p:spPr>
          <a:xfrm>
            <a:off x="1089025" y="1207770"/>
            <a:ext cx="10043795" cy="52108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43585"/>
          </a:xfrm>
        </p:spPr>
        <p:txBody>
          <a:bodyPr>
            <a:normAutofit fontScale="90000"/>
          </a:bodyPr>
          <a:p>
            <a:r>
              <a:rPr lang="en-US"/>
              <a:t> </a:t>
            </a:r>
            <a:r>
              <a:rPr lang="en-US" sz="3200" b="1" u="sng"/>
              <a:t>User Engagement Insights:</a:t>
            </a:r>
            <a:endParaRPr lang="en-US" sz="3200" b="1" u="sng"/>
          </a:p>
        </p:txBody>
      </p:sp>
      <p:pic>
        <p:nvPicPr>
          <p:cNvPr id="4" name="Content Placeholder 3"/>
          <p:cNvPicPr>
            <a:picLocks noChangeAspect="1"/>
          </p:cNvPicPr>
          <p:nvPr>
            <p:ph idx="1"/>
          </p:nvPr>
        </p:nvPicPr>
        <p:blipFill>
          <a:blip r:embed="rId1"/>
          <a:stretch>
            <a:fillRect/>
          </a:stretch>
        </p:blipFill>
        <p:spPr>
          <a:xfrm>
            <a:off x="1023620" y="1212850"/>
            <a:ext cx="10330180" cy="53130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312420"/>
          </a:xfrm>
        </p:spPr>
        <p:txBody>
          <a:bodyPr>
            <a:normAutofit fontScale="90000"/>
          </a:bodyPr>
          <a:p>
            <a:r>
              <a:rPr lang="en-US">
                <a:solidFill>
                  <a:schemeClr val="bg1"/>
                </a:solidFill>
              </a:rPr>
              <a:t>.</a:t>
            </a:r>
            <a:endParaRPr lang="en-US">
              <a:solidFill>
                <a:schemeClr val="bg1"/>
              </a:solidFill>
            </a:endParaRPr>
          </a:p>
        </p:txBody>
      </p:sp>
      <p:sp>
        <p:nvSpPr>
          <p:cNvPr id="3" name="Content Placeholder 2"/>
          <p:cNvSpPr>
            <a:spLocks noGrp="1"/>
          </p:cNvSpPr>
          <p:nvPr>
            <p:ph idx="1"/>
          </p:nvPr>
        </p:nvSpPr>
        <p:spPr>
          <a:xfrm>
            <a:off x="838200" y="842645"/>
            <a:ext cx="10515600" cy="5334635"/>
          </a:xfrm>
        </p:spPr>
        <p:txBody>
          <a:bodyPr/>
          <a:p>
            <a:pPr marL="0" indent="0" algn="ctr">
              <a:buNone/>
            </a:pPr>
            <a:endParaRPr lang="en-US"/>
          </a:p>
          <a:p>
            <a:pPr marL="0" indent="0" algn="ctr">
              <a:buNone/>
            </a:pPr>
            <a:endParaRPr lang="en-US"/>
          </a:p>
          <a:p>
            <a:pPr marL="0" indent="0" algn="ctr">
              <a:buNone/>
            </a:pPr>
            <a:endParaRPr lang="en-US"/>
          </a:p>
          <a:p>
            <a:pPr marL="0" indent="0" algn="ctr">
              <a:buNone/>
            </a:pPr>
            <a:endParaRPr lang="en-US"/>
          </a:p>
          <a:p>
            <a:pPr marL="0" indent="0" algn="ctr">
              <a:buNone/>
            </a:pPr>
            <a:r>
              <a:rPr lang="en-US"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884</Words>
  <Application>WPS Presentation</Application>
  <PresentationFormat>Widescreen</PresentationFormat>
  <Paragraphs>27</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Arial</vt:lpstr>
      <vt:lpstr>SimSun</vt:lpstr>
      <vt:lpstr>Wingdings</vt:lpstr>
      <vt:lpstr>Microsoft YaHei</vt:lpstr>
      <vt:lpstr>Arial Unicode MS</vt:lpstr>
      <vt:lpstr>Calibri</vt:lpstr>
      <vt:lpstr>Orange Waves</vt:lpstr>
      <vt:lpstr>Internship  Task-3</vt:lpstr>
      <vt:lpstr>Orient of Work-: </vt:lpstr>
      <vt:lpstr> Data Cleaning and Preparation &amp;  Exploratory Data Analysis (EDA):</vt:lpstr>
      <vt:lpstr> Content and Channel Analysis:</vt:lpstr>
      <vt:lpstr>Temporal Trends:</vt:lpstr>
      <vt:lpstr> User Engagement Insights:</vt:lpstr>
      <vt:lps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Task-3</dc:title>
  <dc:creator>mohdt</dc:creator>
  <cp:lastModifiedBy>mohdt</cp:lastModifiedBy>
  <cp:revision>2</cp:revision>
  <dcterms:created xsi:type="dcterms:W3CDTF">2024-07-05T22:15:00Z</dcterms:created>
  <dcterms:modified xsi:type="dcterms:W3CDTF">2024-07-05T22:25:42Z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D103605191F84B98BF380751EA1AB574_11</vt:lpwstr>
  </property>
  <property fmtid="{D5CDD505-2E9C-101B-9397-08002B2CF9AE}" pid="3" name="KSOProductBuildVer">
    <vt:lpwstr>1033-12.2.0.13472</vt:lpwstr>
  </property>
</Properties>
</file>