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Machine Learning</a:t>
            </a:r>
            <a:br>
              <a:rPr lang="en-US" b="1"/>
            </a:br>
            <a:r>
              <a:rPr lang="en-US" b="1"/>
              <a:t>Internship Task -2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84425"/>
          </a:xfrm>
        </p:spPr>
        <p:txBody>
          <a:bodyPr/>
          <a:p>
            <a:pPr algn="ctr"/>
            <a:r>
              <a:rPr lang="en-US" sz="4000"/>
              <a:t>Project Name: Prediction of Heart Attack</a:t>
            </a:r>
            <a:endParaRPr lang="en-US" sz="4000"/>
          </a:p>
          <a:p>
            <a:endParaRPr lang="en-US" sz="4000"/>
          </a:p>
          <a:p>
            <a:r>
              <a:rPr lang="en-US" sz="4000"/>
              <a:t>                            </a:t>
            </a:r>
            <a:r>
              <a:rPr lang="en-US" sz="2800"/>
              <a:t>Submitted by- Mohd Tauseef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sym typeface="+mn-ea"/>
              </a:rPr>
              <a:t> </a:t>
            </a:r>
            <a:r>
              <a:rPr lang="en-US" b="1" u="sng">
                <a:sym typeface="+mn-ea"/>
              </a:rPr>
              <a:t>Introduction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US"/>
              <a:t>  Overview:</a:t>
            </a:r>
            <a:endParaRPr lang="en-US"/>
          </a:p>
          <a:p>
            <a:r>
              <a:rPr lang="en-US"/>
              <a:t>Heart disease is one of the leading causes of death worldwide.</a:t>
            </a:r>
            <a:endParaRPr lang="en-US"/>
          </a:p>
          <a:p>
            <a:r>
              <a:rPr lang="en-US"/>
              <a:t>Early prediction can significantly improve patient outcomes.</a:t>
            </a:r>
            <a:endParaRPr lang="en-US"/>
          </a:p>
          <a:p>
            <a:r>
              <a:rPr lang="en-US"/>
              <a:t>The objective of this project is to develop a machine learning model that can predict the risk of a heart attack based on medical and demographic variables.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6805"/>
          </a:xfrm>
        </p:spPr>
        <p:txBody>
          <a:bodyPr/>
          <a:p>
            <a:r>
              <a:rPr lang="en-US" b="1" u="sng">
                <a:sym typeface="+mn-ea"/>
              </a:rPr>
              <a:t> Data Collection and Preparation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30"/>
            <a:ext cx="10515600" cy="4705350"/>
          </a:xfrm>
        </p:spPr>
        <p:txBody>
          <a:bodyPr>
            <a:normAutofit fontScale="60000"/>
          </a:bodyPr>
          <a:p>
            <a:endParaRPr lang="en-US"/>
          </a:p>
          <a:p>
            <a:r>
              <a:rPr lang="en-US" sz="3335"/>
              <a:t>Dataset Source:</a:t>
            </a:r>
            <a:endParaRPr lang="en-US" sz="3335"/>
          </a:p>
          <a:p>
            <a:r>
              <a:rPr lang="en-US" sz="3335"/>
              <a:t>Source: 'Heart_Attack_Data.csv'</a:t>
            </a:r>
            <a:endParaRPr lang="en-US" sz="3335"/>
          </a:p>
          <a:p>
            <a:r>
              <a:rPr lang="en-US" sz="3335"/>
              <a:t>Initial Exploration:</a:t>
            </a:r>
            <a:endParaRPr lang="en-US" sz="3335"/>
          </a:p>
          <a:p>
            <a:r>
              <a:rPr lang="en-US" sz="3335"/>
              <a:t>Display the first few rows and check for missing values.</a:t>
            </a:r>
            <a:endParaRPr lang="en-US" sz="3335"/>
          </a:p>
          <a:p>
            <a:r>
              <a:rPr lang="en-US" sz="3335"/>
              <a:t>Handling Missing Values:</a:t>
            </a:r>
            <a:endParaRPr lang="en-US" sz="3335"/>
          </a:p>
          <a:p>
            <a:r>
              <a:rPr lang="en-US" sz="3335"/>
              <a:t>Drop rows with missing values to ensure data quality.</a:t>
            </a:r>
            <a:endParaRPr lang="en-US" sz="3335"/>
          </a:p>
          <a:p>
            <a:r>
              <a:rPr lang="en-US" sz="3335"/>
              <a:t>Encoding Categorical Variables:</a:t>
            </a:r>
            <a:endParaRPr lang="en-US" sz="3335"/>
          </a:p>
          <a:p>
            <a:r>
              <a:rPr lang="en-US" sz="3335"/>
              <a:t>OneHotEncoder for 'cp', 'restecg', 'slope', and 'thal'.</a:t>
            </a:r>
            <a:endParaRPr lang="en-US" sz="3335"/>
          </a:p>
          <a:p>
            <a:r>
              <a:rPr lang="en-US" sz="3335"/>
              <a:t>Preprocessing Steps:</a:t>
            </a:r>
            <a:endParaRPr lang="en-US" sz="3335"/>
          </a:p>
          <a:p>
            <a:r>
              <a:rPr lang="en-US" sz="3335"/>
              <a:t>ColumnTransformer with StandardScaler for numerical features and OneHotEncoder for categorical features.</a:t>
            </a:r>
            <a:endParaRPr lang="en-US" sz="333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710"/>
            <a:ext cx="10515600" cy="727710"/>
          </a:xfrm>
        </p:spPr>
        <p:txBody>
          <a:bodyPr>
            <a:normAutofit fontScale="90000"/>
          </a:bodyPr>
          <a:p>
            <a:r>
              <a:rPr lang="en-US" u="sng">
                <a:sym typeface="+mn-ea"/>
              </a:rPr>
              <a:t>Dataset Description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420"/>
            <a:ext cx="10515600" cy="4351338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 sz="6400"/>
          </a:p>
          <a:p>
            <a:pPr marL="0" indent="0">
              <a:buNone/>
            </a:pPr>
            <a:r>
              <a:rPr lang="en-US" sz="6400"/>
              <a:t>    </a:t>
            </a:r>
            <a:r>
              <a:rPr lang="en-US" sz="7200"/>
              <a:t>Key Attributes of data: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age: Age of the patient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sex: Sex of the patient (1 = male, 0 = female)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cp: Chest pain type (0-3)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trestbps: Resting blood pressure (in mm Hg)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chol: Serum cholesterol (in mg/dl)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fbs: Fasting blood sugar (1 = &gt; 120 mg/dl, 0 = otherwise)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restecg: Resting electrocardiographic results (0-2)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thalach: Maximum heart rate achieved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exang: Exercise-induced angina (1 = yes, 0 = no)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oldpeak: ST depression induced by exercise relative to rest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slope: Slope of the peak exercise ST segment (0 = upsloping, 1 = flat, 2 = downsloping)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ca: Number of major vessels (0-3) colored by fluoroscopy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thal: Thalassemia (3 = normal, 6 = fixed defect, 7 = reversible defect)</a:t>
            </a:r>
            <a:endParaRPr lang="en-US" sz="7200"/>
          </a:p>
          <a:p>
            <a:pPr>
              <a:buFont typeface="Wingdings" panose="05000000000000000000" charset="0"/>
              <a:buChar char="Ø"/>
            </a:pPr>
            <a:r>
              <a:rPr lang="en-US" sz="7200"/>
              <a:t>target: Heart attack risk (1 = yes, 0 = no)</a:t>
            </a:r>
            <a:endParaRPr lang="en-US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>
                <a:sym typeface="+mn-ea"/>
              </a:rPr>
              <a:t>Model Selection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 sz="2400"/>
              <a:t>Chosen Models:</a:t>
            </a:r>
            <a:endParaRPr lang="en-US" sz="2400"/>
          </a:p>
          <a:p>
            <a:r>
              <a:rPr lang="en-US" sz="2400"/>
              <a:t>Logistic Regression: Suitable for binary classification problems.</a:t>
            </a:r>
            <a:endParaRPr lang="en-US" sz="2400"/>
          </a:p>
          <a:p>
            <a:r>
              <a:rPr lang="en-US" sz="2400"/>
              <a:t>Random Forest Classifier: Ensemble method providing high accuracy and handling overfitting.</a:t>
            </a:r>
            <a:endParaRPr lang="en-US" sz="2400"/>
          </a:p>
          <a:p>
            <a:r>
              <a:rPr lang="en-US" sz="2400"/>
              <a:t>Reason for Selection:</a:t>
            </a:r>
            <a:endParaRPr lang="en-US" sz="2400"/>
          </a:p>
          <a:p>
            <a:r>
              <a:rPr lang="en-US" sz="2400"/>
              <a:t>Both models are well-suited for binary classification tasks and are robust in handling various types of data.</a:t>
            </a:r>
            <a:endParaRPr lang="en-US" sz="2400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p>
            <a:r>
              <a:rPr lang="en-US" b="1" u="sng">
                <a:sym typeface="+mn-ea"/>
              </a:rPr>
              <a:t>Model Training &amp; Model Evaluation</a:t>
            </a:r>
            <a:endParaRPr lang="en-US" b="1" u="sng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5113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/>
              <a:t>  </a:t>
            </a:r>
            <a:r>
              <a:rPr lang="en-US" sz="2400"/>
              <a:t> </a:t>
            </a:r>
            <a:r>
              <a:rPr lang="en-US" sz="1800"/>
              <a:t> Train-Test Split:</a:t>
            </a:r>
            <a:endParaRPr lang="en-US" sz="1800"/>
          </a:p>
          <a:p>
            <a:r>
              <a:rPr lang="en-US" sz="1800"/>
              <a:t>Dataset split into 80% training and 20% testing.</a:t>
            </a:r>
            <a:endParaRPr lang="en-US" sz="1800"/>
          </a:p>
          <a:p>
            <a:r>
              <a:rPr lang="en-US" sz="1800"/>
              <a:t>Preprocessing Pipeline:</a:t>
            </a:r>
            <a:endParaRPr lang="en-US" sz="1800"/>
          </a:p>
          <a:p>
            <a:r>
              <a:rPr lang="en-US" sz="1800"/>
              <a:t>ColumnTransformer used for scaling numerical features and encoding categorical features.</a:t>
            </a:r>
            <a:endParaRPr lang="en-US" sz="1800"/>
          </a:p>
          <a:p>
            <a:r>
              <a:rPr lang="en-US" sz="1800"/>
              <a:t>Training:</a:t>
            </a:r>
            <a:endParaRPr lang="en-US" sz="1800"/>
          </a:p>
          <a:p>
            <a:r>
              <a:rPr lang="en-US" sz="1800"/>
              <a:t>Logistic Regression and Random Forest models trained on the processed training data.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Evaluation Metrics:</a:t>
            </a:r>
            <a:endParaRPr lang="en-US" sz="1800"/>
          </a:p>
          <a:p>
            <a:r>
              <a:rPr lang="en-US" sz="1800"/>
              <a:t>Accuracy, Precision, Recall, F1 Score, ROC AUC</a:t>
            </a:r>
            <a:endParaRPr lang="en-US" sz="1800"/>
          </a:p>
          <a:p>
            <a:r>
              <a:rPr lang="en-US" sz="1800">
                <a:sym typeface="+mn-ea"/>
              </a:rPr>
              <a:t>Best Random Forest model selected based on evaluation metrics.</a:t>
            </a:r>
            <a:endParaRPr lang="en-US" sz="1800">
              <a:sym typeface="+mn-ea"/>
            </a:endParaRPr>
          </a:p>
          <a:p>
            <a:pPr marL="0" indent="0">
              <a:buNone/>
            </a:pPr>
            <a:r>
              <a:rPr lang="en-US" sz="1800">
                <a:sym typeface="+mn-ea"/>
              </a:rPr>
              <a:t>Output: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976630" y="5008880"/>
          <a:ext cx="8697595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7277100" imgH="390525" progId="Paint.Picture">
                  <p:embed/>
                </p:oleObj>
              </mc:Choice>
              <mc:Fallback>
                <p:oleObj name="" r:id="rId1" imgW="7277100" imgH="390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6630" y="5008880"/>
                        <a:ext cx="8697595" cy="84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570"/>
          </a:xfrm>
        </p:spPr>
        <p:txBody>
          <a:bodyPr/>
          <a:p>
            <a:r>
              <a:rPr lang="en-US" b="1" u="sng">
                <a:sym typeface="+mn-ea"/>
              </a:rPr>
              <a:t>User Input for Prediction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Process:</a:t>
            </a:r>
            <a:endParaRPr lang="en-US"/>
          </a:p>
          <a:p>
            <a:r>
              <a:rPr lang="en-US">
                <a:sym typeface="+mn-ea"/>
              </a:rPr>
              <a:t>Collect user input for model variables.</a:t>
            </a:r>
            <a:endParaRPr lang="en-US"/>
          </a:p>
          <a:p>
            <a:r>
              <a:rPr lang="en-US">
                <a:sym typeface="+mn-ea"/>
              </a:rPr>
              <a:t>Apply preprocessing steps to the input data.</a:t>
            </a:r>
            <a:endParaRPr lang="en-US"/>
          </a:p>
          <a:p>
            <a:r>
              <a:rPr lang="en-US">
                <a:sym typeface="+mn-ea"/>
              </a:rPr>
              <a:t>Use the trained model to predict the risk.</a:t>
            </a:r>
            <a:endParaRPr lang="en-US"/>
          </a:p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sz="half" idx="2"/>
          </p:nvPr>
        </p:nvGraphicFramePr>
        <p:xfrm>
          <a:off x="6172200" y="1691005"/>
          <a:ext cx="5706745" cy="432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191250" imgH="2895600" progId="Paint.Picture">
                  <p:embed/>
                </p:oleObj>
              </mc:Choice>
              <mc:Fallback>
                <p:oleObj name="" r:id="rId1" imgW="6191250" imgH="28956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1691005"/>
                        <a:ext cx="5706745" cy="432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WPS Presentation</Application>
  <PresentationFormat>Widescreen</PresentationFormat>
  <Paragraphs>76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Art_mountaineering</vt:lpstr>
      <vt:lpstr>Paint.Picture</vt:lpstr>
      <vt:lpstr>Paint.Picture</vt:lpstr>
      <vt:lpstr>Machine Learning Internship Task -2</vt:lpstr>
      <vt:lpstr> Introduction</vt:lpstr>
      <vt:lpstr> Data Collection and Preparation</vt:lpstr>
      <vt:lpstr>Dataset Description</vt:lpstr>
      <vt:lpstr>Model Selection</vt:lpstr>
      <vt:lpstr>Model Training &amp; Model Evaluation</vt:lpstr>
      <vt:lpstr>User Input for Prediction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Internship Task -2</dc:title>
  <dc:creator>mohdt</dc:creator>
  <cp:lastModifiedBy>mohdt</cp:lastModifiedBy>
  <cp:revision>3</cp:revision>
  <dcterms:created xsi:type="dcterms:W3CDTF">2024-07-28T17:04:00Z</dcterms:created>
  <dcterms:modified xsi:type="dcterms:W3CDTF">2024-07-28T21:47:09Z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22F0BA4F9C494950BB389A98EA51AA81_11</vt:lpwstr>
  </property>
  <property fmtid="{D5CDD505-2E9C-101B-9397-08002B2CF9AE}" pid="3" name="KSOProductBuildVer">
    <vt:lpwstr>1033-12.2.0.13472</vt:lpwstr>
  </property>
</Properties>
</file>