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7900"/>
            <a:ext cx="7772400" cy="1470025"/>
          </a:xfrm>
        </p:spPr>
        <p:txBody>
          <a:bodyPr/>
          <a:lstStyle/>
          <a:p>
            <a:r>
              <a:rPr lang="en-US" b="1">
                <a:sym typeface="+mn-ea"/>
              </a:rPr>
              <a:t>Machine Learning</a:t>
            </a:r>
            <a:br>
              <a:rPr lang="en-US" b="1">
                <a:sym typeface="+mn-ea"/>
              </a:rPr>
            </a:br>
            <a:r>
              <a:rPr lang="en-US" b="1">
                <a:sym typeface="+mn-ea"/>
              </a:rPr>
              <a:t>Internship Task -3</a:t>
            </a:r>
            <a:endParaRPr lang="en-US" b="1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2885"/>
            <a:ext cx="6400800" cy="2875915"/>
          </a:xfrm>
        </p:spPr>
        <p:txBody>
          <a:bodyPr/>
          <a:lstStyle/>
          <a:p>
            <a:r>
              <a:rPr lang="en-US">
                <a:sym typeface="+mn-ea"/>
              </a:rPr>
              <a:t>Project Name: </a:t>
            </a:r>
            <a:r>
              <a:rPr>
                <a:sym typeface="+mn-ea"/>
              </a:rPr>
              <a:t>Predicting Restaurant Ratings</a:t>
            </a:r>
            <a:endParaRPr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38320" y="4464050"/>
            <a:ext cx="4118610" cy="396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ym typeface="+mn-ea"/>
              </a:rPr>
              <a:t>Submitted by- Mohd Tauseef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94715"/>
          </a:xfrm>
        </p:spPr>
        <p:txBody>
          <a:bodyPr/>
          <a:lstStyle/>
          <a:p>
            <a:r>
              <a:rPr sz="2800" b="1" u="sng"/>
              <a:t>User Input for Prediction</a:t>
            </a:r>
            <a:endParaRPr sz="2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User Interface:</a:t>
            </a:r>
            <a:endParaRPr sz="2000"/>
          </a:p>
          <a:p>
            <a:r>
              <a:rPr sz="2000"/>
              <a:t>- Description of how the user can input data (e.g., through a form or command-line input).</a:t>
            </a:r>
            <a:endParaRPr sz="2000"/>
          </a:p>
          <a:p>
            <a:endParaRPr sz="2000"/>
          </a:p>
          <a:p>
            <a:r>
              <a:rPr sz="2000"/>
              <a:t>Input Mapping:</a:t>
            </a:r>
            <a:endParaRPr sz="2000"/>
          </a:p>
          <a:p>
            <a:r>
              <a:rPr sz="2000"/>
              <a:t>- Conversion of user input into the format required by the model (e.g., encoding categorical inputs, scaling numerical inputs).</a:t>
            </a:r>
            <a:endParaRPr sz="2000"/>
          </a:p>
          <a:p>
            <a:endParaRPr sz="2000"/>
          </a:p>
          <a:p>
            <a:r>
              <a:rPr sz="2000"/>
              <a:t>Prediction Example:</a:t>
            </a:r>
            <a:endParaRPr sz="2000"/>
          </a:p>
          <a:p>
            <a:r>
              <a:rPr sz="2000"/>
              <a:t>- Example scenario with sample input and the corresponding predicted rating.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50900"/>
          </a:xfrm>
        </p:spPr>
        <p:txBody>
          <a:bodyPr/>
          <a:p>
            <a:r>
              <a:rPr lang="en-US" sz="2800" b="1" u="sng"/>
              <a:t>Screenshot of Output</a:t>
            </a:r>
            <a:endParaRPr lang="en-US" sz="2800" b="1" u="sng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462405" y="1904365"/>
          <a:ext cx="5882005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933950" imgH="1819275" progId="Paint.Picture">
                  <p:embed/>
                </p:oleObj>
              </mc:Choice>
              <mc:Fallback>
                <p:oleObj name="" r:id="rId1" imgW="4933950" imgH="18192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2405" y="1904365"/>
                        <a:ext cx="5882005" cy="348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s 5"/>
          <p:cNvSpPr/>
          <p:nvPr/>
        </p:nvSpPr>
        <p:spPr>
          <a:xfrm>
            <a:off x="1142365" y="1648460"/>
            <a:ext cx="6639560" cy="40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/>
              <a:t>Introduction</a:t>
            </a:r>
            <a:endParaRPr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/>
              <a:t>Project Overview:</a:t>
            </a:r>
            <a:endParaRPr sz="1800"/>
          </a:p>
          <a:p>
            <a:r>
              <a:rPr sz="1800"/>
              <a:t>The aim is to leverage machine learning techniques to predict the aggregate ratings of restaurants based on their characteristics and operational features.</a:t>
            </a:r>
            <a:endParaRPr sz="1800"/>
          </a:p>
          <a:p>
            <a:endParaRPr sz="1800"/>
          </a:p>
          <a:p>
            <a:r>
              <a:rPr sz="1800"/>
              <a:t>Objective:</a:t>
            </a:r>
            <a:endParaRPr sz="1800"/>
          </a:p>
          <a:p>
            <a:r>
              <a:rPr sz="1800"/>
              <a:t>Develop an accurate model that can help restaurants understand factors influencing their ratings and assist customers in</a:t>
            </a:r>
            <a:r>
              <a:t> </a:t>
            </a:r>
            <a:r>
              <a:rPr sz="2000"/>
              <a:t>making better dining choices.</a:t>
            </a:r>
            <a:endParaRPr sz="2000"/>
          </a:p>
          <a:p>
            <a:endParaRPr sz="2000"/>
          </a:p>
          <a:p>
            <a:r>
              <a:rPr sz="2000"/>
              <a:t>Significance:</a:t>
            </a:r>
            <a:endParaRPr sz="2000"/>
          </a:p>
          <a:p>
            <a:r>
              <a:rPr sz="2000"/>
              <a:t>Insights can lead to better restaurant management and enhanced customer satisfaction.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695"/>
            <a:ext cx="7719695" cy="588645"/>
          </a:xfrm>
        </p:spPr>
        <p:txBody>
          <a:bodyPr/>
          <a:lstStyle/>
          <a:p>
            <a:r>
              <a:rPr sz="2800" b="1" u="sng"/>
              <a:t>Dataset Description</a:t>
            </a:r>
            <a:endParaRPr sz="2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834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/>
              <a:t>Key attributes in the dataset:</a:t>
            </a:r>
            <a:endParaRPr sz="1600"/>
          </a:p>
          <a:p>
            <a:r>
              <a:rPr sz="1600"/>
              <a:t>- Restaurant ID: Unique identifier for each restaurant.</a:t>
            </a:r>
            <a:endParaRPr sz="1600"/>
          </a:p>
          <a:p>
            <a:r>
              <a:rPr sz="1600"/>
              <a:t>- Restaurant Name: Name of the restaurant.</a:t>
            </a:r>
            <a:endParaRPr sz="1600"/>
          </a:p>
          <a:p>
            <a:r>
              <a:rPr sz="1600"/>
              <a:t>- Country Code: Numeric code representing the country.</a:t>
            </a:r>
            <a:endParaRPr sz="1600"/>
          </a:p>
          <a:p>
            <a:r>
              <a:rPr sz="1600"/>
              <a:t>- City: Name of the city where the restaurant is located.</a:t>
            </a:r>
            <a:endParaRPr sz="1600"/>
          </a:p>
          <a:p>
            <a:r>
              <a:rPr sz="1600"/>
              <a:t>- Address: Physical address of the restaurant.</a:t>
            </a:r>
            <a:endParaRPr sz="1600"/>
          </a:p>
          <a:p>
            <a:r>
              <a:rPr sz="1600"/>
              <a:t>- Locality: Neighborhood where the restaurant is located.</a:t>
            </a:r>
            <a:endParaRPr sz="1600"/>
          </a:p>
          <a:p>
            <a:r>
              <a:rPr sz="1600"/>
              <a:t>- Locality Verbose: Detailed description of the locality.</a:t>
            </a:r>
            <a:endParaRPr sz="1600"/>
          </a:p>
          <a:p>
            <a:r>
              <a:rPr sz="1600"/>
              <a:t>- Longitude and Latitude: Geographical coordinates of the restaurant.</a:t>
            </a:r>
            <a:endParaRPr sz="1600"/>
          </a:p>
          <a:p>
            <a:r>
              <a:rPr sz="1600"/>
              <a:t>- Cuisines: Types of cuisines offered by the restaurant.</a:t>
            </a:r>
            <a:endParaRPr sz="1600"/>
          </a:p>
          <a:p>
            <a:r>
              <a:rPr sz="1600"/>
              <a:t>- Average Cost for Two: Average cost for a meal for two people.</a:t>
            </a:r>
            <a:endParaRPr sz="1600"/>
          </a:p>
          <a:p>
            <a:r>
              <a:rPr sz="1600"/>
              <a:t>- Currency: Currency used for transactions.</a:t>
            </a:r>
            <a:endParaRPr sz="1600"/>
          </a:p>
          <a:p>
            <a:r>
              <a:rPr sz="1600"/>
              <a:t>- Has Table Booking: Indicates if the restaurant accepts table bookings.</a:t>
            </a:r>
            <a:endParaRPr sz="1600"/>
          </a:p>
          <a:p>
            <a:r>
              <a:rPr sz="1600"/>
              <a:t>- Has Online Delivery: Indicates if the restaurant offers online delivery.</a:t>
            </a:r>
            <a:endParaRPr sz="1600"/>
          </a:p>
          <a:p>
            <a:r>
              <a:rPr sz="1600"/>
              <a:t>- Is Delivering Now: Indicates if the restaurant is currently delivering.</a:t>
            </a:r>
            <a:endParaRPr sz="1600"/>
          </a:p>
          <a:p>
            <a:r>
              <a:rPr sz="1600"/>
              <a:t>- Switch to Order Menu: Indicates if the restaurant has switched to an order menu.</a:t>
            </a:r>
            <a:endParaRPr sz="1600"/>
          </a:p>
          <a:p>
            <a:r>
              <a:rPr sz="1600"/>
              <a:t>- Price Range: Price range category of the restaurant.</a:t>
            </a:r>
            <a:endParaRPr sz="1600"/>
          </a:p>
          <a:p>
            <a:r>
              <a:rPr sz="1600"/>
              <a:t>- Aggregate Rating: Overall rating of the restaurant.</a:t>
            </a:r>
            <a:endParaRPr sz="1600"/>
          </a:p>
          <a:p>
            <a:r>
              <a:rPr sz="1600"/>
              <a:t>- Rating Color: Color code representing the rating.</a:t>
            </a:r>
            <a:endParaRPr sz="1600"/>
          </a:p>
          <a:p>
            <a:r>
              <a:rPr sz="1600"/>
              <a:t>- Rating Text: Text description of the rating.</a:t>
            </a:r>
            <a:endParaRPr sz="1600"/>
          </a:p>
          <a:p>
            <a:r>
              <a:rPr sz="1600"/>
              <a:t>- Votes: Number of votes received by the restaurant.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07720"/>
          </a:xfrm>
        </p:spPr>
        <p:txBody>
          <a:bodyPr>
            <a:normAutofit/>
          </a:bodyPr>
          <a:lstStyle/>
          <a:p>
            <a:r>
              <a:rPr sz="3110" b="1" u="sng"/>
              <a:t>Data Preprocessing</a:t>
            </a:r>
            <a:endParaRPr sz="311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/>
              <a:t>Handling Missing Values:</a:t>
            </a:r>
            <a:endParaRPr sz="1800"/>
          </a:p>
          <a:p>
            <a:r>
              <a:rPr sz="1800"/>
              <a:t>- Imputation techniques used for missing data (e.g., mean, median for numerical data, mode for categorical data).</a:t>
            </a:r>
            <a:endParaRPr sz="1800"/>
          </a:p>
          <a:p>
            <a:endParaRPr sz="1800"/>
          </a:p>
          <a:p>
            <a:r>
              <a:rPr sz="1800"/>
              <a:t>Encoding Categorical Variables:</a:t>
            </a:r>
            <a:endParaRPr sz="1800"/>
          </a:p>
          <a:p>
            <a:r>
              <a:rPr sz="1800"/>
              <a:t>- Conversion of binary variables (Yes/No to 1/0).</a:t>
            </a:r>
            <a:endParaRPr sz="1800"/>
          </a:p>
          <a:p>
            <a:r>
              <a:rPr sz="1800"/>
              <a:t>- One-hot encoding for multi-category variables like cuisines.</a:t>
            </a:r>
            <a:endParaRPr sz="1800"/>
          </a:p>
          <a:p>
            <a:endParaRPr sz="1800"/>
          </a:p>
          <a:p>
            <a:r>
              <a:rPr sz="1800"/>
              <a:t>Normalization and Scaling:</a:t>
            </a:r>
            <a:endParaRPr sz="1800"/>
          </a:p>
          <a:p>
            <a:r>
              <a:rPr sz="1800"/>
              <a:t>- Scaling numerical features like average cost for two, votes to a standard range using StandardScaler or MinMaxScaler.</a:t>
            </a:r>
            <a:endParaRPr sz="1800"/>
          </a:p>
          <a:p>
            <a:endParaRPr sz="1800"/>
          </a:p>
          <a:p>
            <a:r>
              <a:rPr sz="1800"/>
              <a:t>Dropping Irrelevant Columns:</a:t>
            </a:r>
            <a:endParaRPr sz="1800"/>
          </a:p>
          <a:p>
            <a:r>
              <a:rPr sz="1800"/>
              <a:t>- Justification for removing columns like Restaurant ID, Address, Locality Verbose, Currency, Rating Color, and Rating Text which are not necessary for the prediction</a:t>
            </a:r>
            <a:r>
              <a:rPr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71830"/>
          </a:xfrm>
        </p:spPr>
        <p:txBody>
          <a:bodyPr>
            <a:normAutofit/>
          </a:bodyPr>
          <a:lstStyle/>
          <a:p>
            <a:r>
              <a:rPr sz="3110" b="1" u="sng"/>
              <a:t>Exploratory Data Analysis (EDA)</a:t>
            </a:r>
            <a:endParaRPr sz="311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5" y="1165860"/>
            <a:ext cx="8229600" cy="4525963"/>
          </a:xfrm>
        </p:spPr>
        <p:txBody>
          <a:bodyPr>
            <a:noAutofit/>
          </a:bodyPr>
          <a:lstStyle/>
          <a:p>
            <a:r>
              <a:rPr sz="1900"/>
              <a:t>Distribution of Ratings:</a:t>
            </a:r>
            <a:endParaRPr sz="1900"/>
          </a:p>
          <a:p>
            <a:r>
              <a:rPr sz="1900"/>
              <a:t>- Visualization showing the distribution of aggregate ratings.</a:t>
            </a:r>
            <a:endParaRPr sz="1900"/>
          </a:p>
          <a:p>
            <a:endParaRPr sz="1900"/>
          </a:p>
          <a:p>
            <a:r>
              <a:rPr sz="1900"/>
              <a:t>Correlation Analysis:</a:t>
            </a:r>
            <a:endParaRPr sz="1900"/>
          </a:p>
          <a:p>
            <a:r>
              <a:rPr sz="1900"/>
              <a:t>- Heatmap showing correlations between different features to understand relationships.</a:t>
            </a:r>
            <a:endParaRPr sz="1900"/>
          </a:p>
          <a:p>
            <a:endParaRPr sz="1900"/>
          </a:p>
          <a:p>
            <a:r>
              <a:rPr sz="1900"/>
              <a:t>Visualizations:</a:t>
            </a:r>
            <a:endParaRPr sz="1900"/>
          </a:p>
          <a:p>
            <a:r>
              <a:rPr sz="1900"/>
              <a:t>- Box plots for average cost for two and votes.</a:t>
            </a:r>
            <a:endParaRPr sz="1900"/>
          </a:p>
          <a:p>
            <a:r>
              <a:rPr sz="1900"/>
              <a:t>- Scatter plots showing relationships between numerical features and aggregate ratings.</a:t>
            </a:r>
            <a:endParaRPr sz="1900"/>
          </a:p>
          <a:p>
            <a:endParaRPr sz="1900"/>
          </a:p>
          <a:p>
            <a:r>
              <a:rPr sz="1900"/>
              <a:t>Insights:</a:t>
            </a:r>
            <a:endParaRPr sz="1900"/>
          </a:p>
          <a:p>
            <a:r>
              <a:rPr sz="1900"/>
              <a:t>- Any significant patterns or trends observed.</a:t>
            </a:r>
            <a:endParaRPr sz="1900"/>
          </a:p>
          <a:p>
            <a:r>
              <a:rPr sz="1900"/>
              <a:t>- Identification of potential outliers or anomalies.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90880"/>
          </a:xfrm>
        </p:spPr>
        <p:txBody>
          <a:bodyPr/>
          <a:lstStyle/>
          <a:p>
            <a:r>
              <a:rPr sz="2800" b="1" u="sng"/>
              <a:t>Feature Engineering</a:t>
            </a:r>
            <a:endParaRPr sz="2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915"/>
            <a:ext cx="8229600" cy="4525963"/>
          </a:xfrm>
        </p:spPr>
        <p:txBody>
          <a:bodyPr/>
          <a:lstStyle/>
          <a:p>
            <a:r>
              <a:rPr sz="2000"/>
              <a:t>Encoding 'City' Column:</a:t>
            </a:r>
            <a:endParaRPr sz="2000"/>
          </a:p>
          <a:p>
            <a:r>
              <a:rPr sz="2000"/>
              <a:t>- Transformation of city names into numerical values using label encoding or one-hot encoding.</a:t>
            </a:r>
            <a:endParaRPr sz="2000"/>
          </a:p>
          <a:p>
            <a:endParaRPr sz="2000"/>
          </a:p>
          <a:p>
            <a:r>
              <a:rPr sz="2000"/>
              <a:t>Scaling Features:</a:t>
            </a:r>
            <a:endParaRPr sz="2000"/>
          </a:p>
          <a:p>
            <a:r>
              <a:rPr sz="2000"/>
              <a:t>- Detailed explanation of why and how features like average cost for two, price range, and votes are scaled.</a:t>
            </a:r>
            <a:endParaRPr sz="2000"/>
          </a:p>
          <a:p>
            <a:endParaRPr sz="2000"/>
          </a:p>
          <a:p>
            <a:r>
              <a:rPr sz="2000"/>
              <a:t>Handling Cuisines:</a:t>
            </a:r>
            <a:endParaRPr sz="2000"/>
          </a:p>
          <a:p>
            <a:r>
              <a:rPr sz="2000"/>
              <a:t>- One-hot encoding of the cuisines feature to handle multiple types of cuisines.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34695"/>
          </a:xfrm>
        </p:spPr>
        <p:txBody>
          <a:bodyPr/>
          <a:lstStyle/>
          <a:p>
            <a:r>
              <a:rPr sz="2800" b="1" u="sng"/>
              <a:t>Model Selection</a:t>
            </a:r>
            <a:endParaRPr sz="2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010"/>
            <a:ext cx="8229600" cy="4525963"/>
          </a:xfrm>
        </p:spPr>
        <p:txBody>
          <a:bodyPr>
            <a:normAutofit/>
          </a:bodyPr>
          <a:lstStyle/>
          <a:p>
            <a:r>
              <a:rPr sz="2000"/>
              <a:t>Model Choice:</a:t>
            </a:r>
            <a:endParaRPr sz="2000"/>
          </a:p>
          <a:p>
            <a:r>
              <a:rPr sz="2000"/>
              <a:t>- Explanation of why RandomForestRegressor was chosen (e.g., handling of both numerical and categorical data, robustness to overfitting, etc.).</a:t>
            </a:r>
            <a:endParaRPr sz="2000"/>
          </a:p>
          <a:p>
            <a:endParaRPr sz="2000"/>
          </a:p>
          <a:p>
            <a:r>
              <a:rPr sz="2000"/>
              <a:t>Train-Test Split:</a:t>
            </a:r>
            <a:endParaRPr sz="2000"/>
          </a:p>
          <a:p>
            <a:r>
              <a:rPr sz="2000"/>
              <a:t>- Splitting the data into training (80%) and testing (20%) sets to evaluate model performance.</a:t>
            </a:r>
            <a:endParaRPr sz="2000"/>
          </a:p>
          <a:p>
            <a:endParaRPr sz="2000"/>
          </a:p>
          <a:p>
            <a:r>
              <a:rPr sz="2000"/>
              <a:t>Training Process:</a:t>
            </a:r>
            <a:endParaRPr sz="2000"/>
          </a:p>
          <a:p>
            <a:r>
              <a:rPr sz="2000"/>
              <a:t>- Steps involved in training the model, including cross-validation and hyperparameter tuning if applicable.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065530"/>
          </a:xfrm>
        </p:spPr>
        <p:txBody>
          <a:bodyPr/>
          <a:lstStyle/>
          <a:p>
            <a:r>
              <a:rPr sz="2800" b="1" u="sng"/>
              <a:t>Model Training</a:t>
            </a:r>
            <a:endParaRPr sz="2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525963"/>
          </a:xfrm>
        </p:spPr>
        <p:txBody>
          <a:bodyPr>
            <a:normAutofit/>
          </a:bodyPr>
          <a:lstStyle/>
          <a:p>
            <a:r>
              <a:rPr sz="2000"/>
              <a:t>Training Parameters:</a:t>
            </a:r>
            <a:endParaRPr sz="2000"/>
          </a:p>
          <a:p>
            <a:r>
              <a:rPr sz="2000"/>
              <a:t>- Key parameters used in RandomForestRegressor, such as the number of trees, depth of trees, etc.</a:t>
            </a:r>
            <a:endParaRPr sz="2000"/>
          </a:p>
          <a:p>
            <a:endParaRPr sz="2000"/>
          </a:p>
          <a:p>
            <a:r>
              <a:rPr sz="2000"/>
              <a:t>Training Steps:</a:t>
            </a:r>
            <a:endParaRPr sz="2000"/>
          </a:p>
          <a:p>
            <a:r>
              <a:rPr sz="2000"/>
              <a:t>- Detailed description of the training process, including feature importance analysis.</a:t>
            </a:r>
            <a:endParaRPr sz="2000"/>
          </a:p>
          <a:p>
            <a:endParaRPr sz="2000"/>
          </a:p>
          <a:p>
            <a:r>
              <a:rPr sz="2000"/>
              <a:t>Random State:</a:t>
            </a:r>
            <a:endParaRPr sz="2000"/>
          </a:p>
          <a:p>
            <a:r>
              <a:rPr sz="2000"/>
              <a:t>- Importance of setting a random state for reproducibility of results.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20725"/>
          </a:xfrm>
        </p:spPr>
        <p:txBody>
          <a:bodyPr/>
          <a:lstStyle/>
          <a:p>
            <a:r>
              <a:rPr sz="2800" b="1" u="sng"/>
              <a:t>Evaluation Metrics</a:t>
            </a:r>
            <a:endParaRPr sz="2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" y="1366520"/>
            <a:ext cx="8229600" cy="4525963"/>
          </a:xfrm>
        </p:spPr>
        <p:txBody>
          <a:bodyPr>
            <a:normAutofit fontScale="70000"/>
          </a:bodyPr>
          <a:lstStyle/>
          <a:p>
            <a:r>
              <a:rPr sz="2855"/>
              <a:t>Metrics Explanation:</a:t>
            </a:r>
            <a:endParaRPr sz="2855"/>
          </a:p>
          <a:p>
            <a:r>
              <a:rPr sz="2855"/>
              <a:t>- Mean Squared Error (MSE): Measures the average squared difference between actual and predicted values.</a:t>
            </a:r>
            <a:endParaRPr sz="2855"/>
          </a:p>
          <a:p>
            <a:r>
              <a:rPr sz="2855"/>
              <a:t>- Mean Absolute Error (MAE): Measures the average absolute difference between actual and predicted values.</a:t>
            </a:r>
            <a:endParaRPr sz="2855"/>
          </a:p>
          <a:p>
            <a:r>
              <a:rPr sz="2855"/>
              <a:t>- R-squared (R²): Proportion of variance in the dependent variable that is predictable from the independent variables.</a:t>
            </a:r>
            <a:endParaRPr sz="2855"/>
          </a:p>
          <a:p>
            <a:endParaRPr sz="2855"/>
          </a:p>
          <a:p>
            <a:r>
              <a:rPr sz="2855"/>
              <a:t>Model Performance:</a:t>
            </a:r>
            <a:endParaRPr sz="2855"/>
          </a:p>
          <a:p>
            <a:r>
              <a:rPr sz="2855"/>
              <a:t>- Visualization of the model's performance on test data (e.g., scatter plot of actual vs predicted ratings).</a:t>
            </a:r>
            <a:endParaRPr sz="2855"/>
          </a:p>
          <a:p>
            <a:r>
              <a:rPr sz="2855"/>
              <a:t>- Numerical values of the evaluation metrics on the test set</a:t>
            </a:r>
            <a: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4887</Words>
  <Application>WPS Presentation</Application>
  <PresentationFormat>On-screen Show (4:3)</PresentationFormat>
  <Paragraphs>129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Green Color</vt:lpstr>
      <vt:lpstr>Paint.Picture</vt:lpstr>
      <vt:lpstr>Machine Learning Internship Task -3</vt:lpstr>
      <vt:lpstr>Introduction</vt:lpstr>
      <vt:lpstr>Dataset Description</vt:lpstr>
      <vt:lpstr>Data Preprocessing</vt:lpstr>
      <vt:lpstr>Exploratory Data Analysis (EDA)</vt:lpstr>
      <vt:lpstr>Feature Engineering</vt:lpstr>
      <vt:lpstr>Model Selection</vt:lpstr>
      <vt:lpstr>Model Training</vt:lpstr>
      <vt:lpstr>Evaluation Metrics</vt:lpstr>
      <vt:lpstr>User Input for Prediction</vt:lpstr>
      <vt:lpstr>Screenshot of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mohdt</cp:lastModifiedBy>
  <cp:revision>6</cp:revision>
  <dcterms:created xsi:type="dcterms:W3CDTF">2013-01-27T09:14:00Z</dcterms:created>
  <dcterms:modified xsi:type="dcterms:W3CDTF">2024-08-09T21:18:42Z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8BDFB07FE8854E91BB13DFC389124072_12</vt:lpwstr>
  </property>
  <property fmtid="{D5CDD505-2E9C-101B-9397-08002B2CF9AE}" pid="3" name="KSOProductBuildVer">
    <vt:lpwstr>1033-12.2.0.13472</vt:lpwstr>
  </property>
</Properties>
</file>