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A48B-CA16-5023-529F-F09CAE3BF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78DCD-0E03-0BDF-AF10-010F524F6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24F2-E9A1-E6E7-761B-88BC4004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4591-9AFD-1DC0-155F-7B7D83D7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19EC-3808-72D3-6BE8-1E8A368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A460-BBA5-219D-6EC9-51A55F89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02B77-9AD0-DF01-2DC6-AD56AC72F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F92A-F74B-8E11-C908-A49FCB17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5280-1AAA-E205-845B-FDD2228F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083E-F770-6393-AECD-B236B8A4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9B17C-CFD5-4012-DAD0-8CC57F3F3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0123D-14F6-949A-38ED-93A15642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701C-BEA4-FE9C-76A2-223FEB9E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BECA-4FE7-8FB4-DB4A-198CBB6F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A2CF-168C-D684-E527-93A20D06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F191-65A3-6FB9-D1DE-185C9061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D43E-B3BF-8A1E-53C0-75903E03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498A-EE84-66FE-138A-742285BD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8441-B0E3-5C02-4367-2DA35211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F4B1-2F11-1914-83B4-A1423022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DEE4-A794-A680-13B8-75F7F1AD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0F1B-5345-54FA-7B89-93EC9B91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83EF-096D-0F06-39EA-5F052257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4C7A-C766-F94C-E16D-89EB23A7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77DC-56E4-FEB7-915F-0A198CC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2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CD75-B7CE-33FE-EC74-D132B3E8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84B2-C088-224B-DE83-144486799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F94A-2F80-6F87-E7CE-D33E9FB74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9683-FB82-2863-77A0-00B65158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6623E-FEBD-03B4-3212-691F658D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BE25E-AC77-A55F-AFCE-3E0357CE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C5AA-49FF-9E69-D830-8BB28B7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4AF0-75D3-D48B-0C4D-6028EB0F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D4DA3-297F-7C12-D477-52A5F2360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A0620-A283-09C5-0D06-4592A47BF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FA2C1-CAAD-D263-11A6-6E19D7F28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12729-6527-8786-FD9B-E57B8F1D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C5DB8-38CA-4236-D78B-EDEB9EC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80064-08DD-4878-D807-C87BAFEB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0C33-5DDD-0E24-6684-66415134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CCEDD-0703-4053-28E4-7A586D08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31B29-B15E-47EE-DBCC-D3B9E461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995FB-651B-C8EF-1EF6-D8C17F7A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06DCC-809F-704B-A634-757C7516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A6E8A-F6D0-BBC1-7029-9D86C92D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CB865-FFBF-2E26-F99B-B23D0849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04A-28D6-18AA-40E1-EC8E9C1D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4392-5EDC-F5C7-6F3E-D49FBE2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C6A47-B085-CC0C-31B3-05EF2BD6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08FE4-26AA-4FAE-3B8F-3159FE0B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9D18-6307-A354-91E4-BBBD723D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120B-9779-39E5-0D0C-FB2F55DF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718A-2CE8-8A0F-D2C5-228F1F7E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5F084-6C98-6B55-38D8-58C0315F6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0EF0-E02F-3B11-248F-E95D183E1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F93C-4774-4AF2-D293-116BF463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A23E-D24F-EC7B-8928-B1319AEB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03D1-9C46-5BAC-D92B-21A190C4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04D87-1C12-E956-D199-7B93E52A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9E52-45DC-AC46-8DB3-9DC904BF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AF65-7F48-9398-B012-66790042A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46F9-9644-444D-BE14-7F38F2D36B8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7CC7-774B-62B2-DEFB-95CBEA649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305D-DCBB-E2CD-3233-3A57FA04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A81E-E519-410F-B232-DE2E7B405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EAAD8-D790-D882-59A3-ACA1413A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269"/>
            <a:ext cx="12192000" cy="61367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74A3C6-19AD-67A8-3C7F-F5DB5CB0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16"/>
            <a:ext cx="10515600" cy="606653"/>
          </a:xfrm>
        </p:spPr>
        <p:txBody>
          <a:bodyPr>
            <a:normAutofit/>
          </a:bodyPr>
          <a:lstStyle/>
          <a:p>
            <a:r>
              <a:rPr lang="en-US" sz="3200" b="1" dirty="0"/>
              <a:t>Route A</a:t>
            </a:r>
          </a:p>
        </p:txBody>
      </p:sp>
    </p:spTree>
    <p:extLst>
      <p:ext uri="{BB962C8B-B14F-4D97-AF65-F5344CB8AC3E}">
        <p14:creationId xmlns:p14="http://schemas.microsoft.com/office/powerpoint/2010/main" val="23882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89728CB-594E-6446-412D-9E27F142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E623D35-0A48-0BC7-696F-15BEED25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135" cy="4089983"/>
          </a:xfrm>
        </p:spPr>
        <p:txBody>
          <a:bodyPr/>
          <a:lstStyle/>
          <a:p>
            <a:r>
              <a:rPr lang="en-US" dirty="0"/>
              <a:t>Traffic lights have random schedules, are independent of each other</a:t>
            </a:r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08BE3E-EDE4-CC25-82E7-F5567DDADBE9}"/>
              </a:ext>
            </a:extLst>
          </p:cNvPr>
          <p:cNvGrpSpPr/>
          <p:nvPr/>
        </p:nvGrpSpPr>
        <p:grpSpPr>
          <a:xfrm>
            <a:off x="6121629" y="738313"/>
            <a:ext cx="5514391" cy="5104143"/>
            <a:chOff x="6121629" y="738313"/>
            <a:chExt cx="5514391" cy="51041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5A557D-3A4E-EFFA-146F-152800ED6E8B}"/>
                </a:ext>
              </a:extLst>
            </p:cNvPr>
            <p:cNvGrpSpPr/>
            <p:nvPr/>
          </p:nvGrpSpPr>
          <p:grpSpPr>
            <a:xfrm>
              <a:off x="6121629" y="738313"/>
              <a:ext cx="5514391" cy="5104143"/>
              <a:chOff x="6235462" y="877077"/>
              <a:chExt cx="5514391" cy="510414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6400CDB-57D9-165A-6381-1052B2A569DC}"/>
                  </a:ext>
                </a:extLst>
              </p:cNvPr>
              <p:cNvGrpSpPr/>
              <p:nvPr/>
            </p:nvGrpSpPr>
            <p:grpSpPr>
              <a:xfrm>
                <a:off x="6235462" y="877077"/>
                <a:ext cx="5514391" cy="5103845"/>
                <a:chOff x="3163078" y="989045"/>
                <a:chExt cx="5514391" cy="5103845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06AF7B00-25FF-45FF-C2BB-FDB811AB97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944" t="3172" r="28827" b="13660"/>
                <a:stretch/>
              </p:blipFill>
              <p:spPr>
                <a:xfrm>
                  <a:off x="3163078" y="989045"/>
                  <a:ext cx="5514391" cy="5103845"/>
                </a:xfrm>
                <a:prstGeom prst="rect">
                  <a:avLst/>
                </a:prstGeom>
              </p:spPr>
            </p:pic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4CC63922-2CA1-BA12-C80B-6143007D4A60}"/>
                    </a:ext>
                  </a:extLst>
                </p:cNvPr>
                <p:cNvSpPr/>
                <p:nvPr/>
              </p:nvSpPr>
              <p:spPr>
                <a:xfrm>
                  <a:off x="6701432" y="1371787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0E363C7-912A-3B10-BF41-4F7C5986A187}"/>
                    </a:ext>
                  </a:extLst>
                </p:cNvPr>
                <p:cNvSpPr/>
                <p:nvPr/>
              </p:nvSpPr>
              <p:spPr>
                <a:xfrm>
                  <a:off x="5363360" y="1371787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AFCADA2-1C03-43D5-1E05-61C25BA0579B}"/>
                    </a:ext>
                  </a:extLst>
                </p:cNvPr>
                <p:cNvSpPr/>
                <p:nvPr/>
              </p:nvSpPr>
              <p:spPr>
                <a:xfrm>
                  <a:off x="4725395" y="1371787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5B36274-B509-826E-00AD-1C3916544F5E}"/>
                    </a:ext>
                  </a:extLst>
                </p:cNvPr>
                <p:cNvSpPr/>
                <p:nvPr/>
              </p:nvSpPr>
              <p:spPr>
                <a:xfrm>
                  <a:off x="4725395" y="3321698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36BA5A4-8F42-F04E-8C9D-07C2A77922F0}"/>
                    </a:ext>
                  </a:extLst>
                </p:cNvPr>
                <p:cNvSpPr/>
                <p:nvPr/>
              </p:nvSpPr>
              <p:spPr>
                <a:xfrm>
                  <a:off x="4725395" y="5271609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54C3EF8-1F13-9AE9-E157-253E1AA0D48E}"/>
                    </a:ext>
                  </a:extLst>
                </p:cNvPr>
                <p:cNvSpPr/>
                <p:nvPr/>
              </p:nvSpPr>
              <p:spPr>
                <a:xfrm>
                  <a:off x="5101419" y="5271609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B7A67D4-691C-DD66-70A6-0BC78A6167D8}"/>
                    </a:ext>
                  </a:extLst>
                </p:cNvPr>
                <p:cNvSpPr/>
                <p:nvPr/>
              </p:nvSpPr>
              <p:spPr>
                <a:xfrm>
                  <a:off x="5574232" y="5266944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D53D7B9-3A0B-8256-EC11-4D253B8D8085}"/>
                    </a:ext>
                  </a:extLst>
                </p:cNvPr>
                <p:cNvSpPr/>
                <p:nvPr/>
              </p:nvSpPr>
              <p:spPr>
                <a:xfrm>
                  <a:off x="6709456" y="5266944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CDBF0B8-687B-84C0-7A57-3D69BDE3F789}"/>
                    </a:ext>
                  </a:extLst>
                </p:cNvPr>
                <p:cNvSpPr/>
                <p:nvPr/>
              </p:nvSpPr>
              <p:spPr>
                <a:xfrm>
                  <a:off x="6833991" y="3401381"/>
                  <a:ext cx="421744" cy="43853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0E20C4-8532-0147-736F-FF0ECBF32B58}"/>
                  </a:ext>
                </a:extLst>
              </p:cNvPr>
              <p:cNvSpPr txBox="1"/>
              <p:nvPr/>
            </p:nvSpPr>
            <p:spPr>
              <a:xfrm>
                <a:off x="10117247" y="4901035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2C7DE-7149-5A8D-8B46-6A84AD157394}"/>
                  </a:ext>
                </a:extLst>
              </p:cNvPr>
              <p:cNvSpPr txBox="1"/>
              <p:nvPr/>
            </p:nvSpPr>
            <p:spPr>
              <a:xfrm>
                <a:off x="10328119" y="3020831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BBD38F-926D-D354-5311-36B19C3CC319}"/>
                  </a:ext>
                </a:extLst>
              </p:cNvPr>
              <p:cNvSpPr txBox="1"/>
              <p:nvPr/>
            </p:nvSpPr>
            <p:spPr>
              <a:xfrm>
                <a:off x="10273254" y="1184191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2B8DA9-D6E9-7F27-F525-8CC69624FF4C}"/>
                  </a:ext>
                </a:extLst>
              </p:cNvPr>
              <p:cNvSpPr txBox="1"/>
              <p:nvPr/>
            </p:nvSpPr>
            <p:spPr>
              <a:xfrm>
                <a:off x="8749751" y="1415378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7CC20E-9D6F-1DA1-0BAF-CF27A2924E64}"/>
                  </a:ext>
                </a:extLst>
              </p:cNvPr>
              <p:cNvSpPr txBox="1"/>
              <p:nvPr/>
            </p:nvSpPr>
            <p:spPr>
              <a:xfrm>
                <a:off x="7627152" y="1643793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EDA839-CDBE-E3FD-C7AC-F1288ACB9902}"/>
                  </a:ext>
                </a:extLst>
              </p:cNvPr>
              <p:cNvSpPr txBox="1"/>
              <p:nvPr/>
            </p:nvSpPr>
            <p:spPr>
              <a:xfrm>
                <a:off x="7539387" y="3426385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C96956-3B3E-73C1-3F95-FE05D16E1BD8}"/>
                  </a:ext>
                </a:extLst>
              </p:cNvPr>
              <p:cNvSpPr txBox="1"/>
              <p:nvPr/>
            </p:nvSpPr>
            <p:spPr>
              <a:xfrm>
                <a:off x="7471895" y="5424255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8929BB-78B7-CF64-5DFE-774F7BE48FFC}"/>
                  </a:ext>
                </a:extLst>
              </p:cNvPr>
              <p:cNvSpPr txBox="1"/>
              <p:nvPr/>
            </p:nvSpPr>
            <p:spPr>
              <a:xfrm>
                <a:off x="8242354" y="5458000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AF27B1-B895-3227-9608-CCF487A94CD4}"/>
                  </a:ext>
                </a:extLst>
              </p:cNvPr>
              <p:cNvSpPr txBox="1"/>
              <p:nvPr/>
            </p:nvSpPr>
            <p:spPr>
              <a:xfrm>
                <a:off x="8807167" y="5440008"/>
                <a:ext cx="215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</a:rPr>
                  <a:t>8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14112C-C42B-0187-704A-6B9396B97BAA}"/>
                </a:ext>
              </a:extLst>
            </p:cNvPr>
            <p:cNvSpPr txBox="1"/>
            <p:nvPr/>
          </p:nvSpPr>
          <p:spPr>
            <a:xfrm>
              <a:off x="9586862" y="3968319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25 mph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285C8E-E5FB-3B6F-A892-1BCF97688813}"/>
                </a:ext>
              </a:extLst>
            </p:cNvPr>
            <p:cNvSpPr txBox="1"/>
            <p:nvPr/>
          </p:nvSpPr>
          <p:spPr>
            <a:xfrm>
              <a:off x="9526399" y="1999070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25 mph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D641B5-0857-5B0B-7ADF-4E272AB5342B}"/>
                </a:ext>
              </a:extLst>
            </p:cNvPr>
            <p:cNvSpPr txBox="1"/>
            <p:nvPr/>
          </p:nvSpPr>
          <p:spPr>
            <a:xfrm>
              <a:off x="9003892" y="874778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30 mph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1504B4-CF1D-1A3B-A99E-C9EA73385A72}"/>
                </a:ext>
              </a:extLst>
            </p:cNvPr>
            <p:cNvSpPr txBox="1"/>
            <p:nvPr/>
          </p:nvSpPr>
          <p:spPr>
            <a:xfrm>
              <a:off x="7811900" y="1155658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30 mph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039061-6B93-47AD-91FC-A7C522C1FC74}"/>
                </a:ext>
              </a:extLst>
            </p:cNvPr>
            <p:cNvSpPr txBox="1"/>
            <p:nvPr/>
          </p:nvSpPr>
          <p:spPr>
            <a:xfrm>
              <a:off x="7465798" y="2074112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40 mph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612B2C-2D90-F374-70B2-199852A29311}"/>
                </a:ext>
              </a:extLst>
            </p:cNvPr>
            <p:cNvSpPr txBox="1"/>
            <p:nvPr/>
          </p:nvSpPr>
          <p:spPr>
            <a:xfrm>
              <a:off x="7533601" y="4003270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40 mph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AEC326-804C-E205-8098-CADFBED21DF3}"/>
                </a:ext>
              </a:extLst>
            </p:cNvPr>
            <p:cNvSpPr txBox="1"/>
            <p:nvPr/>
          </p:nvSpPr>
          <p:spPr>
            <a:xfrm>
              <a:off x="8809968" y="5005204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30 mph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62B0C6-DD20-E22B-95A9-2D98201AA55D}"/>
                </a:ext>
              </a:extLst>
            </p:cNvPr>
            <p:cNvSpPr txBox="1"/>
            <p:nvPr/>
          </p:nvSpPr>
          <p:spPr>
            <a:xfrm>
              <a:off x="8008494" y="5065700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30 mph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DB5396-88FC-684D-90D1-AC1C6EE8F306}"/>
                </a:ext>
              </a:extLst>
            </p:cNvPr>
            <p:cNvSpPr txBox="1"/>
            <p:nvPr/>
          </p:nvSpPr>
          <p:spPr>
            <a:xfrm>
              <a:off x="7529372" y="4776279"/>
              <a:ext cx="1685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30 mph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0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Route A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A</dc:title>
  <dc:creator>Mario Carvalho</dc:creator>
  <cp:lastModifiedBy>Mario Carvalho</cp:lastModifiedBy>
  <cp:revision>1</cp:revision>
  <dcterms:created xsi:type="dcterms:W3CDTF">2023-04-18T02:43:10Z</dcterms:created>
  <dcterms:modified xsi:type="dcterms:W3CDTF">2023-04-18T05:13:27Z</dcterms:modified>
</cp:coreProperties>
</file>