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00" d="100"/>
          <a:sy n="100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920821-6739-E54C-86DA-C3765AAF46A3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Q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5DE30-8238-8943-A159-2D1700106FB1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5662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Q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95DE30-8238-8943-A159-2D1700106FB1}" type="slidenum">
              <a:rPr lang="en-QA" smtClean="0"/>
              <a:t>1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0468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65199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36910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98851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41187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5979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71442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7289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14330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4800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85287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90370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4F403-340B-DE4A-9C78-E507C943D1CB}" type="datetimeFigureOut">
              <a:rPr lang="en-QA" smtClean="0"/>
              <a:t>02/06/2022</a:t>
            </a:fld>
            <a:endParaRPr lang="en-Q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C1EA-A74A-274B-8A18-73C9DB4DCA63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20522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91EC1-5FEA-B212-BB95-E9FADE1F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5641" b="66331"/>
          <a:stretch/>
        </p:blipFill>
        <p:spPr>
          <a:xfrm>
            <a:off x="2121758" y="1269000"/>
            <a:ext cx="2488341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ECAC07-9F55-2A99-BEA8-B76CAA3E8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1269000"/>
            <a:ext cx="2833985" cy="21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6C77F6-9E78-CE54-207A-816E0923AA2A}"/>
              </a:ext>
            </a:extLst>
          </p:cNvPr>
          <p:cNvSpPr txBox="1"/>
          <p:nvPr/>
        </p:nvSpPr>
        <p:spPr>
          <a:xfrm>
            <a:off x="1193800" y="6604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QA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92548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A4B33-9DC5-D162-3D5E-7AF1F3B53E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" t="-218" r="52820" b="27764"/>
          <a:stretch/>
        </p:blipFill>
        <p:spPr>
          <a:xfrm>
            <a:off x="774700" y="1309001"/>
            <a:ext cx="4660900" cy="450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7B1F9-A4D2-704D-85AF-F5AF25916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231" b="72660"/>
          <a:stretch/>
        </p:blipFill>
        <p:spPr>
          <a:xfrm>
            <a:off x="5435600" y="2683325"/>
            <a:ext cx="3975323" cy="149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C9994E-F022-58A5-84A1-D2BEBEB85802}"/>
              </a:ext>
            </a:extLst>
          </p:cNvPr>
          <p:cNvSpPr txBox="1"/>
          <p:nvPr/>
        </p:nvSpPr>
        <p:spPr>
          <a:xfrm>
            <a:off x="1193800" y="6604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QA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0458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A505A-5540-F553-7E99-0FA9C63D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00200"/>
            <a:ext cx="5486400" cy="365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AA180-B778-D79D-0EA6-E262863CA801}"/>
              </a:ext>
            </a:extLst>
          </p:cNvPr>
          <p:cNvSpPr txBox="1"/>
          <p:nvPr/>
        </p:nvSpPr>
        <p:spPr>
          <a:xfrm>
            <a:off x="1193800" y="66040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QA" dirty="0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133079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7</Words>
  <Application>Microsoft Macintosh PowerPoint</Application>
  <PresentationFormat>A4 Paper (210x297 mm)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Taushif Khan</dc:creator>
  <cp:lastModifiedBy>Taushif Khan</cp:lastModifiedBy>
  <cp:revision>2</cp:revision>
  <dcterms:created xsi:type="dcterms:W3CDTF">2022-06-02T06:05:26Z</dcterms:created>
  <dcterms:modified xsi:type="dcterms:W3CDTF">2022-06-02T07:56:40Z</dcterms:modified>
</cp:coreProperties>
</file>