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8"/>
  </p:normalViewPr>
  <p:slideViewPr>
    <p:cSldViewPr snapToGrid="0" snapToObjects="1">
      <p:cViewPr varScale="1">
        <p:scale>
          <a:sx n="76" d="100"/>
          <a:sy n="76" d="100"/>
        </p:scale>
        <p:origin x="21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04T11:37:41.63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1 249,'56'0,"6"0,-15 0,15 0,-16 0,7 0,-9 0,0 0,0 0,9 0,-14 0,21 0,-13 0,18 0,20 0,-16 0,-16-4,1 0,25 2,-24-6,0-1,34-1,9 0,-11-6,-11 7,-10-7,-13 7,-9-4,-8 11,-8-10,-3 5,-11 0,5-5,-7 11,0-10,6-1,-10-2,2-4,-4 6,-5-6,5 5,-40 29,20-2,-28 37,22-15,3 9,-11-1,11 9,-5 2,6 9,0 0,-1 0,1 0,7 10,-6 3,6 0,0 7,-6-7,13-1,-13-2,6-18,0 6,-3-24,10 6,-4-24,6-1,0-7,0 5,0-3,0 8,0-9,0 36,-6-15,-3 38,-7-16,-2 41,2-33,-1 32,8-58,-6 32,7-36,-1 13,3-29,0-6,5 6,-14-5,6 18,-15-9,8 13,-10-1,3 3,-6 7,-1 0,0 0,2-8,0-1,1-8,0-6,6 4,2-11,6 5,6-7,-9-5,3-22,-5 10,7-21,-4 24,7-9,-20 4,12 0,-14-5,16 11,-5-11,6 11,-4-10,3 5,2-6,1 1,-2-2,-1 1,-11-2,4-5,-6 4,6-10,-4 10,10-4,-3 11,5-3,1 5,50-7,-20 0,42 0,-33-7,7 4,3-10,-1 4,8-16,-15 15,15-13,-15 14,6-6,-15 8,-1 1,-7 6,0 1,0 5,0-4,0 4,0-5,1-7,0-9,7-1,-5-5,12-1,-6 6,8-13,-8 13,7-14,-13 21,5-11,-1 12,-4-6,3 7,-4-5,-2 11,13-17,-10 15,15-14,-16 9,12-6,-5 6,-1-4,6 4,-11-6,11-8,-11 6,12-6,-12 8,11-7,-11 5,13-14,-13 14,13-13,-6 5,8-7,11-12,-9 9,8-2,-12 14,0 1,-1 5,1-6,-1 8,0 0,0 0,7-1,-5 6,6-4,-1 4,-5-6,5 0,-7 1,0 6,0-4,-7 10,11-10,-10 11,5-5,-7 6,-1 1,3 5,-1-5,5 5,-5 0,7-5,0 10,0-10,-7 10,-1-4,-7 6,6-5,-5 4,4-5,0 6,-4 0,9 6,-14 14,10 10,-17 14,6 1,-7 8,0 2,0 9,-7 0,-18 3,-12 0,-22 2,4 0,-12-7,5-2,-8 0,10-8,-7 7,15-1,-7-6,0 8,16-14,-12 4,23-6,-12-4,12 2,-12-2,6-2,-2 6,-2-13,4 5,-6-7,-13 7,10-12,-2 3,21-14,3 0,11-6,-4-1,76-11,-19 11,10-5,3 2,22 21,2 3,1-1,7 7,-17-15,-2 12,-19-14,-12 5,-7-8,-7 0,-1 0,-7-1,0-5,0 3,5-3,-3 5,3 0,9 2,-3-1,19 1,-13 6,5-5,-7 5,0-7,-7 0,-1-6,-7-1,0-1,5-4,-4 5,19 0,-2 2,23 0,12 7,1-6,19 8,-9 0,1-1,-3 1,-19-2,-9 0,-12-7,-13-2,-3-1,-6-3,0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04T11:37:44.89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3862 3189,'0'-55,"0"6,0 22,0 0,0 6,0-4,0 4,0-13,0-3,0-7,0 0,6-1,3-8,6 7,0-8,0 10,-1 8,0-7,0 7,-5-1,4-5,-12 13,12-14,-11 14,10-5,-10-1,10 6,-11-6,5 15,0-5,-4 4,10-6,-11 0,11 7,-11-6,10 6,-9-7,10 0,-5 0,1 6,3-4,-3-8,-1 3,-1-9,-6 5,0-3,0-16,0 6,0-6,0 9,0 0,0-1,0 9,0-7,0 7,0-9,0 1,0 0,-6 0,-3-1,-5 9,-7-19,12 30,-10-20,12 24,-1-6,-11-7,9-3,-18-7,4-9,-14 4,-5-16,3 17,-8-10,8 12,-7 6,9 3,-5 8,7 0,-46-9,19 13,-29-6,27 15,-9-1,-3 0,-10 0,0-1,0 1,0 7,1-5,9 13,2-6,11 1,0 5,-1-5,-9 7,-14 0,-2 0,37-1,-3 2,-13 2,-2 2,11-1,-1 2,-16 1,3 4,22 1,3 1,0 1,0 0,-38 13,10 5,-7-14,26 12,-14-5,25 4,-15 3,16-2,-19 10,-7 24,35-28,-1 3,-5 9,0 0,8-11,-2 1,-22 29,0 0,22-29,0 0,-17 25,2-1,1-2,10-5,3-9,15-9,2 5,13-13,2 13,6-6,0 8,0 9,0-6,0 15,0-7,0 19,0-7,0 7,0-19,0 27,0-31,0 21,6-28,3 9,6-6,17 17,-6-8,24 13,-7-2,0 0,7 2,-7-2,-1-9,-2-3,-12-18,1 5,-2-13,1 5,6-6,36 32,-9-22,-11 3,1 0,16-5,-24-6,1 0,44 15,-6 7,-34-29,0 0,23 27,4-14,-17 4,-5-16,-17 2,-2-10,1 4,1 0,8 3,1 7,8 0,23 11,-8-14,4 0,-3 3,-1 0,4-6,0-1,-11 0,-3-1,32 6,-34-14,0 0,-5 0,-1-1,48 5,-21-2,-3 1,-10-1,0-7,-9-2,-2-7,0 0,2 0,10 0,-1 0,-13 0,0 0,23-7,-22 3,-1-1,4-11,-2-6,-17 6,7-12,-15 13,7-12,-1 5,-5-5,13-2,-13 1,5 6,-7-3,0 9,-7-3,-1 12,-1-9,-10 8,2-9,-10 0,0 4,-10-3,3 4,-10 0,6 1,4 0,-3-6,9-11,-11-7,3-18,-14-2,6-1,-6 3,1 0,5 6,-5 2,14 10,-4 8,5 7,0 1,1 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04T11:37:48.11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1678,'74'0,"0"0,4 2,5-4,1-7,7-6,-4 1,10 0,3-1,-20 1,9-3,1-1,-8 0,-1-4,-6-1,4-2,-2 2,5 0,0-2,-3-1,12-7,-4-1,2-2,-13 4,2-2,-1 1,-3 1,6-2,-5 2,-1 0,-9 4,-1 0,-2-1,0-2,0-2,-6 3,0 4,-3-1,14-18,0 0,-16 16,-3 2,-6-4,-2 0,27-20,-9 1,-8-8,0-2,-8 2,7-9,-15 11,5-2,-9 13,-8 10,-3 8,-6 6,0 8,-1 8,-23 43,5 0,-28 46,24-36,0 4,-9 18,0 5,7 9,0 7,-2-10,-3 6,2-1,2-4,0 0,0 3,1-5,-2 4,0 2,0-2,1-3,0-1,-1 0,1 3,-1 11,-1 1,1 2,0 0,0 0,-1-1,1 1,0 1,2-17,0 1,1 0,-1 0,0-1,-2 17,-1-1,0 0,2-1,1 0,1 1,0-1,0-2,1-7,-1-1,2-2,-1 2,3-1,1 0,0-1,-2-1,-1-5,-1-2,0-1,2-3,2 4,1-3,-1 0,-5-1,-1 0,3-5,2 7,2-3,-5 1,0 0,4-6,0-5,-9 18,13-16,-10-27,10-8,-4-9,6-7,-10 0,-2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04T11:37:49.68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1803 1,'-12'48,"1"1,1 14,-4-3,-15-15,-3-2,7 14,1-3,-21 3,-2 13,22-37,-7 14,12-19,12-5,-19 7,15 4,-42 23,10 1,9-18,-2 0,2-4,0 0,-1 4,0 0,-34 29,3-16,9-5,5-18,16-8,3-1,7-8,-8-5,6 4,-13-4,6 6,-17 1,-3 7,-8 3,-10 16,8-7,-8 6,19-9,2-1,16-7,3-3,13-7,2-6,7-2,1-5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04T11:37:50.81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362 0,'32'29,"-51"-7,-36-22,3 0,-3 0,3 0,3 0,-13 0,12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04T11:37:56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3468 3192 24575,'94'-22'0,"-1"1"0,1 0 0,0 0 0,0 0 0,0-1 0,-1 1 0,1 0 0,0 0 0,9-2 0,-15 4 0,1 0 0,17-5-894,-32 6 0,10-2 1,7-2-1,6-2 0,3 0 1,0-1-1,-1 0 0,-4 1 1,-5 1-1,-8 2 0,-11 2 521,27-7 1,-13 2-1,-8 1 1,-4 0 372,0-1 0,-7-1 0,4 1 180,17-4 1,3-1 0,-7 3-181,-5-1 0,-4 1 283,-10 1 0,2-2 0,-5 2-283,7-2 0,-5 0-118,-3-2 1,-5 1 117,12-4 5109,-4 0-5109,-26 3 2641,-9 7-2641,-10 4 1958,-5 5-1958,-1 1 457,-6 0-457,0 0 0,-12 6 0,0-4 0,-13 2 0,-2 1 0,1-4 0,-6 9 0,12-9 0,-4 10 0,5-4 0,1 5 0,0 0 0,-1 0 0,1 0 0,-10 38 0,5 10 0,-1 4 0,0 7-1045,3 3 1,-1 5 1044,-5 22 0,-2 10-1617,3-10 1,-2 8 0,1 1 1616,7-23 0,0 2 0,1 1 0,-2 4-898,-1-1 1,-1 3 0,-1 3 0,0 0 0,1-1 897,1 1 0,1 0 0,0 0 0,0 1 0,-1 1-561,-2 7 0,-1 3 1,-1 0-1,1-2 0,1-2 561,3-12 0,0-3 0,1 0 0,-1 0 0,-1 3-320,-4 12 1,-1 3 0,-1 1 0,0-2 0,2-3 319,0 3 0,2-3 0,-1-1 0,-1 6-72,3-19 1,-1 3 0,-1 2 0,0 1 0,0-1 0,2-1 71,-2 9 0,0-3 0,2 1 0,-1 2 0,-1 3 0,2-13 0,0 5 0,-1 2 0,0 1 0,1-2 0,0-4 0,2-4 0,-3 21 0,1-7 0,1-1 0,-1 7-23,2-12 1,-2 6 0,0 3 0,0-1 0,1-3 0,2-8 22,2 4 0,2-8 0,0-1 0,-1 5 50,0-3 0,-1 4 0,0 1 0,0-1 0,-1-2-50,-1 10 0,0-1 0,0-2 0,0-4 291,0 7 0,1-3 0,0 0-291,-4 3 0,0 1 0,2-7 755,3 4 1,0-3-756,-2-16 0,-2 2 0,2-4 1304,-2 10 1,0-5-1305,-2-11 0,-2-5 3822,-14 18-3822,2-16 3229,4-27-3229,-1-7 2614,2-16-2614,0-7 1476,-7-6-1476,-3-13 0,-12-40 0,6-23-776,19 16 1,1-4 775,3 1 0,1-2 0,-2-10 0,1-3-1200,3-7 1,1-2 1199,-5-6 0,1-3 0,10 29 0,3-1 0,-2 0-864,-2-5 1,-1 0 0,2-1 863,4 0 0,3 0 0,-1-1 0,-3-4 0,0-1 0,0 0-901,2-5 1,0-1 0,1 0 900,-1 0 0,1-1 0,-1 0 0,1-5 0,0-1 0,1 0 0,2 1 0,2-1 0,-1 0 0,-1 1 0,0 0 0,3-1-588,3-5 0,3-2 1,3 2 587,2 3 0,4 1 0,3 1 0,6-3 0,5 1 0,3 1 0,4 4 0,4 2 0,4 2 0,6 2 0,4 1 0,3 4 0,2 4 0,2 2 0,5 4 0,-13 18 0,2 1 0,2 3 0,2 1 0,1 2 0,3 1 0,1 3 0,-1 1 0,18-6 0,0 4 0,2 0 0,-15 8 0,2-1 0,-1 3 0,-4 2-51,27-7 1,-2 2 50,-16 4 0,2-1 0,-5 3 0,2 0 0,-2 1 0,7-10 0,-1 1 718,-18 11 1,-6 1-719,22-11 2599,-24 6-2599,-23 7 3799,-3 1-3799,-20-5 2710,-2 6-2710,-5-7 560,0-8-560,-13-2 0,3-7 0,-17 8 0,11-7 0,-3 14 0,5 1 0,1 9 0,1 12 0,-7 2 0,-2 5 0,-22 0 0,-21 53 0,16-14 0,-4 6-2262,9-1 1,-2 6 0,-4 4 2261,-6 7 0,-6 6 0,0 1 0,3-4 0,-2 0 0,4-4 0,-6 6-779,10-7 0,-5 4 0,-2 3 0,1-2 0,2-5 779,2-3 0,2-4 0,0-1 0,-2 3-610,-6 9 1,-2 3-1,-1 0 1,0-3 609,0-7 0,0-1 0,0-2 0,0-1-373,-14 15 0,0-2 1,4-7 372,-10 0 0,3-6 739,21-15 1,1 0-1,3-6-739,2-8 0,1-4 1481,-13 7 0,1-2-1481,-27 1 3725,6-14-3725,29-4 2713,18-7-2713,37 5 1847,51 4-1847,33 15 0,-23-6 0,4 3-1380,3 4 1,7 2 1379,7-3 0,10 0 0,0 0-1399,-6 1 1,1 0-1,5-1 1399,-1-5 0,4-1 0,4 0 0,-2-1-1057,-1 1 1,1-1 0,0 0 0,2 0 1056,-13-5 0,1 0 0,1-1 0,2 1 0,2 0-471,-5 1 0,3 0 0,1 1 0,1 0 0,-1 0 1,0-2 470,-3 0 0,1-1 0,0 0 0,-1 0 0,-1 0 0,-1 1 0,8 3 0,-2 0 0,0 0 0,-1 1 0,0-1 0,3 0 0,1 0 0,-1 0 0,-1 0 0,-3-1-139,9 1 0,-3 0 0,-2-1 0,-2 2 139,-10 0 0,-3 0 0,0 1 0,1-1 96,8-2 0,2 0 0,-2-1 0,-8 0-96,-8-2 0,-7 1 0,1-1 630,6 0 1,0 1-1,-1-2-630,19 1 0,-7-1 1758,-28-1 1,-5 0-1759,28 8 3649,-32-8-3649,-17-3 3520,-9-6-3520,-13-50 0,-2-3 0,-2-12-796,-1-2 0,0-6 1,-3-5 795,-2 2 0,-2-4 0,-2-3 0,0-2-1011,0 7 0,-1-3 0,-1-1 1,-1-3-1,0-2 1011,-1 2 0,-2-3 0,0-2 0,0-1 0,-1-2 0,-1 0-505,3 5 0,-1 0 0,-1-2 0,1 0 0,-1-1 1,-1-1-1,0-1 505,-1 6 0,0-1 0,-1-1 0,0 0 0,-1-1 0,1 0 0,0-1 0,0 0-296,1-4 1,0-1-1,0-1 1,1 0 0,-1-1-1,0 2 1,-1-1-1,-1 2 296,-2 4 0,0 0 0,-1 1 0,0 0 0,-1 1 0,0-1 0,-1 0 0,0-1-85,0-2 1,0-2 0,0 0-1,0 0 1,-1 1 0,-1 0 0,-2 2-1,0 3 85,-4-5 0,-1 3 0,0 1 0,-2 2 0,-2 0 0,0 0 0,-3 1 0,-1-2 0,-2 0 0,-1 1 0,-2 0 0,-1 2 0,-1 2 0,-1 3 0,-5-3 0,-2 2 0,-1 3 0,-1 1 0,-3 3 0,-3 1 0,-3 2 0,-2 0 0,-3 3 0,-1 2 0,-2 3 0,-1 3 0,4 6 0,0 3 0,-2 2 0,-2 3 0,-4 2 0,-7 3 0,12 10 0,-7 1 0,-4 3 0,-2 0 0,-2 3 0,0 1 0,1 1 0,4 2 0,4 0 0,-12-2 0,5 2 0,2 1 0,0 3 0,-4 3 0,-5 2 0,9 3 0,-4 1 0,-4 2 0,-2 1 0,-2 2 0,1 2 0,3 4 0,2 2 0,5 4 0,-4 5 0,6 4 0,3 4 0,0 2 0,0 4 0,-4 3 0,-5 2 0,10-3 0,-3 3 0,-3 2 0,-3 3 0,-1 1 0,-1 3 0,0 0 0,1 2 0,1 0 0,2 2 0,4-1 0,-3 4 0,1 2 0,2 1 0,1 1 0,1 1 0,1 1 0,0 1 0,0 0 0,0 1 0,0-1 0,6-4 0,-1 0 0,0 0 0,0 0 0,1 1 0,0 1 0,0 0 0,3 1 0,0 1 0,3 1 0,1 2 0,-1 3 0,1 2 0,2 2 0,1 1 0,1 0 0,2 1 0,2 0 0,2 0 0,2 0 0,2-1 0,-2 6 0,5-1 0,2 1 0,2-1 0,1 1 0,0 0 0,-1 2 0,-2 2 0,-2 0 0,-1 1 0,-2 2 0,0 0 0,1 1 0,0 1 0,1 0 0,3 0 0,2 0 0,-2 7 0,2 2 0,1 1 0,2 0 0,2-1 0,1-1 0,2-2 0,0-2 0,-2 7 0,2-5 0,1-1 0,2 0 0,1 5 0,1 5 0,6-12 0,1 6 0,-1 4 0,2 2 0,0 2 0,2-2 0,2-2 0,2-4 0,3-6 0,1 6 0,4-7 0,3-2 0,1-1 0,0 3 0,-2 7 0,-1-9 0,-1 5 0,0 3 0,-1 2 0,0 1 0,1 0 0,1-2 0,1-3 0,3-5 0,0 17 0,1-5 0,2-3 0,2 0 0,3-1 0,2 3 0,4 3 0,3 1 0,2 0 0,3 0 0,1 1 0,1-1 0,-3-11 0,2-1 0,0 0 0,1 1 0,3 0 0,2-1 0,3 1 0,6 5 0,4 0 0,3 0 0,2 0 0,1 0 0,1 0 0,0 0 0,-5-10 0,1 0 0,0 1 0,1-1 0,1 0 0,1 0 0,1 0 0,1 0 0,3 3 0,1 1 0,2-1 0,0 0 0,1 1 0,1-2 0,0 0 0,0 0 0,-1-3 0,2 1 0,0 0 0,0-1 0,0-1 0,0-1 0,-2-2 0,-1-2 0,5 8 0,-1-2 0,-2-3 0,0-1 0,1 0 0,3 1 0,-3-6 0,2 1 0,2 0 0,0-1 0,-1-1 0,0-2 0,-3-3 0,6 7 0,-3-5 0,0-1 0,0 0 0,3 2 0,-5-6 0,2 2 0,0 0 0,2 0 0,-1-1 0,0-3 67,6 6 0,2-1 1,-2-2-1,1-2 0,-2-3-67,5 4 0,-1-2 0,-1-5 0,1-4 379,13 2 1,1-7-1,-2-4-379,-10-4 0,-1-3 0,0-6 886,26-3 0,1-10-886,-2-1 0,3-10 0,-16-11 0,4-8 0,-2-7 243,-3-12 1,-1-8 0,3-6-244,-2-2 0,4-5 0,0-5 0,-3-6-123,-15 2 1,-3-6 0,0-4-1,0-2 1,2 0 122,-1 4 0,2 0 0,1-3 0,0 0 0,1-3 0,-2-1-218,-4 3 0,-1-2 0,0-1 1,0-2-1,0-1 0,0 0 1,1-1 217,-4 7 0,1-2 0,0 0 0,0-1 0,0 0 0,0-1 0,0 0 0,-2-2-160,-4 6 1,-1 0 0,0-1 0,0-1 0,0-1 0,-1 1 0,0-1 0,0 1 0,-1-1 159,1 1 0,-1 1 0,-1-1 0,1 0 0,-1-1 0,0 1 0,0 0 0,0-1 0,-1 1-52,6-12 1,0 0 0,1-1 0,-1-1 0,-1 2 0,-2 1 0,-1 3 0,-3 2 51,2-5 0,-4 4 0,-2 3 0,0 0 0,1-1 0,1-3 0,-1 5 0,3-2 0,1-1 0,-1-1 0,-1 2 0,-3 1 0,-3 3 0,0-10 0,-4 4 0,-3 1 0,0 0 0,2-2 68,6-7 1,2-2-1,0 0 1,-2 2 0,-4 3-69,-3 0 0,-3 3 0,-2 2 0,-2 1 274,-2 4 0,-2 0 1,-2 3-1,-4 6-274,0-17 0,-4 3 652,-1 15 0,0-2 0,-2 4-652,-1-7 0,-3 5 1760,-2 9 0,-2 4-1760,-5-24 4185,-17 14-4185,-1 28 3023,-13 0-3023,10 10 1910,7 7-1910,1 1 350,12 7-350,-4 0 0,10 0 0,-5 5 0,6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2ED6-4A68-204C-AB80-5AC581FFB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4FD5C-56F4-E44F-98FF-6A5BD58CC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4C603-B8C8-8B4C-9860-85EDCC6C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4D6D-E240-0441-B824-71BCB7318ECB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E9D56-2B78-0A4A-9C54-844604ED2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244E0-BF32-B24C-ABFE-2B8E9BBE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357FC-428F-3545-A385-3C0DA2E72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6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2D88-DFD2-A749-938E-46918AF5F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5747D-F645-B140-830A-2211F8FB9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DFB5F-F659-E040-A1DE-3732F5340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4D6D-E240-0441-B824-71BCB7318ECB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3728-A18F-B24E-A66A-2256157B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E8F3C-90B8-4648-AEBB-F1395C9F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357FC-428F-3545-A385-3C0DA2E72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9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E7441-8A27-7C4D-96B2-FD133116B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D85D9-24AF-0C4A-8E56-54AA2E061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A0F3-1162-B24B-8FE9-D2F6B87D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4D6D-E240-0441-B824-71BCB7318ECB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078B-9A09-564E-8973-D5E0AA4B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08BF8-E604-0540-AE22-48D7CD11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357FC-428F-3545-A385-3C0DA2E72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6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7583-415F-894A-99ED-28C59466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BD356-4FBB-6F46-887B-DBB0E2DBD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260C9-8A2A-4047-BD08-5EA94385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4D6D-E240-0441-B824-71BCB7318ECB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8097B-9B31-334E-88AC-08A84F00D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3378-DBB6-614A-9482-16401764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357FC-428F-3545-A385-3C0DA2E72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3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5B64-E482-2D40-B62E-09C52814A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A3922-C737-1148-844A-034187F8D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83C2E-A17A-A444-A17C-0B42BED8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4D6D-E240-0441-B824-71BCB7318ECB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3C049-2766-334F-BD6F-5ED1D292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B3BD0-BDF9-3448-B610-6B92B2F8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357FC-428F-3545-A385-3C0DA2E72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0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EA85E-BD6A-B54D-8089-BC7EFF31C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BCE23-FFF3-B34C-98D3-91B21C081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7B54A-1B48-F84E-AF6C-122E08912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2054E-25FF-C24A-97FD-009FB592F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4D6D-E240-0441-B824-71BCB7318ECB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52574-BDB6-1E44-9CEE-37F49BBA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76289-78F9-B043-827D-41494880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357FC-428F-3545-A385-3C0DA2E72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3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5664-4485-5845-B794-38214F85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F472B-A7D3-E847-8A75-D8FE9E64D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DAEB4-99C2-2944-8B50-D521798CE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0E031-94C8-7E43-AB1A-DAC61A9FB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33628-BE30-3045-B805-FF649CC55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EDA3EC-8C95-8645-8692-46013905D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4D6D-E240-0441-B824-71BCB7318ECB}" type="datetimeFigureOut">
              <a:rPr lang="en-US" smtClean="0"/>
              <a:t>2/4/19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3446E-4AA0-7846-AF04-CE6A8C0E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54538-4AFB-3C43-A7C5-CFC37730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357FC-428F-3545-A385-3C0DA2E72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1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B2FB-B852-5B45-8B88-6A185DB4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60E28-E47D-4946-96E9-D5CEC112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4D6D-E240-0441-B824-71BCB7318ECB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75535-3C7B-0B4A-BD1B-BC97B42E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2ECC1-263F-0F41-B16D-532D5EAE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357FC-428F-3545-A385-3C0DA2E72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23C5D-A6E3-D043-910D-10CB5F26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4D6D-E240-0441-B824-71BCB7318ECB}" type="datetimeFigureOut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17D0D1-DD79-B447-BDFA-34023D08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E3A7D-DFC6-2D46-B797-F4B04444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357FC-428F-3545-A385-3C0DA2E72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8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2DB3-5320-6F43-9CD2-ABB1A39FA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DE64A-65BC-2E49-A89E-685362DE1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848CF-FF11-CB4B-9171-BC3F4E095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FC115-2B18-6342-9437-16E0897A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4D6D-E240-0441-B824-71BCB7318ECB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71310-555B-A84E-B8DB-D55C8BCE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18D93-3F36-3941-8652-7CE27803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357FC-428F-3545-A385-3C0DA2E72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7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C6435-3F0D-884D-A350-03B5701E9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80E4D-A858-4447-BFD4-C09BC0D31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B7099-6103-3F48-8DE8-635073F38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5E5B5-0185-684F-A784-90698AEF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4D6D-E240-0441-B824-71BCB7318ECB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B87ED-4732-6E4A-A704-24D30300C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39B80-4C3F-9342-ADE2-9730ECD5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357FC-428F-3545-A385-3C0DA2E72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7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55717-1DD4-F84A-B746-CC1FB788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B90D9-4266-B848-B30F-8B2F56A65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2F51-62D1-8F41-9A6E-DC20648B5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44D6D-E240-0441-B824-71BCB7318ECB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785EC-1F04-5C41-B24A-B6E839AB1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34C7C-BCAC-F447-B485-A695DB2A9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357FC-428F-3545-A385-3C0DA2E72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9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B609868-AC9F-AE4F-B4B2-BB035D54B96A}"/>
                  </a:ext>
                </a:extLst>
              </p14:cNvPr>
              <p14:cNvContentPartPr/>
              <p14:nvPr/>
            </p14:nvContentPartPr>
            <p14:xfrm>
              <a:off x="5255640" y="1830053"/>
              <a:ext cx="1242720" cy="947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B609868-AC9F-AE4F-B4B2-BB035D54B9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2000" y="1722053"/>
                <a:ext cx="1350360" cy="11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310AD1-9CD1-3F41-92C5-6861844A3596}"/>
                  </a:ext>
                </a:extLst>
              </p14:cNvPr>
              <p14:cNvContentPartPr/>
              <p14:nvPr/>
            </p14:nvContentPartPr>
            <p14:xfrm>
              <a:off x="5078520" y="1549613"/>
              <a:ext cx="1514160" cy="1481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310AD1-9CD1-3F41-92C5-6861844A35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24880" y="1441613"/>
                <a:ext cx="1621800" cy="169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AD95EE-0FD9-7147-AF3C-0E4002865AA2}"/>
                  </a:ext>
                </a:extLst>
              </p14:cNvPr>
              <p14:cNvContentPartPr/>
              <p14:nvPr/>
            </p14:nvContentPartPr>
            <p14:xfrm>
              <a:off x="1323000" y="2513333"/>
              <a:ext cx="1353240" cy="2081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AD95EE-0FD9-7147-AF3C-0E4002865A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9360" y="2405693"/>
                <a:ext cx="1460880" cy="22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939A0D8-265B-534D-942B-D64CC00A51AE}"/>
                  </a:ext>
                </a:extLst>
              </p14:cNvPr>
              <p14:cNvContentPartPr/>
              <p14:nvPr/>
            </p14:nvContentPartPr>
            <p14:xfrm>
              <a:off x="2461320" y="2950733"/>
              <a:ext cx="649080" cy="609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939A0D8-265B-534D-942B-D64CC00A51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07680" y="2843093"/>
                <a:ext cx="756720" cy="82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B8DFDB9-ACBC-3543-AD41-266774FA3434}"/>
                  </a:ext>
                </a:extLst>
              </p14:cNvPr>
              <p14:cNvContentPartPr/>
              <p14:nvPr/>
            </p14:nvContentPartPr>
            <p14:xfrm>
              <a:off x="4412160" y="4742813"/>
              <a:ext cx="142200" cy="18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B8DFDB9-ACBC-3543-AD41-266774FA343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58160" y="4634813"/>
                <a:ext cx="2498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70C1BC6-DA57-934A-BF87-DD704883BA40}"/>
                  </a:ext>
                </a:extLst>
              </p14:cNvPr>
              <p14:cNvContentPartPr/>
              <p14:nvPr/>
            </p14:nvContentPartPr>
            <p14:xfrm>
              <a:off x="7591680" y="1100333"/>
              <a:ext cx="3790440" cy="5070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70C1BC6-DA57-934A-BF87-DD704883BA4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82680" y="1091333"/>
                <a:ext cx="3808080" cy="508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389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FFC43EB-20F2-2948-89E5-413310DF5A17}"/>
              </a:ext>
            </a:extLst>
          </p:cNvPr>
          <p:cNvGrpSpPr/>
          <p:nvPr/>
        </p:nvGrpSpPr>
        <p:grpSpPr>
          <a:xfrm>
            <a:off x="5181600" y="2633133"/>
            <a:ext cx="914400" cy="942768"/>
            <a:chOff x="3268134" y="1701800"/>
            <a:chExt cx="914400" cy="94276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415A5AF-87D9-DD48-ABB8-1B2E8CE22FC7}"/>
                </a:ext>
              </a:extLst>
            </p:cNvPr>
            <p:cNvSpPr/>
            <p:nvPr/>
          </p:nvSpPr>
          <p:spPr>
            <a:xfrm>
              <a:off x="3268134" y="1701800"/>
              <a:ext cx="914400" cy="9144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pic>
          <p:nvPicPr>
            <p:cNvPr id="11" name="Graphic 10" descr="Snake">
              <a:extLst>
                <a:ext uri="{FF2B5EF4-FFF2-40B4-BE49-F238E27FC236}">
                  <a16:creationId xmlns:a16="http://schemas.microsoft.com/office/drawing/2014/main" id="{E204A5FC-80A4-894E-8E81-EED0ECB94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41094">
              <a:off x="3284529" y="1746562"/>
              <a:ext cx="881611" cy="881611"/>
            </a:xfrm>
            <a:prstGeom prst="rect">
              <a:avLst/>
            </a:prstGeom>
          </p:spPr>
        </p:pic>
        <p:pic>
          <p:nvPicPr>
            <p:cNvPr id="12" name="Graphic 11" descr="DNA">
              <a:extLst>
                <a:ext uri="{FF2B5EF4-FFF2-40B4-BE49-F238E27FC236}">
                  <a16:creationId xmlns:a16="http://schemas.microsoft.com/office/drawing/2014/main" id="{36203088-9C6B-064A-A100-C0AD325D8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902802">
              <a:off x="3268134" y="173016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173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3;&#10;&#13;&#10;Description automatically generated">
            <a:extLst>
              <a:ext uri="{FF2B5EF4-FFF2-40B4-BE49-F238E27FC236}">
                <a16:creationId xmlns:a16="http://schemas.microsoft.com/office/drawing/2014/main" id="{D94313B8-D5B1-F142-8F1D-628700438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173" y="1456265"/>
            <a:ext cx="6158960" cy="304605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4EE967-68AC-F041-AEF0-BD3AB3189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128" y="2006524"/>
            <a:ext cx="1085446" cy="89210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D991F33D-52C6-8F47-8368-952A9B44B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098" y="2979292"/>
            <a:ext cx="509505" cy="77418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927330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5668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Taushif KHAN</dc:creator>
  <cp:lastModifiedBy>Taushif KHAN</cp:lastModifiedBy>
  <cp:revision>4</cp:revision>
  <dcterms:created xsi:type="dcterms:W3CDTF">2019-02-04T11:35:10Z</dcterms:created>
  <dcterms:modified xsi:type="dcterms:W3CDTF">2019-02-08T10:03:34Z</dcterms:modified>
</cp:coreProperties>
</file>