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9" r:id="rId10"/>
    <p:sldId id="257" r:id="rId11"/>
    <p:sldId id="266" r:id="rId12"/>
    <p:sldId id="261" r:id="rId13"/>
    <p:sldId id="277" r:id="rId14"/>
    <p:sldId id="267" r:id="rId15"/>
    <p:sldId id="268" r:id="rId16"/>
    <p:sldId id="270" r:id="rId17"/>
  </p:sldIdLst>
  <p:sldSz cx="9144000" cy="5143500" type="screen16x9"/>
  <p:notesSz cx="6858000" cy="9144000"/>
  <p:embeddedFontLst>
    <p:embeddedFont>
      <p:font typeface="Arimo" panose="020B0604020202020204" charset="0"/>
      <p:regular r:id="rId20"/>
      <p:bold r:id="rId21"/>
      <p:italic r:id="rId22"/>
      <p:boldItalic r:id="rId23"/>
    </p:embeddedFont>
    <p:embeddedFont>
      <p:font typeface="Zen Dots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6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6A2C46-4779-40D3-B3E3-19453083206B}">
  <a:tblStyle styleId="{6C6A2C46-4779-40D3-B3E3-1945308320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546" y="0"/>
      </p:cViewPr>
      <p:guideLst>
        <p:guide orient="horz" pos="6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22153B-CDA0-474B-A44C-82EF017148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03D0D-6C58-444B-9A84-F408EC1158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F2775-FC6A-42E9-8A8E-8571221769B6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EC9D8-ACEE-46F0-8C32-B656BBDBE1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22EAF-E7CE-442D-A80F-36E8C8091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7493A-901C-4EED-8508-90473480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382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34a9dd1274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134a9dd1274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1303be3818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1303be3818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134a9dd1274_0_23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134a9dd1274_0_23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1303be3818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1303be3818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303be3818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303be3818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3abc945f2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13abc945f2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185c551ac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1185c551ac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1303be3818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1303be3818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1303be3818b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1303be3818b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" name="Google Shape;10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6" name="Google Shape;46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-1240148" y="-141508"/>
            <a:ext cx="10767475" cy="1207500"/>
          </a:xfrm>
          <a:custGeom>
            <a:avLst/>
            <a:gdLst/>
            <a:ahLst/>
            <a:cxnLst/>
            <a:rect l="l" t="t" r="r" b="b"/>
            <a:pathLst>
              <a:path w="430699" h="48300" extrusionOk="0">
                <a:moveTo>
                  <a:pt x="384289" y="47598"/>
                </a:moveTo>
                <a:cubicBezTo>
                  <a:pt x="367124" y="47955"/>
                  <a:pt x="340092" y="48163"/>
                  <a:pt x="326113" y="47683"/>
                </a:cubicBezTo>
                <a:cubicBezTo>
                  <a:pt x="312134" y="47203"/>
                  <a:pt x="306478" y="47475"/>
                  <a:pt x="300413" y="44720"/>
                </a:cubicBezTo>
                <a:cubicBezTo>
                  <a:pt x="294348" y="41965"/>
                  <a:pt x="293364" y="34357"/>
                  <a:pt x="289723" y="31152"/>
                </a:cubicBezTo>
                <a:cubicBezTo>
                  <a:pt x="286083" y="27947"/>
                  <a:pt x="282985" y="26682"/>
                  <a:pt x="278570" y="25489"/>
                </a:cubicBezTo>
                <a:cubicBezTo>
                  <a:pt x="274155" y="24296"/>
                  <a:pt x="269563" y="24289"/>
                  <a:pt x="263231" y="23992"/>
                </a:cubicBezTo>
                <a:cubicBezTo>
                  <a:pt x="256900" y="23696"/>
                  <a:pt x="248418" y="23757"/>
                  <a:pt x="240581" y="23710"/>
                </a:cubicBezTo>
                <a:cubicBezTo>
                  <a:pt x="232744" y="23663"/>
                  <a:pt x="232460" y="23747"/>
                  <a:pt x="216208" y="23710"/>
                </a:cubicBezTo>
                <a:cubicBezTo>
                  <a:pt x="199956" y="23673"/>
                  <a:pt x="177052" y="23523"/>
                  <a:pt x="143071" y="23486"/>
                </a:cubicBezTo>
                <a:cubicBezTo>
                  <a:pt x="109091" y="23449"/>
                  <a:pt x="35198" y="23486"/>
                  <a:pt x="12325" y="23486"/>
                </a:cubicBezTo>
                <a:cubicBezTo>
                  <a:pt x="-10548" y="23486"/>
                  <a:pt x="5327" y="24399"/>
                  <a:pt x="5832" y="23486"/>
                </a:cubicBezTo>
                <a:cubicBezTo>
                  <a:pt x="6337" y="22573"/>
                  <a:pt x="13624" y="21595"/>
                  <a:pt x="15356" y="18010"/>
                </a:cubicBezTo>
                <a:cubicBezTo>
                  <a:pt x="17088" y="14425"/>
                  <a:pt x="14635" y="4842"/>
                  <a:pt x="16222" y="1974"/>
                </a:cubicBezTo>
                <a:cubicBezTo>
                  <a:pt x="17810" y="-894"/>
                  <a:pt x="16800" y="866"/>
                  <a:pt x="24881" y="801"/>
                </a:cubicBezTo>
                <a:cubicBezTo>
                  <a:pt x="32962" y="736"/>
                  <a:pt x="41476" y="1453"/>
                  <a:pt x="64710" y="1583"/>
                </a:cubicBezTo>
                <a:cubicBezTo>
                  <a:pt x="87944" y="1713"/>
                  <a:pt x="126258" y="1844"/>
                  <a:pt x="164284" y="1583"/>
                </a:cubicBezTo>
                <a:cubicBezTo>
                  <a:pt x="202310" y="1322"/>
                  <a:pt x="253540" y="149"/>
                  <a:pt x="292864" y="19"/>
                </a:cubicBezTo>
                <a:cubicBezTo>
                  <a:pt x="332189" y="-111"/>
                  <a:pt x="379480" y="448"/>
                  <a:pt x="400231" y="801"/>
                </a:cubicBezTo>
                <a:cubicBezTo>
                  <a:pt x="420982" y="1154"/>
                  <a:pt x="414016" y="-759"/>
                  <a:pt x="417371" y="2138"/>
                </a:cubicBezTo>
                <a:cubicBezTo>
                  <a:pt x="420727" y="5035"/>
                  <a:pt x="418408" y="10949"/>
                  <a:pt x="420364" y="18183"/>
                </a:cubicBezTo>
                <a:cubicBezTo>
                  <a:pt x="422320" y="25417"/>
                  <a:pt x="435118" y="40640"/>
                  <a:pt x="429105" y="45542"/>
                </a:cubicBezTo>
                <a:cubicBezTo>
                  <a:pt x="423093" y="50445"/>
                  <a:pt x="401454" y="47241"/>
                  <a:pt x="384289" y="475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Google Shape;82;p2"/>
          <p:cNvSpPr/>
          <p:nvPr/>
        </p:nvSpPr>
        <p:spPr>
          <a:xfrm>
            <a:off x="-1642450" y="358225"/>
            <a:ext cx="11119650" cy="618275"/>
          </a:xfrm>
          <a:custGeom>
            <a:avLst/>
            <a:gdLst/>
            <a:ahLst/>
            <a:cxnLst/>
            <a:rect l="l" t="t" r="r" b="b"/>
            <a:pathLst>
              <a:path w="444786" h="24731" extrusionOk="0">
                <a:moveTo>
                  <a:pt x="444786" y="24731"/>
                </a:moveTo>
                <a:cubicBezTo>
                  <a:pt x="432103" y="24691"/>
                  <a:pt x="387256" y="24617"/>
                  <a:pt x="368690" y="24492"/>
                </a:cubicBezTo>
                <a:cubicBezTo>
                  <a:pt x="350124" y="24368"/>
                  <a:pt x="342093" y="25059"/>
                  <a:pt x="333390" y="23984"/>
                </a:cubicBezTo>
                <a:cubicBezTo>
                  <a:pt x="324687" y="22909"/>
                  <a:pt x="320533" y="21256"/>
                  <a:pt x="316473" y="18042"/>
                </a:cubicBezTo>
                <a:cubicBezTo>
                  <a:pt x="312413" y="14828"/>
                  <a:pt x="313180" y="7615"/>
                  <a:pt x="309029" y="4700"/>
                </a:cubicBezTo>
                <a:cubicBezTo>
                  <a:pt x="304879" y="1785"/>
                  <a:pt x="299770" y="1273"/>
                  <a:pt x="291570" y="551"/>
                </a:cubicBezTo>
                <a:cubicBezTo>
                  <a:pt x="283370" y="-170"/>
                  <a:pt x="289087" y="339"/>
                  <a:pt x="259830" y="371"/>
                </a:cubicBezTo>
                <a:cubicBezTo>
                  <a:pt x="230573" y="403"/>
                  <a:pt x="159333" y="804"/>
                  <a:pt x="116028" y="742"/>
                </a:cubicBezTo>
                <a:cubicBezTo>
                  <a:pt x="72723" y="680"/>
                  <a:pt x="19338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2"/>
          <p:cNvSpPr/>
          <p:nvPr/>
        </p:nvSpPr>
        <p:spPr>
          <a:xfrm>
            <a:off x="-1602450" y="302150"/>
            <a:ext cx="11161900" cy="615275"/>
          </a:xfrm>
          <a:custGeom>
            <a:avLst/>
            <a:gdLst/>
            <a:ahLst/>
            <a:cxnLst/>
            <a:rect l="l" t="t" r="r" b="b"/>
            <a:pathLst>
              <a:path w="446476" h="24611" extrusionOk="0">
                <a:moveTo>
                  <a:pt x="446476" y="24507"/>
                </a:moveTo>
                <a:cubicBezTo>
                  <a:pt x="434895" y="24505"/>
                  <a:pt x="394587" y="24580"/>
                  <a:pt x="376990" y="24493"/>
                </a:cubicBezTo>
                <a:cubicBezTo>
                  <a:pt x="359393" y="24406"/>
                  <a:pt x="349794" y="25059"/>
                  <a:pt x="340895" y="23984"/>
                </a:cubicBezTo>
                <a:cubicBezTo>
                  <a:pt x="331996" y="22909"/>
                  <a:pt x="327749" y="21256"/>
                  <a:pt x="323597" y="18042"/>
                </a:cubicBezTo>
                <a:cubicBezTo>
                  <a:pt x="319445" y="14828"/>
                  <a:pt x="320229" y="7615"/>
                  <a:pt x="315985" y="4700"/>
                </a:cubicBezTo>
                <a:cubicBezTo>
                  <a:pt x="311741" y="1785"/>
                  <a:pt x="306517" y="1272"/>
                  <a:pt x="298133" y="551"/>
                </a:cubicBezTo>
                <a:cubicBezTo>
                  <a:pt x="289749" y="-170"/>
                  <a:pt x="295595" y="340"/>
                  <a:pt x="265679" y="372"/>
                </a:cubicBezTo>
                <a:cubicBezTo>
                  <a:pt x="235764" y="404"/>
                  <a:pt x="162920" y="804"/>
                  <a:pt x="118640" y="742"/>
                </a:cubicBezTo>
                <a:cubicBezTo>
                  <a:pt x="74360" y="680"/>
                  <a:pt x="19773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4" name="Google Shape;84;p2"/>
          <p:cNvGrpSpPr/>
          <p:nvPr/>
        </p:nvGrpSpPr>
        <p:grpSpPr>
          <a:xfrm>
            <a:off x="6406513" y="269575"/>
            <a:ext cx="346813" cy="186675"/>
            <a:chOff x="6406513" y="269575"/>
            <a:chExt cx="346813" cy="186675"/>
          </a:xfrm>
        </p:grpSpPr>
        <p:sp>
          <p:nvSpPr>
            <p:cNvPr id="85" name="Google Shape;85;p2"/>
            <p:cNvSpPr/>
            <p:nvPr/>
          </p:nvSpPr>
          <p:spPr>
            <a:xfrm>
              <a:off x="6641425" y="3443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406513" y="269575"/>
              <a:ext cx="158700" cy="158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8489950" y="332499"/>
            <a:ext cx="331646" cy="342864"/>
            <a:chOff x="8489950" y="332499"/>
            <a:chExt cx="331646" cy="342864"/>
          </a:xfrm>
        </p:grpSpPr>
        <p:sp>
          <p:nvSpPr>
            <p:cNvPr id="88" name="Google Shape;88;p2"/>
            <p:cNvSpPr/>
            <p:nvPr/>
          </p:nvSpPr>
          <p:spPr>
            <a:xfrm>
              <a:off x="8709696" y="563463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489950" y="33249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35699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 sz="1600">
                <a:solidFill>
                  <a:srgbClr val="0E6790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-1113050" y="3962300"/>
            <a:ext cx="10746638" cy="1303425"/>
          </a:xfrm>
          <a:custGeom>
            <a:avLst/>
            <a:gdLst/>
            <a:ahLst/>
            <a:cxnLst/>
            <a:rect l="l" t="t" r="r" b="b"/>
            <a:pathLst>
              <a:path w="416496" h="52137" extrusionOk="0">
                <a:moveTo>
                  <a:pt x="5608" y="845"/>
                </a:moveTo>
                <a:cubicBezTo>
                  <a:pt x="18610" y="-754"/>
                  <a:pt x="67114" y="278"/>
                  <a:pt x="84341" y="991"/>
                </a:cubicBezTo>
                <a:cubicBezTo>
                  <a:pt x="101568" y="1704"/>
                  <a:pt x="103239" y="1928"/>
                  <a:pt x="108970" y="5124"/>
                </a:cubicBezTo>
                <a:cubicBezTo>
                  <a:pt x="114701" y="8320"/>
                  <a:pt x="115562" y="16616"/>
                  <a:pt x="118729" y="20166"/>
                </a:cubicBezTo>
                <a:cubicBezTo>
                  <a:pt x="121896" y="23716"/>
                  <a:pt x="122794" y="25234"/>
                  <a:pt x="127972" y="26423"/>
                </a:cubicBezTo>
                <a:cubicBezTo>
                  <a:pt x="133150" y="27612"/>
                  <a:pt x="142812" y="27253"/>
                  <a:pt x="149795" y="27300"/>
                </a:cubicBezTo>
                <a:cubicBezTo>
                  <a:pt x="156779" y="27347"/>
                  <a:pt x="162465" y="26804"/>
                  <a:pt x="169873" y="26705"/>
                </a:cubicBezTo>
                <a:cubicBezTo>
                  <a:pt x="177282" y="26606"/>
                  <a:pt x="177994" y="26665"/>
                  <a:pt x="194246" y="26705"/>
                </a:cubicBezTo>
                <a:cubicBezTo>
                  <a:pt x="210498" y="26745"/>
                  <a:pt x="233403" y="26905"/>
                  <a:pt x="267383" y="26945"/>
                </a:cubicBezTo>
                <a:cubicBezTo>
                  <a:pt x="301364" y="26985"/>
                  <a:pt x="373480" y="26674"/>
                  <a:pt x="398129" y="26945"/>
                </a:cubicBezTo>
                <a:cubicBezTo>
                  <a:pt x="422779" y="27216"/>
                  <a:pt x="412484" y="27302"/>
                  <a:pt x="415280" y="28570"/>
                </a:cubicBezTo>
                <a:cubicBezTo>
                  <a:pt x="418076" y="29839"/>
                  <a:pt x="415218" y="31002"/>
                  <a:pt x="414906" y="34556"/>
                </a:cubicBezTo>
                <a:cubicBezTo>
                  <a:pt x="414594" y="38110"/>
                  <a:pt x="418298" y="47109"/>
                  <a:pt x="413409" y="49896"/>
                </a:cubicBezTo>
                <a:cubicBezTo>
                  <a:pt x="408520" y="52683"/>
                  <a:pt x="396851" y="51188"/>
                  <a:pt x="385573" y="51278"/>
                </a:cubicBezTo>
                <a:cubicBezTo>
                  <a:pt x="374296" y="51369"/>
                  <a:pt x="368978" y="50579"/>
                  <a:pt x="345744" y="50439"/>
                </a:cubicBezTo>
                <a:cubicBezTo>
                  <a:pt x="322510" y="50299"/>
                  <a:pt x="284196" y="50159"/>
                  <a:pt x="246170" y="50439"/>
                </a:cubicBezTo>
                <a:cubicBezTo>
                  <a:pt x="208144" y="50719"/>
                  <a:pt x="156915" y="51977"/>
                  <a:pt x="117590" y="52117"/>
                </a:cubicBezTo>
                <a:cubicBezTo>
                  <a:pt x="78266" y="52257"/>
                  <a:pt x="28911" y="51628"/>
                  <a:pt x="10223" y="51278"/>
                </a:cubicBezTo>
                <a:cubicBezTo>
                  <a:pt x="-8465" y="50929"/>
                  <a:pt x="6184" y="51698"/>
                  <a:pt x="5462" y="50020"/>
                </a:cubicBezTo>
                <a:cubicBezTo>
                  <a:pt x="4741" y="48342"/>
                  <a:pt x="5750" y="47782"/>
                  <a:pt x="5894" y="41209"/>
                </a:cubicBezTo>
                <a:cubicBezTo>
                  <a:pt x="6038" y="34636"/>
                  <a:pt x="6375" y="17310"/>
                  <a:pt x="6327" y="10583"/>
                </a:cubicBezTo>
                <a:cubicBezTo>
                  <a:pt x="6279" y="3856"/>
                  <a:pt x="-7394" y="2444"/>
                  <a:pt x="5608" y="8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-569267" y="4034702"/>
            <a:ext cx="9859264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Google Shape;94;p2"/>
          <p:cNvSpPr/>
          <p:nvPr/>
        </p:nvSpPr>
        <p:spPr>
          <a:xfrm>
            <a:off x="-829617" y="4097658"/>
            <a:ext cx="10080885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5" name="Google Shape;95;p2"/>
          <p:cNvGrpSpPr/>
          <p:nvPr/>
        </p:nvGrpSpPr>
        <p:grpSpPr>
          <a:xfrm>
            <a:off x="-200212" y="4164009"/>
            <a:ext cx="1911066" cy="1275291"/>
            <a:chOff x="44338" y="4151134"/>
            <a:chExt cx="1911066" cy="1275291"/>
          </a:xfrm>
        </p:grpSpPr>
        <p:grpSp>
          <p:nvGrpSpPr>
            <p:cNvPr id="96" name="Google Shape;96;p2"/>
            <p:cNvGrpSpPr/>
            <p:nvPr/>
          </p:nvGrpSpPr>
          <p:grpSpPr>
            <a:xfrm>
              <a:off x="44338" y="4151134"/>
              <a:ext cx="1439313" cy="1275291"/>
              <a:chOff x="44338" y="4151134"/>
              <a:chExt cx="1439313" cy="1275291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361950" y="4304725"/>
                <a:ext cx="1121700" cy="1121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8578" y="4151134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03038" y="4444800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4338" y="42241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2"/>
            <p:cNvSpPr/>
            <p:nvPr/>
          </p:nvSpPr>
          <p:spPr>
            <a:xfrm>
              <a:off x="16956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583696" y="4789125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392500" y="4534663"/>
            <a:ext cx="615900" cy="615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8164200" y="4855049"/>
            <a:ext cx="771403" cy="288460"/>
            <a:chOff x="8164200" y="4855049"/>
            <a:chExt cx="771403" cy="288460"/>
          </a:xfrm>
        </p:grpSpPr>
        <p:sp>
          <p:nvSpPr>
            <p:cNvPr id="105" name="Google Shape;105;p2"/>
            <p:cNvSpPr/>
            <p:nvPr/>
          </p:nvSpPr>
          <p:spPr>
            <a:xfrm>
              <a:off x="86758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491821" y="48550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164200" y="485504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" name="Google Shape;108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F0CBF2-2486-4AED-BC10-F4EB7317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1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597" name="Google Shape;597;p1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13"/>
          <p:cNvSpPr txBox="1">
            <a:spLocks noGrp="1"/>
          </p:cNvSpPr>
          <p:nvPr>
            <p:ph type="title" hasCustomPrompt="1"/>
          </p:nvPr>
        </p:nvSpPr>
        <p:spPr>
          <a:xfrm rot="1973">
            <a:off x="1365600" y="14578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2"/>
          </p:nvPr>
        </p:nvSpPr>
        <p:spPr>
          <a:xfrm>
            <a:off x="720000" y="19709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4" name="Google Shape;634;p13"/>
          <p:cNvSpPr txBox="1">
            <a:spLocks noGrp="1"/>
          </p:cNvSpPr>
          <p:nvPr>
            <p:ph type="subTitle" idx="1"/>
          </p:nvPr>
        </p:nvSpPr>
        <p:spPr>
          <a:xfrm>
            <a:off x="7200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1365600" y="31723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4"/>
          </p:nvPr>
        </p:nvSpPr>
        <p:spPr>
          <a:xfrm>
            <a:off x="720000" y="36092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subTitle" idx="5"/>
          </p:nvPr>
        </p:nvSpPr>
        <p:spPr>
          <a:xfrm>
            <a:off x="720000" y="39246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13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14578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9" name="Google Shape;639;p13"/>
          <p:cNvSpPr txBox="1">
            <a:spLocks noGrp="1"/>
          </p:cNvSpPr>
          <p:nvPr>
            <p:ph type="title" idx="7"/>
          </p:nvPr>
        </p:nvSpPr>
        <p:spPr>
          <a:xfrm>
            <a:off x="3403800" y="19709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0" name="Google Shape;640;p13"/>
          <p:cNvSpPr txBox="1">
            <a:spLocks noGrp="1"/>
          </p:cNvSpPr>
          <p:nvPr>
            <p:ph type="subTitle" idx="8"/>
          </p:nvPr>
        </p:nvSpPr>
        <p:spPr>
          <a:xfrm>
            <a:off x="34038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title" idx="9" hasCustomPrompt="1"/>
          </p:nvPr>
        </p:nvSpPr>
        <p:spPr>
          <a:xfrm rot="1973">
            <a:off x="4049400" y="31723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2" name="Google Shape;642;p13"/>
          <p:cNvSpPr txBox="1">
            <a:spLocks noGrp="1"/>
          </p:cNvSpPr>
          <p:nvPr>
            <p:ph type="title" idx="13"/>
          </p:nvPr>
        </p:nvSpPr>
        <p:spPr>
          <a:xfrm>
            <a:off x="3403800" y="36092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subTitle" idx="14"/>
          </p:nvPr>
        </p:nvSpPr>
        <p:spPr>
          <a:xfrm>
            <a:off x="3403800" y="39246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13"/>
          <p:cNvSpPr txBox="1">
            <a:spLocks noGrp="1"/>
          </p:cNvSpPr>
          <p:nvPr>
            <p:ph type="title" idx="15" hasCustomPrompt="1"/>
          </p:nvPr>
        </p:nvSpPr>
        <p:spPr>
          <a:xfrm rot="1973">
            <a:off x="6733200" y="14578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5" name="Google Shape;645;p13"/>
          <p:cNvSpPr txBox="1">
            <a:spLocks noGrp="1"/>
          </p:cNvSpPr>
          <p:nvPr>
            <p:ph type="title" idx="16"/>
          </p:nvPr>
        </p:nvSpPr>
        <p:spPr>
          <a:xfrm>
            <a:off x="6087600" y="19709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subTitle" idx="17"/>
          </p:nvPr>
        </p:nvSpPr>
        <p:spPr>
          <a:xfrm>
            <a:off x="60876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6733200" y="31723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8" name="Google Shape;648;p13"/>
          <p:cNvSpPr txBox="1">
            <a:spLocks noGrp="1"/>
          </p:cNvSpPr>
          <p:nvPr>
            <p:ph type="title" idx="19"/>
          </p:nvPr>
        </p:nvSpPr>
        <p:spPr>
          <a:xfrm>
            <a:off x="6087600" y="36092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subTitle" idx="20"/>
          </p:nvPr>
        </p:nvSpPr>
        <p:spPr>
          <a:xfrm>
            <a:off x="6087600" y="39246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title" idx="21"/>
          </p:nvPr>
        </p:nvSpPr>
        <p:spPr>
          <a:xfrm>
            <a:off x="720000" y="558473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51" name="Google Shape;651;p1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652" name="Google Shape;652;p1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3" name="Google Shape;653;p1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4" name="Google Shape;654;p1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55" name="Google Shape;655;p1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656" name="Google Shape;656;p1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659" name="Google Shape;659;p1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1" name="Google Shape;661;p1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662" name="Google Shape;662;p1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3" name="Google Shape;663;p1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4" name="Google Shape;664;p1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5" name="Google Shape;665;p1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666" name="Google Shape;666;p1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1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670" name="Google Shape;670;p1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16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793" name="Google Shape;793;p1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16"/>
          <p:cNvSpPr txBox="1">
            <a:spLocks noGrp="1"/>
          </p:cNvSpPr>
          <p:nvPr>
            <p:ph type="title" hasCustomPrompt="1"/>
          </p:nvPr>
        </p:nvSpPr>
        <p:spPr>
          <a:xfrm>
            <a:off x="720000" y="1403638"/>
            <a:ext cx="15501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9" name="Google Shape;829;p16"/>
          <p:cNvSpPr txBox="1">
            <a:spLocks noGrp="1"/>
          </p:cNvSpPr>
          <p:nvPr>
            <p:ph type="subTitle" idx="1"/>
          </p:nvPr>
        </p:nvSpPr>
        <p:spPr>
          <a:xfrm rot="237">
            <a:off x="720000" y="3340875"/>
            <a:ext cx="4360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6"/>
          <p:cNvSpPr txBox="1">
            <a:spLocks noGrp="1"/>
          </p:cNvSpPr>
          <p:nvPr>
            <p:ph type="title" idx="2"/>
          </p:nvPr>
        </p:nvSpPr>
        <p:spPr>
          <a:xfrm>
            <a:off x="720000" y="2789701"/>
            <a:ext cx="43602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831" name="Google Shape;831;p1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832" name="Google Shape;832;p1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3" name="Google Shape;833;p1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4" name="Google Shape;834;p1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35" name="Google Shape;835;p1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836" name="Google Shape;836;p1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1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839" name="Google Shape;839;p1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1" name="Google Shape;841;p1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842" name="Google Shape;842;p1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43" name="Google Shape;843;p1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44" name="Google Shape;844;p1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45" name="Google Shape;845;p1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846" name="Google Shape;846;p1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1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850" name="Google Shape;850;p1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1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915" name="Google Shape;915;p1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18"/>
          <p:cNvSpPr txBox="1">
            <a:spLocks noGrp="1"/>
          </p:cNvSpPr>
          <p:nvPr>
            <p:ph type="subTitle" idx="1"/>
          </p:nvPr>
        </p:nvSpPr>
        <p:spPr>
          <a:xfrm rot="213">
            <a:off x="2145900" y="3067350"/>
            <a:ext cx="48522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1" name="Google Shape;951;p18"/>
          <p:cNvSpPr txBox="1">
            <a:spLocks noGrp="1"/>
          </p:cNvSpPr>
          <p:nvPr>
            <p:ph type="title"/>
          </p:nvPr>
        </p:nvSpPr>
        <p:spPr>
          <a:xfrm>
            <a:off x="1200150" y="1422700"/>
            <a:ext cx="6743700" cy="16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2" name="Google Shape;952;p1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953" name="Google Shape;953;p1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54" name="Google Shape;954;p1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5" name="Google Shape;955;p1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56" name="Google Shape;956;p1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957" name="Google Shape;957;p1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9" name="Google Shape;959;p1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960" name="Google Shape;960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2" name="Google Shape;962;p1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963" name="Google Shape;963;p1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64" name="Google Shape;964;p1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5" name="Google Shape;965;p1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66" name="Google Shape;966;p1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967" name="Google Shape;967;p1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0" name="Google Shape;970;p1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971" name="Google Shape;971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2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974;p1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975" name="Google Shape;975;p1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19"/>
          <p:cNvSpPr txBox="1">
            <a:spLocks noGrp="1"/>
          </p:cNvSpPr>
          <p:nvPr>
            <p:ph type="subTitle" idx="1"/>
          </p:nvPr>
        </p:nvSpPr>
        <p:spPr>
          <a:xfrm>
            <a:off x="808500" y="2344975"/>
            <a:ext cx="37611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19"/>
          <p:cNvSpPr txBox="1">
            <a:spLocks noGrp="1"/>
          </p:cNvSpPr>
          <p:nvPr>
            <p:ph type="title"/>
          </p:nvPr>
        </p:nvSpPr>
        <p:spPr>
          <a:xfrm>
            <a:off x="808500" y="1462100"/>
            <a:ext cx="37635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2" name="Google Shape;1012;p1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013" name="Google Shape;1013;p1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14" name="Google Shape;1014;p1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5" name="Google Shape;1015;p1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16" name="Google Shape;1016;p1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017" name="Google Shape;1017;p1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1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020" name="Google Shape;1020;p1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1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023" name="Google Shape;1023;p1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24" name="Google Shape;1024;p1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" name="Google Shape;1025;p1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26" name="Google Shape;1026;p1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027" name="Google Shape;1027;p1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0" name="Google Shape;1030;p1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031" name="Google Shape;1031;p1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216" name="Google Shape;1216;p2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1" name="Google Shape;1251;p23"/>
          <p:cNvSpPr txBox="1">
            <a:spLocks noGrp="1"/>
          </p:cNvSpPr>
          <p:nvPr>
            <p:ph type="title"/>
          </p:nvPr>
        </p:nvSpPr>
        <p:spPr>
          <a:xfrm>
            <a:off x="808945" y="2523119"/>
            <a:ext cx="23949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2" name="Google Shape;1252;p23"/>
          <p:cNvSpPr txBox="1">
            <a:spLocks noGrp="1"/>
          </p:cNvSpPr>
          <p:nvPr>
            <p:ph type="subTitle" idx="1"/>
          </p:nvPr>
        </p:nvSpPr>
        <p:spPr>
          <a:xfrm>
            <a:off x="808495" y="2902148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23"/>
          <p:cNvSpPr txBox="1">
            <a:spLocks noGrp="1"/>
          </p:cNvSpPr>
          <p:nvPr>
            <p:ph type="title" idx="2"/>
          </p:nvPr>
        </p:nvSpPr>
        <p:spPr>
          <a:xfrm>
            <a:off x="3374550" y="2523119"/>
            <a:ext cx="23949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4" name="Google Shape;1254;p23"/>
          <p:cNvSpPr txBox="1">
            <a:spLocks noGrp="1"/>
          </p:cNvSpPr>
          <p:nvPr>
            <p:ph type="subTitle" idx="3"/>
          </p:nvPr>
        </p:nvSpPr>
        <p:spPr>
          <a:xfrm>
            <a:off x="3374100" y="2902136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3"/>
          <p:cNvSpPr txBox="1">
            <a:spLocks noGrp="1"/>
          </p:cNvSpPr>
          <p:nvPr>
            <p:ph type="title" idx="4"/>
          </p:nvPr>
        </p:nvSpPr>
        <p:spPr>
          <a:xfrm>
            <a:off x="5939705" y="2523119"/>
            <a:ext cx="2395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6" name="Google Shape;1256;p23"/>
          <p:cNvSpPr txBox="1">
            <a:spLocks noGrp="1"/>
          </p:cNvSpPr>
          <p:nvPr>
            <p:ph type="subTitle" idx="5"/>
          </p:nvPr>
        </p:nvSpPr>
        <p:spPr>
          <a:xfrm>
            <a:off x="5939705" y="2902142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23"/>
          <p:cNvSpPr txBox="1">
            <a:spLocks noGrp="1"/>
          </p:cNvSpPr>
          <p:nvPr>
            <p:ph type="title" idx="6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8" name="Google Shape;1258;p2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259" name="Google Shape;1259;p2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0" name="Google Shape;1260;p2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1" name="Google Shape;1261;p2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62" name="Google Shape;1262;p2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263" name="Google Shape;1263;p2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5" name="Google Shape;1265;p2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266" name="Google Shape;1266;p2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8" name="Google Shape;1268;p2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269" name="Google Shape;1269;p2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70" name="Google Shape;1270;p2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1" name="Google Shape;1271;p2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72" name="Google Shape;1272;p2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273" name="Google Shape;1273;p2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6" name="Google Shape;1276;p2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277" name="Google Shape;1277;p2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2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281" name="Google Shape;1281;p2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6" name="Google Shape;1316;p24"/>
          <p:cNvSpPr txBox="1">
            <a:spLocks noGrp="1"/>
          </p:cNvSpPr>
          <p:nvPr>
            <p:ph type="title"/>
          </p:nvPr>
        </p:nvSpPr>
        <p:spPr>
          <a:xfrm>
            <a:off x="1265918" y="1579775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7" name="Google Shape;1317;p24"/>
          <p:cNvSpPr txBox="1">
            <a:spLocks noGrp="1"/>
          </p:cNvSpPr>
          <p:nvPr>
            <p:ph type="subTitle" idx="1"/>
          </p:nvPr>
        </p:nvSpPr>
        <p:spPr>
          <a:xfrm>
            <a:off x="1265918" y="1879475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24"/>
          <p:cNvSpPr txBox="1">
            <a:spLocks noGrp="1"/>
          </p:cNvSpPr>
          <p:nvPr>
            <p:ph type="title" idx="2"/>
          </p:nvPr>
        </p:nvSpPr>
        <p:spPr>
          <a:xfrm>
            <a:off x="5225430" y="1578425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9" name="Google Shape;1319;p24"/>
          <p:cNvSpPr txBox="1">
            <a:spLocks noGrp="1"/>
          </p:cNvSpPr>
          <p:nvPr>
            <p:ph type="subTitle" idx="3"/>
          </p:nvPr>
        </p:nvSpPr>
        <p:spPr>
          <a:xfrm>
            <a:off x="5225429" y="1878125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24"/>
          <p:cNvSpPr txBox="1">
            <a:spLocks noGrp="1"/>
          </p:cNvSpPr>
          <p:nvPr>
            <p:ph type="title" idx="4"/>
          </p:nvPr>
        </p:nvSpPr>
        <p:spPr>
          <a:xfrm>
            <a:off x="1265890" y="3294250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1" name="Google Shape;1321;p24"/>
          <p:cNvSpPr txBox="1">
            <a:spLocks noGrp="1"/>
          </p:cNvSpPr>
          <p:nvPr>
            <p:ph type="subTitle" idx="5"/>
          </p:nvPr>
        </p:nvSpPr>
        <p:spPr>
          <a:xfrm>
            <a:off x="1265918" y="3594000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24"/>
          <p:cNvSpPr txBox="1">
            <a:spLocks noGrp="1"/>
          </p:cNvSpPr>
          <p:nvPr>
            <p:ph type="title" idx="6"/>
          </p:nvPr>
        </p:nvSpPr>
        <p:spPr>
          <a:xfrm>
            <a:off x="5225426" y="3294250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3" name="Google Shape;1323;p24"/>
          <p:cNvSpPr txBox="1">
            <a:spLocks noGrp="1"/>
          </p:cNvSpPr>
          <p:nvPr>
            <p:ph type="subTitle" idx="7"/>
          </p:nvPr>
        </p:nvSpPr>
        <p:spPr>
          <a:xfrm>
            <a:off x="5225429" y="3594000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4" name="Google Shape;1324;p24"/>
          <p:cNvSpPr txBox="1">
            <a:spLocks noGrp="1"/>
          </p:cNvSpPr>
          <p:nvPr>
            <p:ph type="title" idx="8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25" name="Google Shape;1325;p2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326" name="Google Shape;1326;p2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27" name="Google Shape;1327;p2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28" name="Google Shape;1328;p2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29" name="Google Shape;1329;p2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330" name="Google Shape;1330;p2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" name="Google Shape;1332;p2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333" name="Google Shape;1333;p2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5" name="Google Shape;1335;p2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336" name="Google Shape;1336;p2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37" name="Google Shape;1337;p2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8" name="Google Shape;1338;p2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39" name="Google Shape;1339;p2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340" name="Google Shape;1340;p2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2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344" name="Google Shape;1344;p2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oogle Shape;1347;p25"/>
          <p:cNvGrpSpPr/>
          <p:nvPr/>
        </p:nvGrpSpPr>
        <p:grpSpPr>
          <a:xfrm>
            <a:off x="-63" y="0"/>
            <a:ext cx="9144183" cy="5413256"/>
            <a:chOff x="1619453" y="1201199"/>
            <a:chExt cx="3959892" cy="2344213"/>
          </a:xfrm>
        </p:grpSpPr>
        <p:sp>
          <p:nvSpPr>
            <p:cNvPr id="1348" name="Google Shape;1348;p25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25"/>
          <p:cNvSpPr txBox="1">
            <a:spLocks noGrp="1"/>
          </p:cNvSpPr>
          <p:nvPr>
            <p:ph type="title"/>
          </p:nvPr>
        </p:nvSpPr>
        <p:spPr>
          <a:xfrm>
            <a:off x="720000" y="1895525"/>
            <a:ext cx="2508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4" name="Google Shape;1384;p25"/>
          <p:cNvSpPr txBox="1">
            <a:spLocks noGrp="1"/>
          </p:cNvSpPr>
          <p:nvPr>
            <p:ph type="subTitle" idx="1"/>
          </p:nvPr>
        </p:nvSpPr>
        <p:spPr>
          <a:xfrm>
            <a:off x="720000" y="2178282"/>
            <a:ext cx="2508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25"/>
          <p:cNvSpPr txBox="1">
            <a:spLocks noGrp="1"/>
          </p:cNvSpPr>
          <p:nvPr>
            <p:ph type="title" idx="2"/>
          </p:nvPr>
        </p:nvSpPr>
        <p:spPr>
          <a:xfrm>
            <a:off x="3317725" y="1895531"/>
            <a:ext cx="2508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6" name="Google Shape;1386;p25"/>
          <p:cNvSpPr txBox="1">
            <a:spLocks noGrp="1"/>
          </p:cNvSpPr>
          <p:nvPr>
            <p:ph type="subTitle" idx="3"/>
          </p:nvPr>
        </p:nvSpPr>
        <p:spPr>
          <a:xfrm>
            <a:off x="3317725" y="2178288"/>
            <a:ext cx="2508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7" name="Google Shape;1387;p25"/>
          <p:cNvSpPr txBox="1">
            <a:spLocks noGrp="1"/>
          </p:cNvSpPr>
          <p:nvPr>
            <p:ph type="title" idx="4"/>
          </p:nvPr>
        </p:nvSpPr>
        <p:spPr>
          <a:xfrm>
            <a:off x="720000" y="3598748"/>
            <a:ext cx="2508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8" name="Google Shape;1388;p25"/>
          <p:cNvSpPr txBox="1">
            <a:spLocks noGrp="1"/>
          </p:cNvSpPr>
          <p:nvPr>
            <p:ph type="subTitle" idx="5"/>
          </p:nvPr>
        </p:nvSpPr>
        <p:spPr>
          <a:xfrm>
            <a:off x="720000" y="3883112"/>
            <a:ext cx="2508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9" name="Google Shape;1389;p25"/>
          <p:cNvSpPr txBox="1">
            <a:spLocks noGrp="1"/>
          </p:cNvSpPr>
          <p:nvPr>
            <p:ph type="title" idx="6"/>
          </p:nvPr>
        </p:nvSpPr>
        <p:spPr>
          <a:xfrm>
            <a:off x="3319225" y="3598748"/>
            <a:ext cx="2505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0" name="Google Shape;1390;p25"/>
          <p:cNvSpPr txBox="1">
            <a:spLocks noGrp="1"/>
          </p:cNvSpPr>
          <p:nvPr>
            <p:ph type="subTitle" idx="7"/>
          </p:nvPr>
        </p:nvSpPr>
        <p:spPr>
          <a:xfrm>
            <a:off x="3319225" y="3883114"/>
            <a:ext cx="2505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25"/>
          <p:cNvSpPr txBox="1">
            <a:spLocks noGrp="1"/>
          </p:cNvSpPr>
          <p:nvPr>
            <p:ph type="title" idx="8"/>
          </p:nvPr>
        </p:nvSpPr>
        <p:spPr>
          <a:xfrm>
            <a:off x="5915449" y="1895531"/>
            <a:ext cx="2505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2" name="Google Shape;1392;p25"/>
          <p:cNvSpPr txBox="1">
            <a:spLocks noGrp="1"/>
          </p:cNvSpPr>
          <p:nvPr>
            <p:ph type="subTitle" idx="9"/>
          </p:nvPr>
        </p:nvSpPr>
        <p:spPr>
          <a:xfrm>
            <a:off x="5915449" y="2178288"/>
            <a:ext cx="2505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25"/>
          <p:cNvSpPr txBox="1">
            <a:spLocks noGrp="1"/>
          </p:cNvSpPr>
          <p:nvPr>
            <p:ph type="title" idx="13"/>
          </p:nvPr>
        </p:nvSpPr>
        <p:spPr>
          <a:xfrm>
            <a:off x="5915449" y="3598748"/>
            <a:ext cx="2505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4" name="Google Shape;1394;p25"/>
          <p:cNvSpPr txBox="1">
            <a:spLocks noGrp="1"/>
          </p:cNvSpPr>
          <p:nvPr>
            <p:ph type="subTitle" idx="14"/>
          </p:nvPr>
        </p:nvSpPr>
        <p:spPr>
          <a:xfrm>
            <a:off x="5915449" y="3883114"/>
            <a:ext cx="2505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25"/>
          <p:cNvSpPr txBox="1">
            <a:spLocks noGrp="1"/>
          </p:cNvSpPr>
          <p:nvPr>
            <p:ph type="title" idx="15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96" name="Google Shape;1396;p25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397" name="Google Shape;1397;p25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98" name="Google Shape;1398;p25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9" name="Google Shape;1399;p25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00" name="Google Shape;1400;p25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401" name="Google Shape;1401;p25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5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3" name="Google Shape;1403;p25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404" name="Google Shape;1404;p2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6" name="Google Shape;1406;p25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407" name="Google Shape;1407;p25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08" name="Google Shape;1408;p25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09" name="Google Shape;1409;p25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10" name="Google Shape;1410;p25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411" name="Google Shape;1411;p25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5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5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4" name="Google Shape;1414;p25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415" name="Google Shape;1415;p2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8" name="Google Shape;1418;p26"/>
          <p:cNvGrpSpPr/>
          <p:nvPr/>
        </p:nvGrpSpPr>
        <p:grpSpPr>
          <a:xfrm>
            <a:off x="-63" y="0"/>
            <a:ext cx="9144183" cy="5413256"/>
            <a:chOff x="1619453" y="1201199"/>
            <a:chExt cx="3959892" cy="2344213"/>
          </a:xfrm>
        </p:grpSpPr>
        <p:sp>
          <p:nvSpPr>
            <p:cNvPr id="1419" name="Google Shape;1419;p2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26"/>
          <p:cNvSpPr txBox="1">
            <a:spLocks noGrp="1"/>
          </p:cNvSpPr>
          <p:nvPr>
            <p:ph type="title"/>
          </p:nvPr>
        </p:nvSpPr>
        <p:spPr>
          <a:xfrm>
            <a:off x="720000" y="1960475"/>
            <a:ext cx="23055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5" name="Google Shape;1455;p26"/>
          <p:cNvSpPr txBox="1">
            <a:spLocks noGrp="1"/>
          </p:cNvSpPr>
          <p:nvPr>
            <p:ph type="subTitle" idx="1"/>
          </p:nvPr>
        </p:nvSpPr>
        <p:spPr>
          <a:xfrm>
            <a:off x="720000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6" name="Google Shape;1456;p26"/>
          <p:cNvSpPr txBox="1">
            <a:spLocks noGrp="1"/>
          </p:cNvSpPr>
          <p:nvPr>
            <p:ph type="title" idx="2"/>
          </p:nvPr>
        </p:nvSpPr>
        <p:spPr>
          <a:xfrm>
            <a:off x="3419875" y="1960475"/>
            <a:ext cx="23043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7" name="Google Shape;1457;p26"/>
          <p:cNvSpPr txBox="1">
            <a:spLocks noGrp="1"/>
          </p:cNvSpPr>
          <p:nvPr>
            <p:ph type="subTitle" idx="3"/>
          </p:nvPr>
        </p:nvSpPr>
        <p:spPr>
          <a:xfrm>
            <a:off x="3419875" y="2254475"/>
            <a:ext cx="2304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8" name="Google Shape;1458;p26"/>
          <p:cNvSpPr txBox="1">
            <a:spLocks noGrp="1"/>
          </p:cNvSpPr>
          <p:nvPr>
            <p:ph type="title" idx="4"/>
          </p:nvPr>
        </p:nvSpPr>
        <p:spPr>
          <a:xfrm>
            <a:off x="2069937" y="3674950"/>
            <a:ext cx="23055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9" name="Google Shape;1459;p26"/>
          <p:cNvSpPr txBox="1">
            <a:spLocks noGrp="1"/>
          </p:cNvSpPr>
          <p:nvPr>
            <p:ph type="subTitle" idx="5"/>
          </p:nvPr>
        </p:nvSpPr>
        <p:spPr>
          <a:xfrm>
            <a:off x="2069937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0" name="Google Shape;1460;p26"/>
          <p:cNvSpPr txBox="1">
            <a:spLocks noGrp="1"/>
          </p:cNvSpPr>
          <p:nvPr>
            <p:ph type="title" idx="6"/>
          </p:nvPr>
        </p:nvSpPr>
        <p:spPr>
          <a:xfrm>
            <a:off x="4768612" y="3674950"/>
            <a:ext cx="23055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1" name="Google Shape;1461;p26"/>
          <p:cNvSpPr txBox="1">
            <a:spLocks noGrp="1"/>
          </p:cNvSpPr>
          <p:nvPr>
            <p:ph type="subTitle" idx="7"/>
          </p:nvPr>
        </p:nvSpPr>
        <p:spPr>
          <a:xfrm>
            <a:off x="4768612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2" name="Google Shape;1462;p26"/>
          <p:cNvSpPr txBox="1">
            <a:spLocks noGrp="1"/>
          </p:cNvSpPr>
          <p:nvPr>
            <p:ph type="title" idx="8"/>
          </p:nvPr>
        </p:nvSpPr>
        <p:spPr>
          <a:xfrm>
            <a:off x="6118549" y="1960475"/>
            <a:ext cx="23055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3" name="Google Shape;1463;p26"/>
          <p:cNvSpPr txBox="1">
            <a:spLocks noGrp="1"/>
          </p:cNvSpPr>
          <p:nvPr>
            <p:ph type="subTitle" idx="9"/>
          </p:nvPr>
        </p:nvSpPr>
        <p:spPr>
          <a:xfrm>
            <a:off x="6118549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64" name="Google Shape;1464;p2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465" name="Google Shape;1465;p2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66" name="Google Shape;1466;p2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7" name="Google Shape;1467;p2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68" name="Google Shape;1468;p2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469" name="Google Shape;1469;p2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2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472" name="Google Shape;1472;p2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4" name="Google Shape;1474;p2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475" name="Google Shape;1475;p2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6" name="Google Shape;1476;p2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77" name="Google Shape;1477;p2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78" name="Google Shape;1478;p2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479" name="Google Shape;1479;p2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2" name="Google Shape;1482;p2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483" name="Google Shape;1483;p2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5" name="Google Shape;1485;p26"/>
          <p:cNvSpPr txBox="1">
            <a:spLocks noGrp="1"/>
          </p:cNvSpPr>
          <p:nvPr>
            <p:ph type="title" idx="13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" name="Google Shape;1680;p30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681" name="Google Shape;1681;p30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30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717" name="Google Shape;1717;p30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18" name="Google Shape;1718;p30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9" name="Google Shape;1719;p30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20" name="Google Shape;1720;p3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721" name="Google Shape;1721;p3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3" name="Google Shape;1723;p3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724" name="Google Shape;1724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6" name="Google Shape;1726;p30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727" name="Google Shape;1727;p30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28" name="Google Shape;1728;p30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9" name="Google Shape;1729;p30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30" name="Google Shape;1730;p3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731" name="Google Shape;1731;p3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4" name="Google Shape;1734;p3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735" name="Google Shape;1735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31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9" name="Google Shape;1739;p3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74" name="Google Shape;1774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12" name="Google Shape;112;p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3"/>
          <p:cNvSpPr txBox="1">
            <a:spLocks noGrp="1"/>
          </p:cNvSpPr>
          <p:nvPr>
            <p:ph type="title" hasCustomPrompt="1"/>
          </p:nvPr>
        </p:nvSpPr>
        <p:spPr>
          <a:xfrm>
            <a:off x="3796850" y="1403638"/>
            <a:ext cx="15501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3"/>
          <p:cNvSpPr txBox="1">
            <a:spLocks noGrp="1"/>
          </p:cNvSpPr>
          <p:nvPr>
            <p:ph type="subTitle" idx="1"/>
          </p:nvPr>
        </p:nvSpPr>
        <p:spPr>
          <a:xfrm rot="237">
            <a:off x="2391900" y="3511913"/>
            <a:ext cx="4360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title" idx="2"/>
          </p:nvPr>
        </p:nvSpPr>
        <p:spPr>
          <a:xfrm>
            <a:off x="2391900" y="2840075"/>
            <a:ext cx="4360200" cy="6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50" name="Google Shape;150;p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51" name="Google Shape;151;p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2" name="Google Shape;152;p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" name="Google Shape;153;p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4" name="Google Shape;154;p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55" name="Google Shape;155;p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58" name="Google Shape;158;p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" name="Google Shape;160;p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61" name="Google Shape;161;p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2" name="Google Shape;162;p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4" name="Google Shape;164;p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65" name="Google Shape;165;p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69" name="Google Shape;169;p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" name="Google Shape;173;p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10" name="Google Shape;210;p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211" name="Google Shape;211;p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2" name="Google Shape;212;p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4" name="Google Shape;214;p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15" name="Google Shape;215;p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221" name="Google Shape;221;p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2" name="Google Shape;222;p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3" name="Google Shape;223;p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4" name="Google Shape;224;p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5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233" name="Google Shape;233;p5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5"/>
          <p:cNvSpPr txBox="1">
            <a:spLocks noGrp="1"/>
          </p:cNvSpPr>
          <p:nvPr>
            <p:ph type="subTitle" idx="1"/>
          </p:nvPr>
        </p:nvSpPr>
        <p:spPr>
          <a:xfrm>
            <a:off x="1105200" y="2900659"/>
            <a:ext cx="3314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ubTitle" idx="2"/>
          </p:nvPr>
        </p:nvSpPr>
        <p:spPr>
          <a:xfrm>
            <a:off x="4724409" y="2900659"/>
            <a:ext cx="3314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"/>
          <p:cNvSpPr txBox="1">
            <a:spLocks noGrp="1"/>
          </p:cNvSpPr>
          <p:nvPr>
            <p:ph type="title" idx="3"/>
          </p:nvPr>
        </p:nvSpPr>
        <p:spPr>
          <a:xfrm>
            <a:off x="1105200" y="2600809"/>
            <a:ext cx="33144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5"/>
          <p:cNvSpPr txBox="1">
            <a:spLocks noGrp="1"/>
          </p:cNvSpPr>
          <p:nvPr>
            <p:ph type="title" idx="4"/>
          </p:nvPr>
        </p:nvSpPr>
        <p:spPr>
          <a:xfrm>
            <a:off x="4724409" y="2600809"/>
            <a:ext cx="33144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73" name="Google Shape;273;p5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274" name="Google Shape;274;p5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5" name="Google Shape;275;p5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" name="Google Shape;276;p5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77" name="Google Shape;277;p5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78" name="Google Shape;278;p5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5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81" name="Google Shape;281;p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3" name="Google Shape;283;p5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284" name="Google Shape;284;p5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5" name="Google Shape;285;p5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" name="Google Shape;286;p5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87" name="Google Shape;287;p5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88" name="Google Shape;288;p5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5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6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296" name="Google Shape;296;p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6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333" name="Google Shape;333;p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4" name="Google Shape;334;p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" name="Google Shape;335;p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36" name="Google Shape;336;p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343" name="Google Shape;343;p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4" name="Google Shape;344;p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5" name="Google Shape;345;p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6" name="Google Shape;346;p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351" name="Google Shape;351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7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355" name="Google Shape;355;p7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7"/>
          <p:cNvSpPr txBox="1">
            <a:spLocks noGrp="1"/>
          </p:cNvSpPr>
          <p:nvPr>
            <p:ph type="title"/>
          </p:nvPr>
        </p:nvSpPr>
        <p:spPr>
          <a:xfrm>
            <a:off x="720000" y="557922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7"/>
          <p:cNvSpPr txBox="1">
            <a:spLocks noGrp="1"/>
          </p:cNvSpPr>
          <p:nvPr>
            <p:ph type="subTitle" idx="1"/>
          </p:nvPr>
        </p:nvSpPr>
        <p:spPr>
          <a:xfrm rot="-458">
            <a:off x="719995" y="1699173"/>
            <a:ext cx="45036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92" name="Google Shape;392;p7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393" name="Google Shape;393;p7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4" name="Google Shape;394;p7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5" name="Google Shape;395;p7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96" name="Google Shape;396;p7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7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403" name="Google Shape;403;p7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4" name="Google Shape;404;p7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5" name="Google Shape;405;p7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06" name="Google Shape;406;p7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407" name="Google Shape;407;p7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" name="Google Shape;410;p7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411" name="Google Shape;411;p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15" name="Google Shape;415;p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8"/>
          <p:cNvSpPr txBox="1">
            <a:spLocks noGrp="1"/>
          </p:cNvSpPr>
          <p:nvPr>
            <p:ph type="title"/>
          </p:nvPr>
        </p:nvSpPr>
        <p:spPr>
          <a:xfrm>
            <a:off x="1125900" y="1365900"/>
            <a:ext cx="6892200" cy="24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51" name="Google Shape;451;p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452" name="Google Shape;452;p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3" name="Google Shape;453;p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4" name="Google Shape;454;p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5" name="Google Shape;455;p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1" name="Google Shape;461;p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462" name="Google Shape;462;p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3" name="Google Shape;463;p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4" name="Google Shape;464;p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466" name="Google Shape;466;p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470" name="Google Shape;470;p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74" name="Google Shape;474;p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9"/>
          <p:cNvSpPr txBox="1">
            <a:spLocks noGrp="1"/>
          </p:cNvSpPr>
          <p:nvPr>
            <p:ph type="title"/>
          </p:nvPr>
        </p:nvSpPr>
        <p:spPr>
          <a:xfrm>
            <a:off x="1634400" y="1536148"/>
            <a:ext cx="58752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0" name="Google Shape;510;p9"/>
          <p:cNvSpPr txBox="1">
            <a:spLocks noGrp="1"/>
          </p:cNvSpPr>
          <p:nvPr>
            <p:ph type="subTitle" idx="1"/>
          </p:nvPr>
        </p:nvSpPr>
        <p:spPr>
          <a:xfrm>
            <a:off x="2159925" y="2537100"/>
            <a:ext cx="4824000" cy="12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1" name="Google Shape;511;p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512" name="Google Shape;512;p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3" name="Google Shape;513;p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" name="Google Shape;514;p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" name="Google Shape;515;p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516" name="Google Shape;516;p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519" name="Google Shape;519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1" name="Google Shape;521;p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522" name="Google Shape;522;p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3" name="Google Shape;523;p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4" name="Google Shape;524;p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526" name="Google Shape;526;p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530" name="Google Shape;530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1" i="1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2" r:id="rId11"/>
    <p:sldLayoutId id="2147483664" r:id="rId12"/>
    <p:sldLayoutId id="2147483665" r:id="rId13"/>
    <p:sldLayoutId id="2147483669" r:id="rId14"/>
    <p:sldLayoutId id="2147483670" r:id="rId15"/>
    <p:sldLayoutId id="2147483671" r:id="rId16"/>
    <p:sldLayoutId id="2147483672" r:id="rId17"/>
    <p:sldLayoutId id="2147483676" r:id="rId18"/>
    <p:sldLayoutId id="2147483677" r:id="rId1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5"/>
          <p:cNvSpPr txBox="1">
            <a:spLocks noGrp="1"/>
          </p:cNvSpPr>
          <p:nvPr>
            <p:ph type="ctrTitle"/>
          </p:nvPr>
        </p:nvSpPr>
        <p:spPr>
          <a:xfrm>
            <a:off x="667162" y="1497588"/>
            <a:ext cx="7286713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dirty="0">
                <a:latin typeface="Zen Dots"/>
                <a:ea typeface="Zen Dots"/>
                <a:cs typeface="Zen Dots"/>
                <a:sym typeface="Zen Dots"/>
              </a:rPr>
              <a:t>Project Title: E-Commerce Web Application </a:t>
            </a:r>
            <a:br>
              <a:rPr lang="en-US" sz="2000" b="1" i="1" dirty="0">
                <a:latin typeface="Zen Dots"/>
                <a:ea typeface="Zen Dots"/>
                <a:cs typeface="Zen Dots"/>
                <a:sym typeface="Zen Dots"/>
              </a:rPr>
            </a:br>
            <a:r>
              <a:rPr lang="en-US" sz="2400" b="1" i="1" dirty="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Course Code: CSE412,</a:t>
            </a:r>
            <a:br>
              <a:rPr lang="en-US" sz="2400" b="1" i="1" dirty="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</a:br>
            <a:r>
              <a:rPr lang="en-US" sz="2400" b="1" i="1" dirty="0">
                <a:solidFill>
                  <a:srgbClr val="0E6790"/>
                </a:solidFill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en-US" sz="2400" b="1" i="1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Section: 02</a:t>
            </a:r>
            <a:r>
              <a:rPr lang="en-US" sz="2400" b="1" i="1" dirty="0">
                <a:latin typeface="Zen Dots"/>
                <a:ea typeface="Zen Dots"/>
                <a:cs typeface="Zen Dots"/>
                <a:sym typeface="Zen Dots"/>
              </a:rPr>
              <a:t>,</a:t>
            </a:r>
            <a:r>
              <a:rPr lang="en-US" sz="2400" b="1" i="1" dirty="0">
                <a:solidFill>
                  <a:srgbClr val="0E6790"/>
                </a:solidFill>
                <a:latin typeface="Zen Dots"/>
                <a:ea typeface="Zen Dots"/>
                <a:cs typeface="Zen Dots"/>
                <a:sym typeface="Zen Dots"/>
              </a:rPr>
              <a:t> </a:t>
            </a:r>
            <a:br>
              <a:rPr lang="en-US" sz="2400" b="1" i="1" dirty="0">
                <a:solidFill>
                  <a:srgbClr val="0E6790"/>
                </a:solidFill>
                <a:latin typeface="Zen Dots"/>
                <a:ea typeface="Zen Dots"/>
                <a:cs typeface="Zen Dots"/>
                <a:sym typeface="Zen Dots"/>
              </a:rPr>
            </a:br>
            <a:r>
              <a:rPr lang="en-US" sz="2400" b="1" i="1" dirty="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Submitted to: Yasin Sazid </a:t>
            </a:r>
            <a:r>
              <a:rPr lang="en-US" sz="3400" b="1" i="1" dirty="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Software </a:t>
            </a:r>
            <a:r>
              <a:rPr lang="en-US" sz="3400" b="1" i="1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Engineering</a:t>
            </a:r>
          </a:p>
        </p:txBody>
      </p:sp>
      <p:sp>
        <p:nvSpPr>
          <p:cNvPr id="1788" name="Google Shape;1788;p35"/>
          <p:cNvSpPr/>
          <p:nvPr/>
        </p:nvSpPr>
        <p:spPr>
          <a:xfrm>
            <a:off x="6782846" y="539999"/>
            <a:ext cx="1641158" cy="1588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1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Zen Dots"/>
              </a:rPr>
              <a:t>Team :3</a:t>
            </a:r>
            <a:endParaRPr sz="1600" b="1" i="1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Zen Dots"/>
            </a:endParaRPr>
          </a:p>
        </p:txBody>
      </p:sp>
      <p:grpSp>
        <p:nvGrpSpPr>
          <p:cNvPr id="1789" name="Google Shape;1789;p35"/>
          <p:cNvGrpSpPr/>
          <p:nvPr/>
        </p:nvGrpSpPr>
        <p:grpSpPr>
          <a:xfrm>
            <a:off x="804440" y="3531599"/>
            <a:ext cx="667682" cy="667682"/>
            <a:chOff x="9011850" y="1484962"/>
            <a:chExt cx="552900" cy="552900"/>
          </a:xfrm>
        </p:grpSpPr>
        <p:pic>
          <p:nvPicPr>
            <p:cNvPr id="1790" name="Google Shape;179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1" name="Google Shape;179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2" name="Google Shape;179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3" name="Google Shape;179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4" name="Google Shape;1794;p35"/>
          <p:cNvSpPr/>
          <p:nvPr/>
        </p:nvSpPr>
        <p:spPr>
          <a:xfrm>
            <a:off x="1258672" y="874447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35"/>
          <p:cNvSpPr/>
          <p:nvPr/>
        </p:nvSpPr>
        <p:spPr>
          <a:xfrm>
            <a:off x="6598226" y="2369089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6" name="Google Shape;1796;p35"/>
          <p:cNvGrpSpPr/>
          <p:nvPr/>
        </p:nvGrpSpPr>
        <p:grpSpPr>
          <a:xfrm>
            <a:off x="2011449" y="225750"/>
            <a:ext cx="790213" cy="667702"/>
            <a:chOff x="2011449" y="225750"/>
            <a:chExt cx="790213" cy="667702"/>
          </a:xfrm>
        </p:grpSpPr>
        <p:pic>
          <p:nvPicPr>
            <p:cNvPr id="1797" name="Google Shape;1797;p35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2099438" y="225750"/>
              <a:ext cx="702225" cy="667702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798" name="Google Shape;1798;p35"/>
            <p:cNvGrpSpPr/>
            <p:nvPr/>
          </p:nvGrpSpPr>
          <p:grpSpPr>
            <a:xfrm>
              <a:off x="2011449" y="446025"/>
              <a:ext cx="785500" cy="283075"/>
              <a:chOff x="2011449" y="446025"/>
              <a:chExt cx="785500" cy="283075"/>
            </a:xfrm>
          </p:grpSpPr>
          <p:sp>
            <p:nvSpPr>
              <p:cNvPr id="1799" name="Google Shape;1799;p35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0" name="Google Shape;1800;p35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1" name="Google Shape;1801;p35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802" name="Google Shape;1802;p35"/>
          <p:cNvGrpSpPr/>
          <p:nvPr/>
        </p:nvGrpSpPr>
        <p:grpSpPr>
          <a:xfrm flipH="1">
            <a:off x="6875488" y="2795989"/>
            <a:ext cx="1769049" cy="1795600"/>
            <a:chOff x="7374951" y="493051"/>
            <a:chExt cx="1769049" cy="1795600"/>
          </a:xfrm>
        </p:grpSpPr>
        <p:pic>
          <p:nvPicPr>
            <p:cNvPr id="1803" name="Google Shape;1803;p35"/>
            <p:cNvPicPr preferRelativeResize="0"/>
            <p:nvPr/>
          </p:nvPicPr>
          <p:blipFill rotWithShape="1">
            <a:blip r:embed="rId5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1804" name="Google Shape;1804;p35"/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1805" name="Google Shape;1805;p35"/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806" name="Google Shape;1806;p35"/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807" name="Google Shape;1807;p35"/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sp>
        </p:grpSp>
      </p:grpSp>
      <p:pic>
        <p:nvPicPr>
          <p:cNvPr id="1808" name="Google Shape;1808;p35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7611348">
            <a:off x="7974892" y="1365000"/>
            <a:ext cx="1339308" cy="1206956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78AE590-A37F-4EED-AAC2-9FA537E153E9}"/>
              </a:ext>
            </a:extLst>
          </p:cNvPr>
          <p:cNvSpPr txBox="1"/>
          <p:nvPr/>
        </p:nvSpPr>
        <p:spPr>
          <a:xfrm>
            <a:off x="8876720" y="78346"/>
            <a:ext cx="26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36"/>
          <p:cNvSpPr txBox="1">
            <a:spLocks noGrp="1"/>
          </p:cNvSpPr>
          <p:nvPr>
            <p:ph type="title"/>
          </p:nvPr>
        </p:nvSpPr>
        <p:spPr>
          <a:xfrm>
            <a:off x="234613" y="240534"/>
            <a:ext cx="4928131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Software </a:t>
            </a:r>
            <a:r>
              <a:rPr lang="en-US" dirty="0"/>
              <a:t>&amp; UI Design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1818" name="Google Shape;18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770" y="4325287"/>
            <a:ext cx="552900" cy="5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0" name="Google Shape;1820;p36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5403170" y="150067"/>
            <a:ext cx="1186025" cy="109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36"/>
          <p:cNvSpPr/>
          <p:nvPr/>
        </p:nvSpPr>
        <p:spPr>
          <a:xfrm>
            <a:off x="-1570098" y="4560991"/>
            <a:ext cx="10957275" cy="761000"/>
          </a:xfrm>
          <a:custGeom>
            <a:avLst/>
            <a:gdLst/>
            <a:ahLst/>
            <a:cxnLst/>
            <a:rect l="l" t="t" r="r" b="b"/>
            <a:pathLst>
              <a:path w="438291" h="30440" extrusionOk="0">
                <a:moveTo>
                  <a:pt x="4705" y="1314"/>
                </a:moveTo>
                <a:cubicBezTo>
                  <a:pt x="18603" y="-250"/>
                  <a:pt x="76749" y="258"/>
                  <a:pt x="96639" y="106"/>
                </a:cubicBezTo>
                <a:cubicBezTo>
                  <a:pt x="116529" y="-46"/>
                  <a:pt x="117867" y="-101"/>
                  <a:pt x="124043" y="401"/>
                </a:cubicBezTo>
                <a:cubicBezTo>
                  <a:pt x="130219" y="903"/>
                  <a:pt x="129533" y="982"/>
                  <a:pt x="133697" y="3116"/>
                </a:cubicBezTo>
                <a:cubicBezTo>
                  <a:pt x="137861" y="5250"/>
                  <a:pt x="142426" y="11432"/>
                  <a:pt x="149029" y="13204"/>
                </a:cubicBezTo>
                <a:cubicBezTo>
                  <a:pt x="155632" y="14976"/>
                  <a:pt x="164901" y="13659"/>
                  <a:pt x="173314" y="13750"/>
                </a:cubicBezTo>
                <a:cubicBezTo>
                  <a:pt x="181727" y="13841"/>
                  <a:pt x="189640" y="13841"/>
                  <a:pt x="199509" y="13750"/>
                </a:cubicBezTo>
                <a:cubicBezTo>
                  <a:pt x="209378" y="13659"/>
                  <a:pt x="217200" y="13295"/>
                  <a:pt x="232526" y="13204"/>
                </a:cubicBezTo>
                <a:cubicBezTo>
                  <a:pt x="247852" y="13113"/>
                  <a:pt x="259404" y="13204"/>
                  <a:pt x="291465" y="13204"/>
                </a:cubicBezTo>
                <a:cubicBezTo>
                  <a:pt x="323527" y="13204"/>
                  <a:pt x="401023" y="14259"/>
                  <a:pt x="424895" y="13204"/>
                </a:cubicBezTo>
                <a:cubicBezTo>
                  <a:pt x="448768" y="12149"/>
                  <a:pt x="433130" y="6931"/>
                  <a:pt x="434700" y="6873"/>
                </a:cubicBezTo>
                <a:cubicBezTo>
                  <a:pt x="436270" y="6816"/>
                  <a:pt x="434636" y="9305"/>
                  <a:pt x="434314" y="12859"/>
                </a:cubicBezTo>
                <a:cubicBezTo>
                  <a:pt x="433992" y="16413"/>
                  <a:pt x="437815" y="25412"/>
                  <a:pt x="432769" y="28199"/>
                </a:cubicBezTo>
                <a:cubicBezTo>
                  <a:pt x="427723" y="30986"/>
                  <a:pt x="415680" y="29491"/>
                  <a:pt x="404040" y="29581"/>
                </a:cubicBezTo>
                <a:cubicBezTo>
                  <a:pt x="392401" y="29672"/>
                  <a:pt x="386912" y="28882"/>
                  <a:pt x="362932" y="28742"/>
                </a:cubicBezTo>
                <a:cubicBezTo>
                  <a:pt x="338952" y="28602"/>
                  <a:pt x="299408" y="28462"/>
                  <a:pt x="260162" y="28742"/>
                </a:cubicBezTo>
                <a:cubicBezTo>
                  <a:pt x="220916" y="29022"/>
                  <a:pt x="168042" y="30280"/>
                  <a:pt x="127455" y="30420"/>
                </a:cubicBezTo>
                <a:cubicBezTo>
                  <a:pt x="86868" y="30560"/>
                  <a:pt x="35929" y="29931"/>
                  <a:pt x="16641" y="29581"/>
                </a:cubicBezTo>
                <a:cubicBezTo>
                  <a:pt x="-2647" y="29232"/>
                  <a:pt x="12472" y="30001"/>
                  <a:pt x="11727" y="28323"/>
                </a:cubicBezTo>
                <a:cubicBezTo>
                  <a:pt x="10982" y="26645"/>
                  <a:pt x="11919" y="22651"/>
                  <a:pt x="12173" y="19512"/>
                </a:cubicBezTo>
                <a:cubicBezTo>
                  <a:pt x="12427" y="16373"/>
                  <a:pt x="14494" y="12521"/>
                  <a:pt x="13249" y="9488"/>
                </a:cubicBezTo>
                <a:cubicBezTo>
                  <a:pt x="12004" y="6455"/>
                  <a:pt x="-9193" y="2878"/>
                  <a:pt x="4705" y="13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22" name="Google Shape;1822;p36"/>
          <p:cNvSpPr/>
          <p:nvPr/>
        </p:nvSpPr>
        <p:spPr>
          <a:xfrm>
            <a:off x="-1391600" y="4642483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3" name="Google Shape;1823;p36"/>
          <p:cNvSpPr/>
          <p:nvPr/>
        </p:nvSpPr>
        <p:spPr>
          <a:xfrm>
            <a:off x="-1426870" y="4692558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4" name="Google Shape;1824;p36"/>
          <p:cNvSpPr/>
          <p:nvPr/>
        </p:nvSpPr>
        <p:spPr>
          <a:xfrm>
            <a:off x="8393021" y="659258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6"/>
          <p:cNvSpPr/>
          <p:nvPr/>
        </p:nvSpPr>
        <p:spPr>
          <a:xfrm>
            <a:off x="5043051" y="255057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7857F2-D3C5-4887-A308-E29294273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90" y="693782"/>
            <a:ext cx="292419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 Diagram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Component-level Diagrams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Wireframes/Prototypes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5AA13-0F11-4A3C-AF60-2F070E624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303" y="2783695"/>
            <a:ext cx="3113294" cy="1552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E9DAC-73B4-445B-A19F-53112A608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062" y="2406490"/>
            <a:ext cx="2449272" cy="2129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B5B9E1-3D67-4DCC-AEF1-ED7471E529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2062" y="1190592"/>
            <a:ext cx="2449272" cy="1228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28F347-A044-47C7-9D0A-3519113F31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8863" y="1205177"/>
            <a:ext cx="2404158" cy="1411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21E593-45E5-4450-B9C9-4CE9EE56EC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03" y="1513938"/>
            <a:ext cx="3328361" cy="28500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2C10A6-154B-4681-8DB5-B4B01961E680}"/>
              </a:ext>
            </a:extLst>
          </p:cNvPr>
          <p:cNvSpPr txBox="1"/>
          <p:nvPr/>
        </p:nvSpPr>
        <p:spPr>
          <a:xfrm>
            <a:off x="8581026" y="185074"/>
            <a:ext cx="47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45"/>
          <p:cNvSpPr txBox="1">
            <a:spLocks noGrp="1"/>
          </p:cNvSpPr>
          <p:nvPr>
            <p:ph type="title" idx="8"/>
          </p:nvPr>
        </p:nvSpPr>
        <p:spPr>
          <a:xfrm>
            <a:off x="0" y="185011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lt2"/>
                </a:solidFill>
              </a:rPr>
              <a:t>Software Testing</a:t>
            </a:r>
            <a:br>
              <a:rPr lang="en-US" dirty="0">
                <a:solidFill>
                  <a:schemeClr val="lt2"/>
                </a:solidFill>
              </a:rPr>
            </a:br>
            <a:endParaRPr lang="en-US" b="1" i="1" dirty="0">
              <a:solidFill>
                <a:schemeClr val="lt2"/>
              </a:solidFill>
            </a:endParaRPr>
          </a:p>
        </p:txBody>
      </p:sp>
      <p:sp>
        <p:nvSpPr>
          <p:cNvPr id="2058" name="Google Shape;2058;p45"/>
          <p:cNvSpPr txBox="1">
            <a:spLocks noGrp="1"/>
          </p:cNvSpPr>
          <p:nvPr>
            <p:ph type="title"/>
          </p:nvPr>
        </p:nvSpPr>
        <p:spPr>
          <a:xfrm>
            <a:off x="367558" y="916371"/>
            <a:ext cx="3175800" cy="29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White Box Testing</a:t>
            </a:r>
            <a:r>
              <a:rPr lang="en-US" dirty="0"/>
              <a:t>:</a:t>
            </a:r>
            <a:endParaRPr b="1" i="1" dirty="0"/>
          </a:p>
        </p:txBody>
      </p:sp>
      <p:sp>
        <p:nvSpPr>
          <p:cNvPr id="2060" name="Google Shape;2060;p45"/>
          <p:cNvSpPr txBox="1">
            <a:spLocks noGrp="1"/>
          </p:cNvSpPr>
          <p:nvPr>
            <p:ph type="title" idx="2"/>
          </p:nvPr>
        </p:nvSpPr>
        <p:spPr>
          <a:xfrm>
            <a:off x="4678034" y="916371"/>
            <a:ext cx="3175800" cy="29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Black Box Testing</a:t>
            </a:r>
            <a:r>
              <a:rPr lang="en-US" dirty="0"/>
              <a:t>:</a:t>
            </a:r>
            <a:endParaRPr b="1" i="1" dirty="0"/>
          </a:p>
        </p:txBody>
      </p:sp>
      <p:sp>
        <p:nvSpPr>
          <p:cNvPr id="2061" name="Google Shape;2061;p45"/>
          <p:cNvSpPr txBox="1">
            <a:spLocks noGrp="1"/>
          </p:cNvSpPr>
          <p:nvPr>
            <p:ph type="subTitle" idx="3"/>
          </p:nvPr>
        </p:nvSpPr>
        <p:spPr>
          <a:xfrm>
            <a:off x="381136" y="1174246"/>
            <a:ext cx="3175800" cy="360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Cart Logic &amp; Registration Logic (CFG)</a:t>
            </a:r>
          </a:p>
        </p:txBody>
      </p:sp>
      <p:pic>
        <p:nvPicPr>
          <p:cNvPr id="2066" name="Google Shape;2066;p45"/>
          <p:cNvPicPr preferRelativeResize="0"/>
          <p:nvPr/>
        </p:nvPicPr>
        <p:blipFill rotWithShape="1">
          <a:blip r:embed="rId3">
            <a:alphaModFix/>
          </a:blip>
          <a:srcRect t="4915"/>
          <a:stretch/>
        </p:blipFill>
        <p:spPr>
          <a:xfrm>
            <a:off x="2280400" y="4459800"/>
            <a:ext cx="1276536" cy="12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7" name="Google Shape;2067;p45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8423975" y="837258"/>
            <a:ext cx="1452025" cy="1344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8" name="Google Shape;2068;p45"/>
          <p:cNvGrpSpPr/>
          <p:nvPr/>
        </p:nvGrpSpPr>
        <p:grpSpPr>
          <a:xfrm>
            <a:off x="3444725" y="993905"/>
            <a:ext cx="268803" cy="215781"/>
            <a:chOff x="2909906" y="2033732"/>
            <a:chExt cx="446667" cy="374853"/>
          </a:xfrm>
        </p:grpSpPr>
        <p:sp>
          <p:nvSpPr>
            <p:cNvPr id="2069" name="Google Shape;2069;p45"/>
            <p:cNvSpPr/>
            <p:nvPr/>
          </p:nvSpPr>
          <p:spPr>
            <a:xfrm>
              <a:off x="2945095" y="2111026"/>
              <a:ext cx="32643" cy="13117"/>
            </a:xfrm>
            <a:custGeom>
              <a:avLst/>
              <a:gdLst/>
              <a:ahLst/>
              <a:cxnLst/>
              <a:rect l="l" t="t" r="r" b="b"/>
              <a:pathLst>
                <a:path w="1090" h="438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871" y="438"/>
                  </a:lnTo>
                  <a:cubicBezTo>
                    <a:pt x="991" y="438"/>
                    <a:pt x="1090" y="340"/>
                    <a:pt x="1090" y="219"/>
                  </a:cubicBezTo>
                  <a:cubicBezTo>
                    <a:pt x="1090" y="99"/>
                    <a:pt x="991" y="1"/>
                    <a:pt x="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5"/>
            <p:cNvSpPr/>
            <p:nvPr/>
          </p:nvSpPr>
          <p:spPr>
            <a:xfrm>
              <a:off x="2945095" y="2139866"/>
              <a:ext cx="32643" cy="13117"/>
            </a:xfrm>
            <a:custGeom>
              <a:avLst/>
              <a:gdLst/>
              <a:ahLst/>
              <a:cxnLst/>
              <a:rect l="l" t="t" r="r" b="b"/>
              <a:pathLst>
                <a:path w="1090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8"/>
                    <a:pt x="219" y="438"/>
                  </a:cubicBezTo>
                  <a:lnTo>
                    <a:pt x="871" y="438"/>
                  </a:lnTo>
                  <a:cubicBezTo>
                    <a:pt x="991" y="438"/>
                    <a:pt x="1090" y="339"/>
                    <a:pt x="1090" y="219"/>
                  </a:cubicBezTo>
                  <a:cubicBezTo>
                    <a:pt x="1090" y="99"/>
                    <a:pt x="991" y="0"/>
                    <a:pt x="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5"/>
            <p:cNvSpPr/>
            <p:nvPr/>
          </p:nvSpPr>
          <p:spPr>
            <a:xfrm>
              <a:off x="2945095" y="2168645"/>
              <a:ext cx="32643" cy="13147"/>
            </a:xfrm>
            <a:custGeom>
              <a:avLst/>
              <a:gdLst/>
              <a:ahLst/>
              <a:cxnLst/>
              <a:rect l="l" t="t" r="r" b="b"/>
              <a:pathLst>
                <a:path w="109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1"/>
                    <a:pt x="99" y="438"/>
                    <a:pt x="219" y="438"/>
                  </a:cubicBezTo>
                  <a:lnTo>
                    <a:pt x="871" y="438"/>
                  </a:lnTo>
                  <a:cubicBezTo>
                    <a:pt x="991" y="438"/>
                    <a:pt x="1090" y="340"/>
                    <a:pt x="1090" y="220"/>
                  </a:cubicBezTo>
                  <a:cubicBezTo>
                    <a:pt x="1090" y="99"/>
                    <a:pt x="991" y="1"/>
                    <a:pt x="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5"/>
            <p:cNvSpPr/>
            <p:nvPr/>
          </p:nvSpPr>
          <p:spPr>
            <a:xfrm>
              <a:off x="2945095" y="2197485"/>
              <a:ext cx="32643" cy="13087"/>
            </a:xfrm>
            <a:custGeom>
              <a:avLst/>
              <a:gdLst/>
              <a:ahLst/>
              <a:cxnLst/>
              <a:rect l="l" t="t" r="r" b="b"/>
              <a:pathLst>
                <a:path w="109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41"/>
                    <a:pt x="99" y="437"/>
                    <a:pt x="219" y="437"/>
                  </a:cubicBezTo>
                  <a:lnTo>
                    <a:pt x="871" y="437"/>
                  </a:lnTo>
                  <a:cubicBezTo>
                    <a:pt x="991" y="437"/>
                    <a:pt x="1090" y="340"/>
                    <a:pt x="1090" y="219"/>
                  </a:cubicBezTo>
                  <a:cubicBezTo>
                    <a:pt x="1090" y="99"/>
                    <a:pt x="991" y="0"/>
                    <a:pt x="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5"/>
            <p:cNvSpPr/>
            <p:nvPr/>
          </p:nvSpPr>
          <p:spPr>
            <a:xfrm>
              <a:off x="2945095" y="2226324"/>
              <a:ext cx="32643" cy="13117"/>
            </a:xfrm>
            <a:custGeom>
              <a:avLst/>
              <a:gdLst/>
              <a:ahLst/>
              <a:cxnLst/>
              <a:rect l="l" t="t" r="r" b="b"/>
              <a:pathLst>
                <a:path w="1090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8"/>
                    <a:pt x="219" y="438"/>
                  </a:cubicBezTo>
                  <a:lnTo>
                    <a:pt x="871" y="438"/>
                  </a:lnTo>
                  <a:cubicBezTo>
                    <a:pt x="991" y="438"/>
                    <a:pt x="1090" y="339"/>
                    <a:pt x="1090" y="219"/>
                  </a:cubicBezTo>
                  <a:cubicBezTo>
                    <a:pt x="1090" y="99"/>
                    <a:pt x="991" y="0"/>
                    <a:pt x="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5"/>
            <p:cNvSpPr/>
            <p:nvPr/>
          </p:nvSpPr>
          <p:spPr>
            <a:xfrm>
              <a:off x="2945095" y="2255134"/>
              <a:ext cx="32643" cy="13147"/>
            </a:xfrm>
            <a:custGeom>
              <a:avLst/>
              <a:gdLst/>
              <a:ahLst/>
              <a:cxnLst/>
              <a:rect l="l" t="t" r="r" b="b"/>
              <a:pathLst>
                <a:path w="109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871" y="438"/>
                  </a:lnTo>
                  <a:cubicBezTo>
                    <a:pt x="991" y="438"/>
                    <a:pt x="1090" y="340"/>
                    <a:pt x="1090" y="219"/>
                  </a:cubicBezTo>
                  <a:cubicBezTo>
                    <a:pt x="1090" y="99"/>
                    <a:pt x="991" y="1"/>
                    <a:pt x="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5"/>
            <p:cNvSpPr/>
            <p:nvPr/>
          </p:nvSpPr>
          <p:spPr>
            <a:xfrm>
              <a:off x="2945095" y="2283973"/>
              <a:ext cx="32643" cy="13117"/>
            </a:xfrm>
            <a:custGeom>
              <a:avLst/>
              <a:gdLst/>
              <a:ahLst/>
              <a:cxnLst/>
              <a:rect l="l" t="t" r="r" b="b"/>
              <a:pathLst>
                <a:path w="1090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8"/>
                    <a:pt x="219" y="438"/>
                  </a:cubicBezTo>
                  <a:lnTo>
                    <a:pt x="871" y="438"/>
                  </a:lnTo>
                  <a:cubicBezTo>
                    <a:pt x="991" y="438"/>
                    <a:pt x="1090" y="339"/>
                    <a:pt x="1090" y="219"/>
                  </a:cubicBezTo>
                  <a:cubicBezTo>
                    <a:pt x="1090" y="99"/>
                    <a:pt x="991" y="0"/>
                    <a:pt x="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5"/>
            <p:cNvSpPr/>
            <p:nvPr/>
          </p:nvSpPr>
          <p:spPr>
            <a:xfrm>
              <a:off x="2945095" y="2312812"/>
              <a:ext cx="32643" cy="13117"/>
            </a:xfrm>
            <a:custGeom>
              <a:avLst/>
              <a:gdLst/>
              <a:ahLst/>
              <a:cxnLst/>
              <a:rect l="l" t="t" r="r" b="b"/>
              <a:pathLst>
                <a:path w="1090" h="438" extrusionOk="0">
                  <a:moveTo>
                    <a:pt x="219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871" y="437"/>
                  </a:lnTo>
                  <a:cubicBezTo>
                    <a:pt x="991" y="437"/>
                    <a:pt x="1090" y="339"/>
                    <a:pt x="1090" y="219"/>
                  </a:cubicBezTo>
                  <a:cubicBezTo>
                    <a:pt x="1090" y="98"/>
                    <a:pt x="991" y="0"/>
                    <a:pt x="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5"/>
            <p:cNvSpPr/>
            <p:nvPr/>
          </p:nvSpPr>
          <p:spPr>
            <a:xfrm>
              <a:off x="2945095" y="2341622"/>
              <a:ext cx="32643" cy="13117"/>
            </a:xfrm>
            <a:custGeom>
              <a:avLst/>
              <a:gdLst/>
              <a:ahLst/>
              <a:cxnLst/>
              <a:rect l="l" t="t" r="r" b="b"/>
              <a:pathLst>
                <a:path w="1090" h="438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871" y="437"/>
                  </a:lnTo>
                  <a:cubicBezTo>
                    <a:pt x="991" y="437"/>
                    <a:pt x="1090" y="340"/>
                    <a:pt x="1090" y="219"/>
                  </a:cubicBezTo>
                  <a:cubicBezTo>
                    <a:pt x="1090" y="99"/>
                    <a:pt x="991" y="1"/>
                    <a:pt x="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3052606" y="2197485"/>
              <a:ext cx="60973" cy="13087"/>
            </a:xfrm>
            <a:custGeom>
              <a:avLst/>
              <a:gdLst/>
              <a:ahLst/>
              <a:cxnLst/>
              <a:rect l="l" t="t" r="r" b="b"/>
              <a:pathLst>
                <a:path w="2036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2" y="341"/>
                    <a:pt x="99" y="437"/>
                    <a:pt x="219" y="437"/>
                  </a:cubicBezTo>
                  <a:lnTo>
                    <a:pt x="1817" y="437"/>
                  </a:lnTo>
                  <a:cubicBezTo>
                    <a:pt x="1937" y="437"/>
                    <a:pt x="2036" y="340"/>
                    <a:pt x="2036" y="219"/>
                  </a:cubicBezTo>
                  <a:cubicBezTo>
                    <a:pt x="2036" y="99"/>
                    <a:pt x="1937" y="0"/>
                    <a:pt x="1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3052606" y="2226324"/>
              <a:ext cx="38602" cy="13117"/>
            </a:xfrm>
            <a:custGeom>
              <a:avLst/>
              <a:gdLst/>
              <a:ahLst/>
              <a:cxnLst/>
              <a:rect l="l" t="t" r="r" b="b"/>
              <a:pathLst>
                <a:path w="1289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2" y="339"/>
                    <a:pt x="99" y="438"/>
                    <a:pt x="219" y="438"/>
                  </a:cubicBezTo>
                  <a:lnTo>
                    <a:pt x="1071" y="438"/>
                  </a:lnTo>
                  <a:cubicBezTo>
                    <a:pt x="1191" y="438"/>
                    <a:pt x="1289" y="339"/>
                    <a:pt x="1289" y="219"/>
                  </a:cubicBezTo>
                  <a:cubicBezTo>
                    <a:pt x="1289" y="99"/>
                    <a:pt x="1191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3052606" y="2168645"/>
              <a:ext cx="38602" cy="13147"/>
            </a:xfrm>
            <a:custGeom>
              <a:avLst/>
              <a:gdLst/>
              <a:ahLst/>
              <a:cxnLst/>
              <a:rect l="l" t="t" r="r" b="b"/>
              <a:pathLst>
                <a:path w="1289" h="439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2" y="341"/>
                    <a:pt x="99" y="438"/>
                    <a:pt x="219" y="438"/>
                  </a:cubicBezTo>
                  <a:lnTo>
                    <a:pt x="1071" y="438"/>
                  </a:lnTo>
                  <a:cubicBezTo>
                    <a:pt x="1191" y="438"/>
                    <a:pt x="1289" y="340"/>
                    <a:pt x="1289" y="220"/>
                  </a:cubicBezTo>
                  <a:cubicBezTo>
                    <a:pt x="1289" y="99"/>
                    <a:pt x="1191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5"/>
            <p:cNvSpPr/>
            <p:nvPr/>
          </p:nvSpPr>
          <p:spPr>
            <a:xfrm>
              <a:off x="3108159" y="2168675"/>
              <a:ext cx="88106" cy="13147"/>
            </a:xfrm>
            <a:custGeom>
              <a:avLst/>
              <a:gdLst/>
              <a:ahLst/>
              <a:cxnLst/>
              <a:rect l="l" t="t" r="r" b="b"/>
              <a:pathLst>
                <a:path w="2942" h="439" extrusionOk="0">
                  <a:moveTo>
                    <a:pt x="218" y="1"/>
                  </a:moveTo>
                  <a:cubicBezTo>
                    <a:pt x="98" y="1"/>
                    <a:pt x="1" y="99"/>
                    <a:pt x="1" y="220"/>
                  </a:cubicBezTo>
                  <a:cubicBezTo>
                    <a:pt x="1" y="340"/>
                    <a:pt x="98" y="438"/>
                    <a:pt x="218" y="438"/>
                  </a:cubicBezTo>
                  <a:lnTo>
                    <a:pt x="2722" y="438"/>
                  </a:lnTo>
                  <a:cubicBezTo>
                    <a:pt x="2844" y="437"/>
                    <a:pt x="2941" y="340"/>
                    <a:pt x="2941" y="220"/>
                  </a:cubicBezTo>
                  <a:cubicBezTo>
                    <a:pt x="2941" y="99"/>
                    <a:pt x="2843" y="1"/>
                    <a:pt x="2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5"/>
            <p:cNvSpPr/>
            <p:nvPr/>
          </p:nvSpPr>
          <p:spPr>
            <a:xfrm>
              <a:off x="3052606" y="2139866"/>
              <a:ext cx="94155" cy="13117"/>
            </a:xfrm>
            <a:custGeom>
              <a:avLst/>
              <a:gdLst/>
              <a:ahLst/>
              <a:cxnLst/>
              <a:rect l="l" t="t" r="r" b="b"/>
              <a:pathLst>
                <a:path w="3144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2" y="339"/>
                    <a:pt x="99" y="438"/>
                    <a:pt x="219" y="438"/>
                  </a:cubicBezTo>
                  <a:lnTo>
                    <a:pt x="2925" y="438"/>
                  </a:lnTo>
                  <a:cubicBezTo>
                    <a:pt x="3046" y="438"/>
                    <a:pt x="3144" y="339"/>
                    <a:pt x="3144" y="219"/>
                  </a:cubicBezTo>
                  <a:cubicBezTo>
                    <a:pt x="3144" y="99"/>
                    <a:pt x="3046" y="0"/>
                    <a:pt x="2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5"/>
            <p:cNvSpPr/>
            <p:nvPr/>
          </p:nvSpPr>
          <p:spPr>
            <a:xfrm>
              <a:off x="3052606" y="2111026"/>
              <a:ext cx="38602" cy="13117"/>
            </a:xfrm>
            <a:custGeom>
              <a:avLst/>
              <a:gdLst/>
              <a:ahLst/>
              <a:cxnLst/>
              <a:rect l="l" t="t" r="r" b="b"/>
              <a:pathLst>
                <a:path w="1289" h="438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2" y="340"/>
                    <a:pt x="99" y="438"/>
                    <a:pt x="219" y="438"/>
                  </a:cubicBezTo>
                  <a:lnTo>
                    <a:pt x="1071" y="438"/>
                  </a:lnTo>
                  <a:cubicBezTo>
                    <a:pt x="1191" y="438"/>
                    <a:pt x="1289" y="340"/>
                    <a:pt x="1289" y="219"/>
                  </a:cubicBezTo>
                  <a:cubicBezTo>
                    <a:pt x="1289" y="99"/>
                    <a:pt x="1191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5"/>
            <p:cNvSpPr/>
            <p:nvPr/>
          </p:nvSpPr>
          <p:spPr>
            <a:xfrm>
              <a:off x="3108159" y="2111026"/>
              <a:ext cx="167616" cy="13117"/>
            </a:xfrm>
            <a:custGeom>
              <a:avLst/>
              <a:gdLst/>
              <a:ahLst/>
              <a:cxnLst/>
              <a:rect l="l" t="t" r="r" b="b"/>
              <a:pathLst>
                <a:path w="5597" h="438" extrusionOk="0">
                  <a:moveTo>
                    <a:pt x="218" y="1"/>
                  </a:moveTo>
                  <a:cubicBezTo>
                    <a:pt x="98" y="1"/>
                    <a:pt x="1" y="99"/>
                    <a:pt x="1" y="219"/>
                  </a:cubicBezTo>
                  <a:cubicBezTo>
                    <a:pt x="1" y="340"/>
                    <a:pt x="98" y="438"/>
                    <a:pt x="218" y="438"/>
                  </a:cubicBezTo>
                  <a:lnTo>
                    <a:pt x="5379" y="438"/>
                  </a:lnTo>
                  <a:cubicBezTo>
                    <a:pt x="5499" y="438"/>
                    <a:pt x="5597" y="340"/>
                    <a:pt x="5597" y="219"/>
                  </a:cubicBezTo>
                  <a:cubicBezTo>
                    <a:pt x="5597" y="99"/>
                    <a:pt x="5499" y="1"/>
                    <a:pt x="5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5"/>
            <p:cNvSpPr/>
            <p:nvPr/>
          </p:nvSpPr>
          <p:spPr>
            <a:xfrm>
              <a:off x="3052606" y="2341622"/>
              <a:ext cx="60973" cy="13117"/>
            </a:xfrm>
            <a:custGeom>
              <a:avLst/>
              <a:gdLst/>
              <a:ahLst/>
              <a:cxnLst/>
              <a:rect l="l" t="t" r="r" b="b"/>
              <a:pathLst>
                <a:path w="2036" h="438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1817" y="437"/>
                  </a:lnTo>
                  <a:cubicBezTo>
                    <a:pt x="1937" y="437"/>
                    <a:pt x="2036" y="340"/>
                    <a:pt x="2036" y="219"/>
                  </a:cubicBezTo>
                  <a:cubicBezTo>
                    <a:pt x="2036" y="99"/>
                    <a:pt x="1937" y="1"/>
                    <a:pt x="1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5"/>
            <p:cNvSpPr/>
            <p:nvPr/>
          </p:nvSpPr>
          <p:spPr>
            <a:xfrm>
              <a:off x="3052606" y="2255134"/>
              <a:ext cx="68161" cy="13117"/>
            </a:xfrm>
            <a:custGeom>
              <a:avLst/>
              <a:gdLst/>
              <a:ahLst/>
              <a:cxnLst/>
              <a:rect l="l" t="t" r="r" b="b"/>
              <a:pathLst>
                <a:path w="2276" h="438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2057" y="437"/>
                  </a:lnTo>
                  <a:cubicBezTo>
                    <a:pt x="2057" y="437"/>
                    <a:pt x="2058" y="437"/>
                    <a:pt x="2059" y="437"/>
                  </a:cubicBezTo>
                  <a:cubicBezTo>
                    <a:pt x="2179" y="437"/>
                    <a:pt x="2275" y="339"/>
                    <a:pt x="2275" y="219"/>
                  </a:cubicBezTo>
                  <a:cubicBezTo>
                    <a:pt x="2275" y="99"/>
                    <a:pt x="2177" y="1"/>
                    <a:pt x="2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5"/>
            <p:cNvSpPr/>
            <p:nvPr/>
          </p:nvSpPr>
          <p:spPr>
            <a:xfrm>
              <a:off x="3052606" y="2283973"/>
              <a:ext cx="28510" cy="13117"/>
            </a:xfrm>
            <a:custGeom>
              <a:avLst/>
              <a:gdLst/>
              <a:ahLst/>
              <a:cxnLst/>
              <a:rect l="l" t="t" r="r" b="b"/>
              <a:pathLst>
                <a:path w="95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2" y="339"/>
                    <a:pt x="99" y="438"/>
                    <a:pt x="219" y="438"/>
                  </a:cubicBezTo>
                  <a:lnTo>
                    <a:pt x="733" y="438"/>
                  </a:lnTo>
                  <a:cubicBezTo>
                    <a:pt x="853" y="438"/>
                    <a:pt x="952" y="339"/>
                    <a:pt x="952" y="219"/>
                  </a:cubicBezTo>
                  <a:cubicBezTo>
                    <a:pt x="952" y="99"/>
                    <a:pt x="853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5"/>
            <p:cNvSpPr/>
            <p:nvPr/>
          </p:nvSpPr>
          <p:spPr>
            <a:xfrm>
              <a:off x="3052606" y="2312812"/>
              <a:ext cx="60973" cy="13087"/>
            </a:xfrm>
            <a:custGeom>
              <a:avLst/>
              <a:gdLst/>
              <a:ahLst/>
              <a:cxnLst/>
              <a:rect l="l" t="t" r="r" b="b"/>
              <a:pathLst>
                <a:path w="2036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1817" y="436"/>
                  </a:lnTo>
                  <a:cubicBezTo>
                    <a:pt x="1937" y="436"/>
                    <a:pt x="2036" y="339"/>
                    <a:pt x="2036" y="219"/>
                  </a:cubicBezTo>
                  <a:cubicBezTo>
                    <a:pt x="2036" y="98"/>
                    <a:pt x="1937" y="0"/>
                    <a:pt x="1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3274697" y="2226234"/>
              <a:ext cx="53396" cy="53366"/>
            </a:xfrm>
            <a:custGeom>
              <a:avLst/>
              <a:gdLst/>
              <a:ahLst/>
              <a:cxnLst/>
              <a:rect l="l" t="t" r="r" b="b"/>
              <a:pathLst>
                <a:path w="1783" h="1782" extrusionOk="0">
                  <a:moveTo>
                    <a:pt x="892" y="434"/>
                  </a:moveTo>
                  <a:cubicBezTo>
                    <a:pt x="1143" y="434"/>
                    <a:pt x="1347" y="639"/>
                    <a:pt x="1347" y="889"/>
                  </a:cubicBezTo>
                  <a:cubicBezTo>
                    <a:pt x="1345" y="1142"/>
                    <a:pt x="1142" y="1346"/>
                    <a:pt x="892" y="1346"/>
                  </a:cubicBezTo>
                  <a:cubicBezTo>
                    <a:pt x="641" y="1346"/>
                    <a:pt x="437" y="1141"/>
                    <a:pt x="437" y="889"/>
                  </a:cubicBezTo>
                  <a:cubicBezTo>
                    <a:pt x="437" y="639"/>
                    <a:pt x="641" y="434"/>
                    <a:pt x="892" y="434"/>
                  </a:cubicBezTo>
                  <a:close/>
                  <a:moveTo>
                    <a:pt x="892" y="0"/>
                  </a:moveTo>
                  <a:cubicBezTo>
                    <a:pt x="401" y="0"/>
                    <a:pt x="0" y="400"/>
                    <a:pt x="0" y="892"/>
                  </a:cubicBezTo>
                  <a:cubicBezTo>
                    <a:pt x="0" y="1382"/>
                    <a:pt x="400" y="1782"/>
                    <a:pt x="892" y="1782"/>
                  </a:cubicBezTo>
                  <a:cubicBezTo>
                    <a:pt x="1382" y="1782"/>
                    <a:pt x="1782" y="1383"/>
                    <a:pt x="1782" y="892"/>
                  </a:cubicBezTo>
                  <a:cubicBezTo>
                    <a:pt x="1781" y="400"/>
                    <a:pt x="1382" y="0"/>
                    <a:pt x="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5"/>
            <p:cNvSpPr/>
            <p:nvPr/>
          </p:nvSpPr>
          <p:spPr>
            <a:xfrm>
              <a:off x="2909906" y="2033732"/>
              <a:ext cx="446667" cy="374853"/>
            </a:xfrm>
            <a:custGeom>
              <a:avLst/>
              <a:gdLst/>
              <a:ahLst/>
              <a:cxnLst/>
              <a:rect l="l" t="t" r="r" b="b"/>
              <a:pathLst>
                <a:path w="14915" h="12517" extrusionOk="0">
                  <a:moveTo>
                    <a:pt x="12492" y="435"/>
                  </a:moveTo>
                  <a:cubicBezTo>
                    <a:pt x="12623" y="435"/>
                    <a:pt x="12728" y="541"/>
                    <a:pt x="12728" y="672"/>
                  </a:cubicBezTo>
                  <a:lnTo>
                    <a:pt x="12728" y="1642"/>
                  </a:lnTo>
                  <a:lnTo>
                    <a:pt x="437" y="1642"/>
                  </a:lnTo>
                  <a:lnTo>
                    <a:pt x="437" y="672"/>
                  </a:lnTo>
                  <a:cubicBezTo>
                    <a:pt x="437" y="541"/>
                    <a:pt x="543" y="435"/>
                    <a:pt x="673" y="435"/>
                  </a:cubicBezTo>
                  <a:close/>
                  <a:moveTo>
                    <a:pt x="3819" y="2082"/>
                  </a:moveTo>
                  <a:lnTo>
                    <a:pt x="3819" y="11223"/>
                  </a:lnTo>
                  <a:lnTo>
                    <a:pt x="674" y="11223"/>
                  </a:lnTo>
                  <a:cubicBezTo>
                    <a:pt x="544" y="11223"/>
                    <a:pt x="438" y="11118"/>
                    <a:pt x="438" y="10987"/>
                  </a:cubicBezTo>
                  <a:lnTo>
                    <a:pt x="438" y="2082"/>
                  </a:lnTo>
                  <a:close/>
                  <a:moveTo>
                    <a:pt x="14308" y="5908"/>
                  </a:moveTo>
                  <a:cubicBezTo>
                    <a:pt x="14403" y="5908"/>
                    <a:pt x="14480" y="5985"/>
                    <a:pt x="14480" y="6080"/>
                  </a:cubicBezTo>
                  <a:lnTo>
                    <a:pt x="14480" y="10349"/>
                  </a:lnTo>
                  <a:lnTo>
                    <a:pt x="14479" y="10349"/>
                  </a:lnTo>
                  <a:lnTo>
                    <a:pt x="13031" y="8796"/>
                  </a:lnTo>
                  <a:cubicBezTo>
                    <a:pt x="12987" y="8750"/>
                    <a:pt x="12929" y="8726"/>
                    <a:pt x="12871" y="8726"/>
                  </a:cubicBezTo>
                  <a:cubicBezTo>
                    <a:pt x="12818" y="8726"/>
                    <a:pt x="12765" y="8746"/>
                    <a:pt x="12723" y="8784"/>
                  </a:cubicBezTo>
                  <a:lnTo>
                    <a:pt x="11026" y="10355"/>
                  </a:lnTo>
                  <a:lnTo>
                    <a:pt x="9572" y="8796"/>
                  </a:lnTo>
                  <a:cubicBezTo>
                    <a:pt x="9528" y="8750"/>
                    <a:pt x="9470" y="8726"/>
                    <a:pt x="9411" y="8726"/>
                  </a:cubicBezTo>
                  <a:cubicBezTo>
                    <a:pt x="9359" y="8726"/>
                    <a:pt x="9306" y="8746"/>
                    <a:pt x="9264" y="8784"/>
                  </a:cubicBezTo>
                  <a:lnTo>
                    <a:pt x="8791" y="9223"/>
                  </a:lnTo>
                  <a:cubicBezTo>
                    <a:pt x="8702" y="9304"/>
                    <a:pt x="8698" y="9443"/>
                    <a:pt x="8779" y="9532"/>
                  </a:cubicBezTo>
                  <a:cubicBezTo>
                    <a:pt x="8823" y="9578"/>
                    <a:pt x="8881" y="9602"/>
                    <a:pt x="8940" y="9602"/>
                  </a:cubicBezTo>
                  <a:cubicBezTo>
                    <a:pt x="8993" y="9602"/>
                    <a:pt x="9046" y="9582"/>
                    <a:pt x="9088" y="9543"/>
                  </a:cubicBezTo>
                  <a:lnTo>
                    <a:pt x="9402" y="9252"/>
                  </a:lnTo>
                  <a:lnTo>
                    <a:pt x="11583" y="11591"/>
                  </a:lnTo>
                  <a:cubicBezTo>
                    <a:pt x="11626" y="11637"/>
                    <a:pt x="11683" y="11661"/>
                    <a:pt x="11743" y="11661"/>
                  </a:cubicBezTo>
                  <a:cubicBezTo>
                    <a:pt x="11929" y="11661"/>
                    <a:pt x="12032" y="11433"/>
                    <a:pt x="11902" y="11295"/>
                  </a:cubicBezTo>
                  <a:lnTo>
                    <a:pt x="11325" y="10675"/>
                  </a:lnTo>
                  <a:lnTo>
                    <a:pt x="12861" y="9254"/>
                  </a:lnTo>
                  <a:lnTo>
                    <a:pt x="14481" y="10991"/>
                  </a:lnTo>
                  <a:lnTo>
                    <a:pt x="14481" y="11913"/>
                  </a:lnTo>
                  <a:cubicBezTo>
                    <a:pt x="14481" y="12007"/>
                    <a:pt x="14404" y="12085"/>
                    <a:pt x="14309" y="12085"/>
                  </a:cubicBezTo>
                  <a:lnTo>
                    <a:pt x="7974" y="12085"/>
                  </a:lnTo>
                  <a:cubicBezTo>
                    <a:pt x="7880" y="12085"/>
                    <a:pt x="7802" y="12007"/>
                    <a:pt x="7802" y="11913"/>
                  </a:cubicBezTo>
                  <a:lnTo>
                    <a:pt x="7802" y="10736"/>
                  </a:lnTo>
                  <a:lnTo>
                    <a:pt x="8336" y="10241"/>
                  </a:lnTo>
                  <a:cubicBezTo>
                    <a:pt x="8425" y="10159"/>
                    <a:pt x="8430" y="10021"/>
                    <a:pt x="8348" y="9932"/>
                  </a:cubicBezTo>
                  <a:cubicBezTo>
                    <a:pt x="8305" y="9886"/>
                    <a:pt x="8247" y="9862"/>
                    <a:pt x="8188" y="9862"/>
                  </a:cubicBezTo>
                  <a:cubicBezTo>
                    <a:pt x="8135" y="9862"/>
                    <a:pt x="8082" y="9881"/>
                    <a:pt x="8040" y="9921"/>
                  </a:cubicBezTo>
                  <a:lnTo>
                    <a:pt x="7801" y="10141"/>
                  </a:lnTo>
                  <a:lnTo>
                    <a:pt x="7801" y="6080"/>
                  </a:lnTo>
                  <a:cubicBezTo>
                    <a:pt x="7801" y="5985"/>
                    <a:pt x="7879" y="5908"/>
                    <a:pt x="7973" y="5908"/>
                  </a:cubicBezTo>
                  <a:close/>
                  <a:moveTo>
                    <a:pt x="673" y="0"/>
                  </a:moveTo>
                  <a:cubicBezTo>
                    <a:pt x="302" y="0"/>
                    <a:pt x="1" y="303"/>
                    <a:pt x="1" y="672"/>
                  </a:cubicBezTo>
                  <a:lnTo>
                    <a:pt x="1" y="10987"/>
                  </a:lnTo>
                  <a:cubicBezTo>
                    <a:pt x="1" y="11358"/>
                    <a:pt x="303" y="11659"/>
                    <a:pt x="673" y="11659"/>
                  </a:cubicBezTo>
                  <a:lnTo>
                    <a:pt x="7364" y="11659"/>
                  </a:lnTo>
                  <a:lnTo>
                    <a:pt x="7364" y="11910"/>
                  </a:lnTo>
                  <a:cubicBezTo>
                    <a:pt x="7364" y="12245"/>
                    <a:pt x="7636" y="12517"/>
                    <a:pt x="7971" y="12517"/>
                  </a:cubicBezTo>
                  <a:lnTo>
                    <a:pt x="14306" y="12517"/>
                  </a:lnTo>
                  <a:cubicBezTo>
                    <a:pt x="14641" y="12517"/>
                    <a:pt x="14912" y="12245"/>
                    <a:pt x="14912" y="11910"/>
                  </a:cubicBezTo>
                  <a:lnTo>
                    <a:pt x="14912" y="6076"/>
                  </a:lnTo>
                  <a:cubicBezTo>
                    <a:pt x="14914" y="5742"/>
                    <a:pt x="14642" y="5470"/>
                    <a:pt x="14307" y="5470"/>
                  </a:cubicBezTo>
                  <a:lnTo>
                    <a:pt x="13166" y="5470"/>
                  </a:lnTo>
                  <a:lnTo>
                    <a:pt x="13166" y="4077"/>
                  </a:lnTo>
                  <a:cubicBezTo>
                    <a:pt x="13166" y="3957"/>
                    <a:pt x="13067" y="3858"/>
                    <a:pt x="12947" y="3858"/>
                  </a:cubicBezTo>
                  <a:cubicBezTo>
                    <a:pt x="12827" y="3858"/>
                    <a:pt x="12728" y="3957"/>
                    <a:pt x="12728" y="4077"/>
                  </a:cubicBezTo>
                  <a:lnTo>
                    <a:pt x="12728" y="5470"/>
                  </a:lnTo>
                  <a:lnTo>
                    <a:pt x="7971" y="5470"/>
                  </a:lnTo>
                  <a:cubicBezTo>
                    <a:pt x="7636" y="5470"/>
                    <a:pt x="7364" y="5742"/>
                    <a:pt x="7364" y="6076"/>
                  </a:cubicBezTo>
                  <a:lnTo>
                    <a:pt x="7364" y="11223"/>
                  </a:lnTo>
                  <a:lnTo>
                    <a:pt x="4253" y="11223"/>
                  </a:lnTo>
                  <a:lnTo>
                    <a:pt x="4253" y="2082"/>
                  </a:lnTo>
                  <a:lnTo>
                    <a:pt x="12727" y="2082"/>
                  </a:lnTo>
                  <a:lnTo>
                    <a:pt x="12727" y="3087"/>
                  </a:lnTo>
                  <a:cubicBezTo>
                    <a:pt x="12727" y="3207"/>
                    <a:pt x="12826" y="3306"/>
                    <a:pt x="12946" y="3306"/>
                  </a:cubicBezTo>
                  <a:cubicBezTo>
                    <a:pt x="13066" y="3306"/>
                    <a:pt x="13164" y="3207"/>
                    <a:pt x="13164" y="3087"/>
                  </a:cubicBezTo>
                  <a:lnTo>
                    <a:pt x="13164" y="672"/>
                  </a:lnTo>
                  <a:cubicBezTo>
                    <a:pt x="13164" y="301"/>
                    <a:pt x="12861" y="0"/>
                    <a:pt x="12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4" name="Google Shape;2114;p45"/>
          <p:cNvGrpSpPr/>
          <p:nvPr/>
        </p:nvGrpSpPr>
        <p:grpSpPr>
          <a:xfrm>
            <a:off x="7793348" y="938922"/>
            <a:ext cx="268301" cy="270764"/>
            <a:chOff x="2968154" y="3147899"/>
            <a:chExt cx="330141" cy="446667"/>
          </a:xfrm>
        </p:grpSpPr>
        <p:sp>
          <p:nvSpPr>
            <p:cNvPr id="2115" name="Google Shape;2115;p45"/>
            <p:cNvSpPr/>
            <p:nvPr/>
          </p:nvSpPr>
          <p:spPr>
            <a:xfrm>
              <a:off x="3020053" y="3213274"/>
              <a:ext cx="60674" cy="60674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013" y="437"/>
                  </a:moveTo>
                  <a:cubicBezTo>
                    <a:pt x="1331" y="437"/>
                    <a:pt x="1590" y="695"/>
                    <a:pt x="1590" y="1013"/>
                  </a:cubicBezTo>
                  <a:cubicBezTo>
                    <a:pt x="1590" y="1331"/>
                    <a:pt x="1331" y="1590"/>
                    <a:pt x="1013" y="1590"/>
                  </a:cubicBezTo>
                  <a:cubicBezTo>
                    <a:pt x="695" y="1590"/>
                    <a:pt x="437" y="1331"/>
                    <a:pt x="437" y="1013"/>
                  </a:cubicBezTo>
                  <a:cubicBezTo>
                    <a:pt x="435" y="695"/>
                    <a:pt x="694" y="437"/>
                    <a:pt x="1013" y="437"/>
                  </a:cubicBezTo>
                  <a:close/>
                  <a:moveTo>
                    <a:pt x="1013" y="0"/>
                  </a:moveTo>
                  <a:cubicBezTo>
                    <a:pt x="455" y="0"/>
                    <a:pt x="0" y="455"/>
                    <a:pt x="0" y="1013"/>
                  </a:cubicBezTo>
                  <a:cubicBezTo>
                    <a:pt x="0" y="1572"/>
                    <a:pt x="455" y="2025"/>
                    <a:pt x="1013" y="2025"/>
                  </a:cubicBezTo>
                  <a:cubicBezTo>
                    <a:pt x="1572" y="2025"/>
                    <a:pt x="2025" y="1572"/>
                    <a:pt x="2025" y="1013"/>
                  </a:cubicBezTo>
                  <a:cubicBezTo>
                    <a:pt x="2025" y="455"/>
                    <a:pt x="1572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3102918" y="3213274"/>
              <a:ext cx="60644" cy="60674"/>
            </a:xfrm>
            <a:custGeom>
              <a:avLst/>
              <a:gdLst/>
              <a:ahLst/>
              <a:cxnLst/>
              <a:rect l="l" t="t" r="r" b="b"/>
              <a:pathLst>
                <a:path w="2025" h="2026" extrusionOk="0">
                  <a:moveTo>
                    <a:pt x="1012" y="437"/>
                  </a:moveTo>
                  <a:cubicBezTo>
                    <a:pt x="1330" y="437"/>
                    <a:pt x="1589" y="695"/>
                    <a:pt x="1589" y="1013"/>
                  </a:cubicBezTo>
                  <a:cubicBezTo>
                    <a:pt x="1589" y="1331"/>
                    <a:pt x="1330" y="1590"/>
                    <a:pt x="1012" y="1590"/>
                  </a:cubicBezTo>
                  <a:cubicBezTo>
                    <a:pt x="695" y="1590"/>
                    <a:pt x="435" y="1331"/>
                    <a:pt x="435" y="1013"/>
                  </a:cubicBezTo>
                  <a:cubicBezTo>
                    <a:pt x="435" y="695"/>
                    <a:pt x="695" y="437"/>
                    <a:pt x="1012" y="437"/>
                  </a:cubicBezTo>
                  <a:close/>
                  <a:moveTo>
                    <a:pt x="1012" y="0"/>
                  </a:moveTo>
                  <a:cubicBezTo>
                    <a:pt x="454" y="0"/>
                    <a:pt x="0" y="455"/>
                    <a:pt x="0" y="1013"/>
                  </a:cubicBezTo>
                  <a:cubicBezTo>
                    <a:pt x="0" y="1572"/>
                    <a:pt x="454" y="2025"/>
                    <a:pt x="1012" y="2025"/>
                  </a:cubicBezTo>
                  <a:cubicBezTo>
                    <a:pt x="1571" y="2025"/>
                    <a:pt x="2025" y="1572"/>
                    <a:pt x="2025" y="1013"/>
                  </a:cubicBezTo>
                  <a:cubicBezTo>
                    <a:pt x="2025" y="455"/>
                    <a:pt x="157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3185753" y="3213274"/>
              <a:ext cx="60674" cy="60674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012" y="437"/>
                  </a:moveTo>
                  <a:cubicBezTo>
                    <a:pt x="1331" y="437"/>
                    <a:pt x="1590" y="695"/>
                    <a:pt x="1590" y="1013"/>
                  </a:cubicBezTo>
                  <a:cubicBezTo>
                    <a:pt x="1590" y="1331"/>
                    <a:pt x="1331" y="1590"/>
                    <a:pt x="1012" y="1590"/>
                  </a:cubicBezTo>
                  <a:cubicBezTo>
                    <a:pt x="694" y="1590"/>
                    <a:pt x="436" y="1331"/>
                    <a:pt x="436" y="1013"/>
                  </a:cubicBezTo>
                  <a:cubicBezTo>
                    <a:pt x="436" y="695"/>
                    <a:pt x="695" y="437"/>
                    <a:pt x="1012" y="437"/>
                  </a:cubicBezTo>
                  <a:close/>
                  <a:moveTo>
                    <a:pt x="1012" y="0"/>
                  </a:moveTo>
                  <a:cubicBezTo>
                    <a:pt x="455" y="0"/>
                    <a:pt x="1" y="455"/>
                    <a:pt x="1" y="1013"/>
                  </a:cubicBezTo>
                  <a:cubicBezTo>
                    <a:pt x="1" y="1572"/>
                    <a:pt x="455" y="2025"/>
                    <a:pt x="1012" y="2025"/>
                  </a:cubicBezTo>
                  <a:cubicBezTo>
                    <a:pt x="1571" y="2025"/>
                    <a:pt x="2025" y="1572"/>
                    <a:pt x="2025" y="1013"/>
                  </a:cubicBezTo>
                  <a:cubicBezTo>
                    <a:pt x="2025" y="455"/>
                    <a:pt x="157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3016250" y="3283441"/>
              <a:ext cx="68190" cy="13117"/>
            </a:xfrm>
            <a:custGeom>
              <a:avLst/>
              <a:gdLst/>
              <a:ahLst/>
              <a:cxnLst/>
              <a:rect l="l" t="t" r="r" b="b"/>
              <a:pathLst>
                <a:path w="2277" h="438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2" y="340"/>
                    <a:pt x="99" y="438"/>
                    <a:pt x="220" y="438"/>
                  </a:cubicBezTo>
                  <a:lnTo>
                    <a:pt x="2058" y="438"/>
                  </a:lnTo>
                  <a:cubicBezTo>
                    <a:pt x="2178" y="438"/>
                    <a:pt x="2277" y="339"/>
                    <a:pt x="2277" y="219"/>
                  </a:cubicBezTo>
                  <a:cubicBezTo>
                    <a:pt x="2277" y="99"/>
                    <a:pt x="2178" y="0"/>
                    <a:pt x="2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3030056" y="330698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19" y="0"/>
                  </a:moveTo>
                  <a:cubicBezTo>
                    <a:pt x="99" y="0"/>
                    <a:pt x="0" y="98"/>
                    <a:pt x="0" y="219"/>
                  </a:cubicBezTo>
                  <a:cubicBezTo>
                    <a:pt x="0" y="339"/>
                    <a:pt x="99" y="437"/>
                    <a:pt x="219" y="437"/>
                  </a:cubicBezTo>
                  <a:lnTo>
                    <a:pt x="1139" y="437"/>
                  </a:lnTo>
                  <a:cubicBezTo>
                    <a:pt x="1259" y="437"/>
                    <a:pt x="1356" y="339"/>
                    <a:pt x="1356" y="219"/>
                  </a:cubicBezTo>
                  <a:cubicBezTo>
                    <a:pt x="1356" y="97"/>
                    <a:pt x="1259" y="0"/>
                    <a:pt x="1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3099145" y="3283441"/>
              <a:ext cx="68190" cy="13117"/>
            </a:xfrm>
            <a:custGeom>
              <a:avLst/>
              <a:gdLst/>
              <a:ahLst/>
              <a:cxnLst/>
              <a:rect l="l" t="t" r="r" b="b"/>
              <a:pathLst>
                <a:path w="2277" h="438" extrusionOk="0">
                  <a:moveTo>
                    <a:pt x="219" y="0"/>
                  </a:moveTo>
                  <a:cubicBezTo>
                    <a:pt x="99" y="0"/>
                    <a:pt x="0" y="99"/>
                    <a:pt x="0" y="219"/>
                  </a:cubicBezTo>
                  <a:cubicBezTo>
                    <a:pt x="0" y="340"/>
                    <a:pt x="99" y="438"/>
                    <a:pt x="219" y="438"/>
                  </a:cubicBezTo>
                  <a:lnTo>
                    <a:pt x="2058" y="438"/>
                  </a:lnTo>
                  <a:cubicBezTo>
                    <a:pt x="2178" y="438"/>
                    <a:pt x="2276" y="339"/>
                    <a:pt x="2276" y="219"/>
                  </a:cubicBezTo>
                  <a:cubicBezTo>
                    <a:pt x="2276" y="99"/>
                    <a:pt x="2178" y="0"/>
                    <a:pt x="2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3112920" y="330698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1139" y="437"/>
                  </a:lnTo>
                  <a:cubicBezTo>
                    <a:pt x="1260" y="437"/>
                    <a:pt x="1357" y="339"/>
                    <a:pt x="1357" y="219"/>
                  </a:cubicBezTo>
                  <a:cubicBezTo>
                    <a:pt x="1356" y="97"/>
                    <a:pt x="1260" y="0"/>
                    <a:pt x="1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3182009" y="3283441"/>
              <a:ext cx="68161" cy="13117"/>
            </a:xfrm>
            <a:custGeom>
              <a:avLst/>
              <a:gdLst/>
              <a:ahLst/>
              <a:cxnLst/>
              <a:rect l="l" t="t" r="r" b="b"/>
              <a:pathLst>
                <a:path w="2276" h="438" extrusionOk="0">
                  <a:moveTo>
                    <a:pt x="219" y="0"/>
                  </a:moveTo>
                  <a:cubicBezTo>
                    <a:pt x="98" y="0"/>
                    <a:pt x="0" y="99"/>
                    <a:pt x="0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2057" y="438"/>
                  </a:lnTo>
                  <a:cubicBezTo>
                    <a:pt x="2178" y="438"/>
                    <a:pt x="2276" y="339"/>
                    <a:pt x="2276" y="219"/>
                  </a:cubicBezTo>
                  <a:cubicBezTo>
                    <a:pt x="2276" y="99"/>
                    <a:pt x="2178" y="0"/>
                    <a:pt x="2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3195755" y="330695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18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39"/>
                    <a:pt x="98" y="437"/>
                    <a:pt x="218" y="437"/>
                  </a:cubicBezTo>
                  <a:lnTo>
                    <a:pt x="1138" y="437"/>
                  </a:lnTo>
                  <a:cubicBezTo>
                    <a:pt x="1259" y="437"/>
                    <a:pt x="1356" y="339"/>
                    <a:pt x="1356" y="219"/>
                  </a:cubicBezTo>
                  <a:cubicBezTo>
                    <a:pt x="1356" y="98"/>
                    <a:pt x="1258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2968154" y="3147899"/>
              <a:ext cx="330141" cy="446667"/>
            </a:xfrm>
            <a:custGeom>
              <a:avLst/>
              <a:gdLst/>
              <a:ahLst/>
              <a:cxnLst/>
              <a:rect l="l" t="t" r="r" b="b"/>
              <a:pathLst>
                <a:path w="11024" h="14915" extrusionOk="0">
                  <a:moveTo>
                    <a:pt x="10513" y="436"/>
                  </a:moveTo>
                  <a:cubicBezTo>
                    <a:pt x="10554" y="436"/>
                    <a:pt x="10587" y="469"/>
                    <a:pt x="10587" y="509"/>
                  </a:cubicBezTo>
                  <a:lnTo>
                    <a:pt x="10587" y="1438"/>
                  </a:lnTo>
                  <a:lnTo>
                    <a:pt x="439" y="1438"/>
                  </a:lnTo>
                  <a:lnTo>
                    <a:pt x="439" y="509"/>
                  </a:lnTo>
                  <a:cubicBezTo>
                    <a:pt x="439" y="469"/>
                    <a:pt x="472" y="436"/>
                    <a:pt x="512" y="436"/>
                  </a:cubicBezTo>
                  <a:close/>
                  <a:moveTo>
                    <a:pt x="10587" y="1874"/>
                  </a:moveTo>
                  <a:lnTo>
                    <a:pt x="10587" y="6057"/>
                  </a:lnTo>
                  <a:lnTo>
                    <a:pt x="9395" y="6057"/>
                  </a:lnTo>
                  <a:cubicBezTo>
                    <a:pt x="9275" y="6057"/>
                    <a:pt x="9176" y="6154"/>
                    <a:pt x="9176" y="6275"/>
                  </a:cubicBezTo>
                  <a:cubicBezTo>
                    <a:pt x="9176" y="6395"/>
                    <a:pt x="9275" y="6493"/>
                    <a:pt x="9395" y="6493"/>
                  </a:cubicBezTo>
                  <a:lnTo>
                    <a:pt x="10587" y="6493"/>
                  </a:lnTo>
                  <a:lnTo>
                    <a:pt x="10587" y="9860"/>
                  </a:lnTo>
                  <a:lnTo>
                    <a:pt x="439" y="9860"/>
                  </a:lnTo>
                  <a:lnTo>
                    <a:pt x="439" y="6493"/>
                  </a:lnTo>
                  <a:lnTo>
                    <a:pt x="8398" y="6493"/>
                  </a:lnTo>
                  <a:cubicBezTo>
                    <a:pt x="8518" y="6493"/>
                    <a:pt x="8616" y="6395"/>
                    <a:pt x="8616" y="6275"/>
                  </a:cubicBezTo>
                  <a:cubicBezTo>
                    <a:pt x="8616" y="6154"/>
                    <a:pt x="8518" y="6057"/>
                    <a:pt x="8398" y="6057"/>
                  </a:cubicBezTo>
                  <a:lnTo>
                    <a:pt x="439" y="6057"/>
                  </a:lnTo>
                  <a:lnTo>
                    <a:pt x="439" y="1874"/>
                  </a:lnTo>
                  <a:close/>
                  <a:moveTo>
                    <a:pt x="511" y="1"/>
                  </a:moveTo>
                  <a:cubicBezTo>
                    <a:pt x="230" y="1"/>
                    <a:pt x="2" y="230"/>
                    <a:pt x="2" y="509"/>
                  </a:cubicBezTo>
                  <a:lnTo>
                    <a:pt x="2" y="11101"/>
                  </a:lnTo>
                  <a:cubicBezTo>
                    <a:pt x="2" y="11221"/>
                    <a:pt x="100" y="11318"/>
                    <a:pt x="220" y="11318"/>
                  </a:cubicBezTo>
                  <a:cubicBezTo>
                    <a:pt x="341" y="11318"/>
                    <a:pt x="439" y="11221"/>
                    <a:pt x="439" y="11101"/>
                  </a:cubicBezTo>
                  <a:lnTo>
                    <a:pt x="439" y="10296"/>
                  </a:lnTo>
                  <a:lnTo>
                    <a:pt x="10587" y="10296"/>
                  </a:lnTo>
                  <a:lnTo>
                    <a:pt x="10587" y="14405"/>
                  </a:lnTo>
                  <a:cubicBezTo>
                    <a:pt x="10587" y="14446"/>
                    <a:pt x="10554" y="14478"/>
                    <a:pt x="10513" y="14478"/>
                  </a:cubicBezTo>
                  <a:lnTo>
                    <a:pt x="511" y="14478"/>
                  </a:lnTo>
                  <a:cubicBezTo>
                    <a:pt x="471" y="14478"/>
                    <a:pt x="438" y="14446"/>
                    <a:pt x="438" y="14405"/>
                  </a:cubicBezTo>
                  <a:lnTo>
                    <a:pt x="438" y="12122"/>
                  </a:lnTo>
                  <a:cubicBezTo>
                    <a:pt x="438" y="12001"/>
                    <a:pt x="340" y="11903"/>
                    <a:pt x="219" y="11903"/>
                  </a:cubicBezTo>
                  <a:cubicBezTo>
                    <a:pt x="99" y="11903"/>
                    <a:pt x="1" y="12001"/>
                    <a:pt x="1" y="12122"/>
                  </a:cubicBezTo>
                  <a:lnTo>
                    <a:pt x="1" y="14405"/>
                  </a:lnTo>
                  <a:cubicBezTo>
                    <a:pt x="1" y="14686"/>
                    <a:pt x="230" y="14915"/>
                    <a:pt x="509" y="14915"/>
                  </a:cubicBezTo>
                  <a:lnTo>
                    <a:pt x="10511" y="14915"/>
                  </a:lnTo>
                  <a:cubicBezTo>
                    <a:pt x="10793" y="14915"/>
                    <a:pt x="11020" y="14685"/>
                    <a:pt x="11020" y="14405"/>
                  </a:cubicBezTo>
                  <a:lnTo>
                    <a:pt x="11020" y="509"/>
                  </a:lnTo>
                  <a:cubicBezTo>
                    <a:pt x="11023" y="230"/>
                    <a:pt x="10794" y="1"/>
                    <a:pt x="10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3007984" y="3354057"/>
              <a:ext cx="113741" cy="77444"/>
            </a:xfrm>
            <a:custGeom>
              <a:avLst/>
              <a:gdLst/>
              <a:ahLst/>
              <a:cxnLst/>
              <a:rect l="l" t="t" r="r" b="b"/>
              <a:pathLst>
                <a:path w="3798" h="2586" extrusionOk="0">
                  <a:moveTo>
                    <a:pt x="2834" y="436"/>
                  </a:moveTo>
                  <a:lnTo>
                    <a:pt x="1899" y="1033"/>
                  </a:lnTo>
                  <a:lnTo>
                    <a:pt x="963" y="436"/>
                  </a:lnTo>
                  <a:close/>
                  <a:moveTo>
                    <a:pt x="3362" y="615"/>
                  </a:moveTo>
                  <a:lnTo>
                    <a:pt x="3362" y="1968"/>
                  </a:lnTo>
                  <a:lnTo>
                    <a:pt x="2303" y="1292"/>
                  </a:lnTo>
                  <a:lnTo>
                    <a:pt x="3362" y="615"/>
                  </a:lnTo>
                  <a:close/>
                  <a:moveTo>
                    <a:pt x="438" y="617"/>
                  </a:moveTo>
                  <a:lnTo>
                    <a:pt x="1496" y="1293"/>
                  </a:lnTo>
                  <a:lnTo>
                    <a:pt x="438" y="1969"/>
                  </a:lnTo>
                  <a:lnTo>
                    <a:pt x="438" y="617"/>
                  </a:lnTo>
                  <a:close/>
                  <a:moveTo>
                    <a:pt x="1900" y="1550"/>
                  </a:moveTo>
                  <a:lnTo>
                    <a:pt x="2835" y="2148"/>
                  </a:lnTo>
                  <a:lnTo>
                    <a:pt x="965" y="2148"/>
                  </a:lnTo>
                  <a:lnTo>
                    <a:pt x="1900" y="1550"/>
                  </a:lnTo>
                  <a:close/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lnTo>
                    <a:pt x="1" y="2367"/>
                  </a:lnTo>
                  <a:cubicBezTo>
                    <a:pt x="1" y="2487"/>
                    <a:pt x="99" y="2585"/>
                    <a:pt x="219" y="2585"/>
                  </a:cubicBezTo>
                  <a:lnTo>
                    <a:pt x="3579" y="2585"/>
                  </a:lnTo>
                  <a:cubicBezTo>
                    <a:pt x="3699" y="2585"/>
                    <a:pt x="3798" y="2487"/>
                    <a:pt x="3798" y="2367"/>
                  </a:cubicBezTo>
                  <a:lnTo>
                    <a:pt x="3798" y="219"/>
                  </a:lnTo>
                  <a:cubicBezTo>
                    <a:pt x="3797" y="99"/>
                    <a:pt x="3699" y="1"/>
                    <a:pt x="3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3144755" y="3354057"/>
              <a:ext cx="113771" cy="77444"/>
            </a:xfrm>
            <a:custGeom>
              <a:avLst/>
              <a:gdLst/>
              <a:ahLst/>
              <a:cxnLst/>
              <a:rect l="l" t="t" r="r" b="b"/>
              <a:pathLst>
                <a:path w="3799" h="2586" extrusionOk="0">
                  <a:moveTo>
                    <a:pt x="2832" y="436"/>
                  </a:moveTo>
                  <a:lnTo>
                    <a:pt x="1898" y="1033"/>
                  </a:lnTo>
                  <a:lnTo>
                    <a:pt x="963" y="436"/>
                  </a:lnTo>
                  <a:close/>
                  <a:moveTo>
                    <a:pt x="3360" y="615"/>
                  </a:moveTo>
                  <a:lnTo>
                    <a:pt x="3360" y="1968"/>
                  </a:lnTo>
                  <a:lnTo>
                    <a:pt x="2302" y="1292"/>
                  </a:lnTo>
                  <a:lnTo>
                    <a:pt x="3360" y="615"/>
                  </a:lnTo>
                  <a:close/>
                  <a:moveTo>
                    <a:pt x="437" y="617"/>
                  </a:moveTo>
                  <a:lnTo>
                    <a:pt x="1495" y="1293"/>
                  </a:lnTo>
                  <a:lnTo>
                    <a:pt x="437" y="1969"/>
                  </a:lnTo>
                  <a:lnTo>
                    <a:pt x="437" y="617"/>
                  </a:lnTo>
                  <a:close/>
                  <a:moveTo>
                    <a:pt x="1899" y="1550"/>
                  </a:moveTo>
                  <a:lnTo>
                    <a:pt x="2835" y="2148"/>
                  </a:lnTo>
                  <a:lnTo>
                    <a:pt x="964" y="2148"/>
                  </a:lnTo>
                  <a:lnTo>
                    <a:pt x="1899" y="1550"/>
                  </a:lnTo>
                  <a:close/>
                  <a:moveTo>
                    <a:pt x="220" y="1"/>
                  </a:moveTo>
                  <a:cubicBezTo>
                    <a:pt x="98" y="1"/>
                    <a:pt x="1" y="99"/>
                    <a:pt x="1" y="219"/>
                  </a:cubicBezTo>
                  <a:lnTo>
                    <a:pt x="1" y="2367"/>
                  </a:lnTo>
                  <a:cubicBezTo>
                    <a:pt x="1" y="2487"/>
                    <a:pt x="99" y="2585"/>
                    <a:pt x="220" y="2585"/>
                  </a:cubicBezTo>
                  <a:lnTo>
                    <a:pt x="3580" y="2585"/>
                  </a:lnTo>
                  <a:cubicBezTo>
                    <a:pt x="3700" y="2585"/>
                    <a:pt x="3798" y="2487"/>
                    <a:pt x="3798" y="2367"/>
                  </a:cubicBezTo>
                  <a:lnTo>
                    <a:pt x="3798" y="219"/>
                  </a:lnTo>
                  <a:cubicBezTo>
                    <a:pt x="3798" y="99"/>
                    <a:pt x="3700" y="1"/>
                    <a:pt x="3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3007984" y="3473158"/>
              <a:ext cx="250511" cy="13147"/>
            </a:xfrm>
            <a:custGeom>
              <a:avLst/>
              <a:gdLst/>
              <a:ahLst/>
              <a:cxnLst/>
              <a:rect l="l" t="t" r="r" b="b"/>
              <a:pathLst>
                <a:path w="8365" h="439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8145" y="438"/>
                  </a:lnTo>
                  <a:cubicBezTo>
                    <a:pt x="8266" y="438"/>
                    <a:pt x="8364" y="340"/>
                    <a:pt x="8364" y="220"/>
                  </a:cubicBezTo>
                  <a:cubicBezTo>
                    <a:pt x="8363" y="99"/>
                    <a:pt x="8266" y="1"/>
                    <a:pt x="8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3126696" y="3499273"/>
              <a:ext cx="131799" cy="13087"/>
            </a:xfrm>
            <a:custGeom>
              <a:avLst/>
              <a:gdLst/>
              <a:ahLst/>
              <a:cxnLst/>
              <a:rect l="l" t="t" r="r" b="b"/>
              <a:pathLst>
                <a:path w="4401" h="437" extrusionOk="0">
                  <a:moveTo>
                    <a:pt x="218" y="1"/>
                  </a:moveTo>
                  <a:cubicBezTo>
                    <a:pt x="99" y="1"/>
                    <a:pt x="0" y="98"/>
                    <a:pt x="0" y="218"/>
                  </a:cubicBezTo>
                  <a:cubicBezTo>
                    <a:pt x="0" y="339"/>
                    <a:pt x="99" y="437"/>
                    <a:pt x="218" y="437"/>
                  </a:cubicBezTo>
                  <a:lnTo>
                    <a:pt x="4181" y="437"/>
                  </a:lnTo>
                  <a:cubicBezTo>
                    <a:pt x="4302" y="437"/>
                    <a:pt x="4400" y="339"/>
                    <a:pt x="4400" y="218"/>
                  </a:cubicBezTo>
                  <a:cubicBezTo>
                    <a:pt x="4399" y="98"/>
                    <a:pt x="4302" y="1"/>
                    <a:pt x="4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3007984" y="3499213"/>
              <a:ext cx="99186" cy="13117"/>
            </a:xfrm>
            <a:custGeom>
              <a:avLst/>
              <a:gdLst/>
              <a:ahLst/>
              <a:cxnLst/>
              <a:rect l="l" t="t" r="r" b="b"/>
              <a:pathLst>
                <a:path w="331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3" y="341"/>
                    <a:pt x="99" y="438"/>
                    <a:pt x="219" y="438"/>
                  </a:cubicBezTo>
                  <a:lnTo>
                    <a:pt x="3093" y="438"/>
                  </a:lnTo>
                  <a:cubicBezTo>
                    <a:pt x="3213" y="438"/>
                    <a:pt x="3311" y="340"/>
                    <a:pt x="3311" y="219"/>
                  </a:cubicBezTo>
                  <a:cubicBezTo>
                    <a:pt x="3311" y="99"/>
                    <a:pt x="3213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3007984" y="3525357"/>
              <a:ext cx="250511" cy="13117"/>
            </a:xfrm>
            <a:custGeom>
              <a:avLst/>
              <a:gdLst/>
              <a:ahLst/>
              <a:cxnLst/>
              <a:rect l="l" t="t" r="r" b="b"/>
              <a:pathLst>
                <a:path w="8365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3" y="339"/>
                    <a:pt x="99" y="438"/>
                    <a:pt x="219" y="438"/>
                  </a:cubicBezTo>
                  <a:lnTo>
                    <a:pt x="8145" y="438"/>
                  </a:lnTo>
                  <a:cubicBezTo>
                    <a:pt x="8266" y="438"/>
                    <a:pt x="8364" y="339"/>
                    <a:pt x="8364" y="219"/>
                  </a:cubicBezTo>
                  <a:cubicBezTo>
                    <a:pt x="8364" y="99"/>
                    <a:pt x="8266" y="0"/>
                    <a:pt x="8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3187460" y="3551471"/>
              <a:ext cx="71035" cy="13117"/>
            </a:xfrm>
            <a:custGeom>
              <a:avLst/>
              <a:gdLst/>
              <a:ahLst/>
              <a:cxnLst/>
              <a:rect l="l" t="t" r="r" b="b"/>
              <a:pathLst>
                <a:path w="2372" h="438" extrusionOk="0">
                  <a:moveTo>
                    <a:pt x="218" y="1"/>
                  </a:moveTo>
                  <a:cubicBezTo>
                    <a:pt x="97" y="1"/>
                    <a:pt x="0" y="99"/>
                    <a:pt x="0" y="220"/>
                  </a:cubicBezTo>
                  <a:cubicBezTo>
                    <a:pt x="0" y="340"/>
                    <a:pt x="97" y="437"/>
                    <a:pt x="218" y="437"/>
                  </a:cubicBezTo>
                  <a:lnTo>
                    <a:pt x="2152" y="437"/>
                  </a:lnTo>
                  <a:cubicBezTo>
                    <a:pt x="2273" y="437"/>
                    <a:pt x="2371" y="340"/>
                    <a:pt x="2371" y="220"/>
                  </a:cubicBezTo>
                  <a:cubicBezTo>
                    <a:pt x="2370" y="97"/>
                    <a:pt x="2273" y="1"/>
                    <a:pt x="2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3007984" y="3551441"/>
              <a:ext cx="160638" cy="13117"/>
            </a:xfrm>
            <a:custGeom>
              <a:avLst/>
              <a:gdLst/>
              <a:ahLst/>
              <a:cxnLst/>
              <a:rect l="l" t="t" r="r" b="b"/>
              <a:pathLst>
                <a:path w="5364" h="438" extrusionOk="0">
                  <a:moveTo>
                    <a:pt x="219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3" y="339"/>
                    <a:pt x="99" y="437"/>
                    <a:pt x="219" y="437"/>
                  </a:cubicBezTo>
                  <a:lnTo>
                    <a:pt x="5146" y="437"/>
                  </a:lnTo>
                  <a:cubicBezTo>
                    <a:pt x="5266" y="437"/>
                    <a:pt x="5363" y="339"/>
                    <a:pt x="5363" y="218"/>
                  </a:cubicBezTo>
                  <a:cubicBezTo>
                    <a:pt x="5363" y="98"/>
                    <a:pt x="5266" y="1"/>
                    <a:pt x="5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716B089A-481C-44C9-BB46-0DB4580A59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91612" y="1174246"/>
            <a:ext cx="2953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 and Order Placement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Boundary Value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E0B6B1-C0A2-4FF8-927D-9FC9FCBA2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37" y="1562655"/>
            <a:ext cx="3175800" cy="1213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531C0F-4793-4C7D-A450-E97903B55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548" y="1957432"/>
            <a:ext cx="3979476" cy="23861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13E3B1-B47F-4545-992E-F04EF324D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105" y="2812274"/>
            <a:ext cx="3382094" cy="171387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767C2A0-6789-4E1C-B955-F0BE67426AC0}"/>
              </a:ext>
            </a:extLst>
          </p:cNvPr>
          <p:cNvSpPr txBox="1"/>
          <p:nvPr/>
        </p:nvSpPr>
        <p:spPr>
          <a:xfrm>
            <a:off x="8573311" y="185011"/>
            <a:ext cx="3955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11</a:t>
            </a:r>
          </a:p>
        </p:txBody>
      </p:sp>
    </p:spTree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40"/>
          <p:cNvSpPr txBox="1">
            <a:spLocks noGrp="1"/>
          </p:cNvSpPr>
          <p:nvPr>
            <p:ph type="subTitle" idx="1"/>
          </p:nvPr>
        </p:nvSpPr>
        <p:spPr>
          <a:xfrm rot="213">
            <a:off x="14" y="1163195"/>
            <a:ext cx="3564280" cy="410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/>
              <a:t>Bug 1: </a:t>
            </a:r>
            <a:r>
              <a:rPr lang="en-US" sz="1400" b="1" dirty="0" err="1"/>
              <a:t>cart.php</a:t>
            </a:r>
            <a:r>
              <a:rPr lang="en-US" sz="1400" b="1" dirty="0"/>
              <a:t> (Allows Quantity = 0) </a:t>
            </a:r>
            <a:endParaRPr sz="1400" b="1" dirty="0"/>
          </a:p>
        </p:txBody>
      </p:sp>
      <p:sp>
        <p:nvSpPr>
          <p:cNvPr id="1883" name="Google Shape;1883;p40"/>
          <p:cNvSpPr txBox="1">
            <a:spLocks noGrp="1"/>
          </p:cNvSpPr>
          <p:nvPr>
            <p:ph type="title"/>
          </p:nvPr>
        </p:nvSpPr>
        <p:spPr>
          <a:xfrm>
            <a:off x="-1540171" y="2174417"/>
            <a:ext cx="6743700" cy="756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Bug Fixes</a:t>
            </a:r>
            <a:br>
              <a:rPr lang="en-US" dirty="0"/>
            </a:br>
            <a:endParaRPr lang="en-US" dirty="0"/>
          </a:p>
        </p:txBody>
      </p:sp>
      <p:grpSp>
        <p:nvGrpSpPr>
          <p:cNvPr id="1884" name="Google Shape;1884;p40"/>
          <p:cNvGrpSpPr/>
          <p:nvPr/>
        </p:nvGrpSpPr>
        <p:grpSpPr>
          <a:xfrm>
            <a:off x="7806712" y="3790541"/>
            <a:ext cx="1235670" cy="1050349"/>
            <a:chOff x="7598377" y="3330050"/>
            <a:chExt cx="1235670" cy="1050349"/>
          </a:xfrm>
        </p:grpSpPr>
        <p:pic>
          <p:nvPicPr>
            <p:cNvPr id="1885" name="Google Shape;1885;p40"/>
            <p:cNvPicPr preferRelativeResize="0"/>
            <p:nvPr/>
          </p:nvPicPr>
          <p:blipFill rotWithShape="1">
            <a:blip r:embed="rId3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886" name="Google Shape;1886;p40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1887" name="Google Shape;1887;p40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88" name="Google Shape;1888;p40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89" name="Google Shape;1889;p40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890" name="Google Shape;1890;p40"/>
          <p:cNvSpPr/>
          <p:nvPr/>
        </p:nvSpPr>
        <p:spPr>
          <a:xfrm>
            <a:off x="-1391600" y="4642483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1" name="Google Shape;1891;p40"/>
          <p:cNvSpPr/>
          <p:nvPr/>
        </p:nvSpPr>
        <p:spPr>
          <a:xfrm>
            <a:off x="-1426870" y="4692558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2" name="Google Shape;1892;p40"/>
          <p:cNvSpPr/>
          <p:nvPr/>
        </p:nvSpPr>
        <p:spPr>
          <a:xfrm>
            <a:off x="-1630264" y="132557"/>
            <a:ext cx="11303750" cy="410925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3" name="Google Shape;1893;p40"/>
          <p:cNvSpPr/>
          <p:nvPr/>
        </p:nvSpPr>
        <p:spPr>
          <a:xfrm>
            <a:off x="-1596155" y="87717"/>
            <a:ext cx="11303750" cy="410925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94" name="Google Shape;1894;p40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8539452" y="612316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5" name="Google Shape;1895;p40"/>
          <p:cNvSpPr/>
          <p:nvPr/>
        </p:nvSpPr>
        <p:spPr>
          <a:xfrm>
            <a:off x="135479" y="215576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1618229" y="414577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82;p40">
            <a:extLst>
              <a:ext uri="{FF2B5EF4-FFF2-40B4-BE49-F238E27FC236}">
                <a16:creationId xmlns:a16="http://schemas.microsoft.com/office/drawing/2014/main" id="{5AE482D4-A86E-4DC5-975F-5B0BE3B6A958}"/>
              </a:ext>
            </a:extLst>
          </p:cNvPr>
          <p:cNvSpPr txBox="1">
            <a:spLocks/>
          </p:cNvSpPr>
          <p:nvPr/>
        </p:nvSpPr>
        <p:spPr>
          <a:xfrm rot="213">
            <a:off x="3950804" y="1170808"/>
            <a:ext cx="4852200" cy="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400" b="1" dirty="0"/>
              <a:t>Bug 2: </a:t>
            </a:r>
            <a:r>
              <a:rPr lang="en-US" sz="1400" b="1" dirty="0" err="1"/>
              <a:t>checkout.php</a:t>
            </a:r>
            <a:r>
              <a:rPr lang="en-US" sz="1400" b="1" dirty="0"/>
              <a:t> – Checkout Without Cart Items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AD723-1008-4F0C-9781-1294C9B15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5" y="1562343"/>
            <a:ext cx="4119032" cy="2191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04461-4A3B-412E-80B6-6E0316626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643" y="1517341"/>
            <a:ext cx="4436521" cy="22367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1250D5-E5A1-4757-8BCA-A97FAF8DE703}"/>
              </a:ext>
            </a:extLst>
          </p:cNvPr>
          <p:cNvSpPr txBox="1"/>
          <p:nvPr/>
        </p:nvSpPr>
        <p:spPr>
          <a:xfrm>
            <a:off x="8589659" y="204189"/>
            <a:ext cx="42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56"/>
          <p:cNvSpPr txBox="1">
            <a:spLocks noGrp="1"/>
          </p:cNvSpPr>
          <p:nvPr>
            <p:ph type="subTitle" idx="1"/>
          </p:nvPr>
        </p:nvSpPr>
        <p:spPr>
          <a:xfrm>
            <a:off x="719995" y="1054275"/>
            <a:ext cx="1947141" cy="41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Local XAMPP Setup: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b="1" dirty="0"/>
          </a:p>
        </p:txBody>
      </p:sp>
      <p:sp>
        <p:nvSpPr>
          <p:cNvPr id="2443" name="Google Shape;2443;p56"/>
          <p:cNvSpPr txBox="1">
            <a:spLocks noGrp="1"/>
          </p:cNvSpPr>
          <p:nvPr>
            <p:ph type="title"/>
          </p:nvPr>
        </p:nvSpPr>
        <p:spPr>
          <a:xfrm>
            <a:off x="506559" y="286192"/>
            <a:ext cx="3763500" cy="577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2"/>
                </a:solidFill>
              </a:rPr>
              <a:t>Deployment</a:t>
            </a:r>
            <a:br>
              <a:rPr lang="en-US" dirty="0">
                <a:solidFill>
                  <a:schemeClr val="lt2"/>
                </a:solidFill>
              </a:rPr>
            </a:b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2444" name="Google Shape;2444;p56"/>
          <p:cNvGrpSpPr/>
          <p:nvPr/>
        </p:nvGrpSpPr>
        <p:grpSpPr>
          <a:xfrm>
            <a:off x="5233361" y="1383000"/>
            <a:ext cx="3190644" cy="2422107"/>
            <a:chOff x="8811376" y="2"/>
            <a:chExt cx="3846467" cy="2703848"/>
          </a:xfrm>
        </p:grpSpPr>
        <p:sp>
          <p:nvSpPr>
            <p:cNvPr id="2445" name="Google Shape;2445;p56"/>
            <p:cNvSpPr/>
            <p:nvPr/>
          </p:nvSpPr>
          <p:spPr>
            <a:xfrm>
              <a:off x="10272077" y="2231136"/>
              <a:ext cx="1003515" cy="472701"/>
            </a:xfrm>
            <a:custGeom>
              <a:avLst/>
              <a:gdLst/>
              <a:ahLst/>
              <a:cxnLst/>
              <a:rect l="l" t="t" r="r" b="b"/>
              <a:pathLst>
                <a:path w="14652" h="6902" extrusionOk="0">
                  <a:moveTo>
                    <a:pt x="1570" y="1"/>
                  </a:moveTo>
                  <a:lnTo>
                    <a:pt x="1258" y="1372"/>
                  </a:lnTo>
                  <a:lnTo>
                    <a:pt x="0" y="6902"/>
                  </a:lnTo>
                  <a:lnTo>
                    <a:pt x="14651" y="6902"/>
                  </a:lnTo>
                  <a:lnTo>
                    <a:pt x="13394" y="1372"/>
                  </a:lnTo>
                  <a:lnTo>
                    <a:pt x="130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6"/>
            <p:cNvSpPr/>
            <p:nvPr/>
          </p:nvSpPr>
          <p:spPr>
            <a:xfrm>
              <a:off x="10360965" y="2235638"/>
              <a:ext cx="827743" cy="101336"/>
            </a:xfrm>
            <a:custGeom>
              <a:avLst/>
              <a:gdLst/>
              <a:ahLst/>
              <a:cxnLst/>
              <a:rect l="l" t="t" r="r" b="b"/>
              <a:pathLst>
                <a:path w="12137" h="1372" extrusionOk="0">
                  <a:moveTo>
                    <a:pt x="313" y="1"/>
                  </a:moveTo>
                  <a:lnTo>
                    <a:pt x="1" y="1372"/>
                  </a:lnTo>
                  <a:lnTo>
                    <a:pt x="12137" y="1372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7" name="Google Shape;2447;p56"/>
            <p:cNvSpPr/>
            <p:nvPr/>
          </p:nvSpPr>
          <p:spPr>
            <a:xfrm>
              <a:off x="9995443" y="2568998"/>
              <a:ext cx="1556709" cy="134852"/>
            </a:xfrm>
            <a:custGeom>
              <a:avLst/>
              <a:gdLst/>
              <a:ahLst/>
              <a:cxnLst/>
              <a:rect l="l" t="t" r="r" b="b"/>
              <a:pathLst>
                <a:path w="22729" h="1969" extrusionOk="0">
                  <a:moveTo>
                    <a:pt x="10" y="0"/>
                  </a:moveTo>
                  <a:cubicBezTo>
                    <a:pt x="5" y="0"/>
                    <a:pt x="1" y="4"/>
                    <a:pt x="1" y="10"/>
                  </a:cubicBezTo>
                  <a:lnTo>
                    <a:pt x="1" y="1961"/>
                  </a:lnTo>
                  <a:cubicBezTo>
                    <a:pt x="1" y="1965"/>
                    <a:pt x="5" y="1969"/>
                    <a:pt x="10" y="1969"/>
                  </a:cubicBezTo>
                  <a:lnTo>
                    <a:pt x="22719" y="1969"/>
                  </a:lnTo>
                  <a:cubicBezTo>
                    <a:pt x="22725" y="1969"/>
                    <a:pt x="22729" y="1965"/>
                    <a:pt x="22729" y="1961"/>
                  </a:cubicBezTo>
                  <a:lnTo>
                    <a:pt x="22729" y="10"/>
                  </a:lnTo>
                  <a:cubicBezTo>
                    <a:pt x="22728" y="4"/>
                    <a:pt x="22725" y="0"/>
                    <a:pt x="22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6"/>
            <p:cNvSpPr/>
            <p:nvPr/>
          </p:nvSpPr>
          <p:spPr>
            <a:xfrm>
              <a:off x="9995443" y="2582109"/>
              <a:ext cx="1556709" cy="105745"/>
            </a:xfrm>
            <a:custGeom>
              <a:avLst/>
              <a:gdLst/>
              <a:ahLst/>
              <a:cxnLst/>
              <a:rect l="l" t="t" r="r" b="b"/>
              <a:pathLst>
                <a:path w="22729" h="1544" extrusionOk="0">
                  <a:moveTo>
                    <a:pt x="10" y="0"/>
                  </a:moveTo>
                  <a:cubicBezTo>
                    <a:pt x="5" y="0"/>
                    <a:pt x="1" y="4"/>
                    <a:pt x="1" y="10"/>
                  </a:cubicBezTo>
                  <a:lnTo>
                    <a:pt x="1" y="1535"/>
                  </a:lnTo>
                  <a:cubicBezTo>
                    <a:pt x="1" y="1540"/>
                    <a:pt x="5" y="1543"/>
                    <a:pt x="10" y="1543"/>
                  </a:cubicBezTo>
                  <a:lnTo>
                    <a:pt x="22719" y="1543"/>
                  </a:lnTo>
                  <a:cubicBezTo>
                    <a:pt x="22725" y="1543"/>
                    <a:pt x="22729" y="1540"/>
                    <a:pt x="22729" y="1535"/>
                  </a:cubicBezTo>
                  <a:lnTo>
                    <a:pt x="22729" y="10"/>
                  </a:lnTo>
                  <a:cubicBezTo>
                    <a:pt x="22728" y="4"/>
                    <a:pt x="22725" y="0"/>
                    <a:pt x="22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6"/>
            <p:cNvSpPr/>
            <p:nvPr/>
          </p:nvSpPr>
          <p:spPr>
            <a:xfrm>
              <a:off x="8811376" y="2"/>
              <a:ext cx="3846467" cy="2261800"/>
            </a:xfrm>
            <a:custGeom>
              <a:avLst/>
              <a:gdLst/>
              <a:ahLst/>
              <a:cxnLst/>
              <a:rect l="l" t="t" r="r" b="b"/>
              <a:pathLst>
                <a:path w="56161" h="33025" extrusionOk="0">
                  <a:moveTo>
                    <a:pt x="1905" y="0"/>
                  </a:moveTo>
                  <a:cubicBezTo>
                    <a:pt x="854" y="0"/>
                    <a:pt x="1" y="854"/>
                    <a:pt x="1" y="1906"/>
                  </a:cubicBezTo>
                  <a:lnTo>
                    <a:pt x="1" y="31120"/>
                  </a:lnTo>
                  <a:cubicBezTo>
                    <a:pt x="1" y="32171"/>
                    <a:pt x="854" y="33025"/>
                    <a:pt x="1905" y="33025"/>
                  </a:cubicBezTo>
                  <a:lnTo>
                    <a:pt x="54255" y="33025"/>
                  </a:lnTo>
                  <a:cubicBezTo>
                    <a:pt x="55306" y="33025"/>
                    <a:pt x="56161" y="32171"/>
                    <a:pt x="56161" y="31120"/>
                  </a:cubicBezTo>
                  <a:lnTo>
                    <a:pt x="56161" y="1906"/>
                  </a:lnTo>
                  <a:cubicBezTo>
                    <a:pt x="56161" y="854"/>
                    <a:pt x="55306" y="0"/>
                    <a:pt x="54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1" name="Google Shape;2451;p56"/>
          <p:cNvSpPr/>
          <p:nvPr/>
        </p:nvSpPr>
        <p:spPr>
          <a:xfrm>
            <a:off x="4011524" y="229827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2452;p56"/>
          <p:cNvSpPr/>
          <p:nvPr/>
        </p:nvSpPr>
        <p:spPr>
          <a:xfrm>
            <a:off x="8515969" y="703405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3" name="Google Shape;245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3975" y="52450"/>
            <a:ext cx="1556101" cy="1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4" name="Google Shape;2454;p56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8535075" y="3612525"/>
            <a:ext cx="1212049" cy="1122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5" name="Google Shape;2455;p56"/>
          <p:cNvGrpSpPr/>
          <p:nvPr/>
        </p:nvGrpSpPr>
        <p:grpSpPr>
          <a:xfrm rot="-6992135" flipH="1">
            <a:off x="6059180" y="3558720"/>
            <a:ext cx="1538377" cy="1561466"/>
            <a:chOff x="7374951" y="493051"/>
            <a:chExt cx="1769049" cy="1795600"/>
          </a:xfrm>
        </p:grpSpPr>
        <p:pic>
          <p:nvPicPr>
            <p:cNvPr id="2456" name="Google Shape;2456;p56"/>
            <p:cNvPicPr preferRelativeResize="0"/>
            <p:nvPr/>
          </p:nvPicPr>
          <p:blipFill rotWithShape="1">
            <a:blip r:embed="rId5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2457" name="Google Shape;2457;p56"/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2458" name="Google Shape;2458;p56"/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59" name="Google Shape;2459;p56"/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60" name="Google Shape;2460;p56"/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EAA5A557-6BC0-40D1-95EF-846783E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95" y="1383000"/>
            <a:ext cx="236795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XAMPP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 project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htdocs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DB in phpMyAdmin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SQL dump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and test</a:t>
            </a:r>
          </a:p>
        </p:txBody>
      </p:sp>
      <p:sp>
        <p:nvSpPr>
          <p:cNvPr id="26" name="Google Shape;2442;p56">
            <a:extLst>
              <a:ext uri="{FF2B5EF4-FFF2-40B4-BE49-F238E27FC236}">
                <a16:creationId xmlns:a16="http://schemas.microsoft.com/office/drawing/2014/main" id="{FB52B6BC-9A8A-4C19-9298-918042E0D29B}"/>
              </a:ext>
            </a:extLst>
          </p:cNvPr>
          <p:cNvSpPr txBox="1">
            <a:spLocks/>
          </p:cNvSpPr>
          <p:nvPr/>
        </p:nvSpPr>
        <p:spPr>
          <a:xfrm>
            <a:off x="441168" y="2572888"/>
            <a:ext cx="1947141" cy="33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b="1" dirty="0"/>
              <a:t>Why XAMPP?</a:t>
            </a:r>
          </a:p>
          <a:p>
            <a:pPr marL="0" indent="0">
              <a:buSzPts val="1100"/>
            </a:pPr>
            <a:endParaRPr lang="en-US" b="1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93ECC9CE-0541-41FB-B93D-6F12DB837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70" y="2877055"/>
            <a:ext cx="444129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tried using free hosting platforms like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were unable to proceed since our PHP-based application with a MySQL database requires a paid hosting service that supports backend processing and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EE0D7-B86A-4B9F-BF03-6CC0BCDA0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651" y="1574598"/>
            <a:ext cx="3523488" cy="15875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859C881-60DC-4039-90CC-A7A5C454A354}"/>
              </a:ext>
            </a:extLst>
          </p:cNvPr>
          <p:cNvSpPr txBox="1"/>
          <p:nvPr/>
        </p:nvSpPr>
        <p:spPr>
          <a:xfrm>
            <a:off x="8535075" y="145941"/>
            <a:ext cx="42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46"/>
          <p:cNvSpPr txBox="1">
            <a:spLocks noGrp="1"/>
          </p:cNvSpPr>
          <p:nvPr>
            <p:ph type="title" idx="13"/>
          </p:nvPr>
        </p:nvSpPr>
        <p:spPr>
          <a:xfrm>
            <a:off x="797503" y="353278"/>
            <a:ext cx="3012245" cy="475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Future Work</a:t>
            </a:r>
            <a:br>
              <a:rPr lang="en-US" dirty="0">
                <a:solidFill>
                  <a:schemeClr val="lt2"/>
                </a:solidFill>
              </a:rPr>
            </a:b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2171" name="Google Shape;2171;p46"/>
          <p:cNvGrpSpPr/>
          <p:nvPr/>
        </p:nvGrpSpPr>
        <p:grpSpPr>
          <a:xfrm>
            <a:off x="7881563" y="1001946"/>
            <a:ext cx="298696" cy="446697"/>
            <a:chOff x="4710380" y="3147899"/>
            <a:chExt cx="298696" cy="446697"/>
          </a:xfrm>
        </p:grpSpPr>
        <p:sp>
          <p:nvSpPr>
            <p:cNvPr id="2172" name="Google Shape;2172;p46"/>
            <p:cNvSpPr/>
            <p:nvPr/>
          </p:nvSpPr>
          <p:spPr>
            <a:xfrm>
              <a:off x="4820287" y="3546350"/>
              <a:ext cx="27432" cy="13117"/>
            </a:xfrm>
            <a:custGeom>
              <a:avLst/>
              <a:gdLst/>
              <a:ahLst/>
              <a:cxnLst/>
              <a:rect l="l" t="t" r="r" b="b"/>
              <a:pathLst>
                <a:path w="916" h="438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8"/>
                    <a:pt x="220" y="438"/>
                  </a:cubicBezTo>
                  <a:lnTo>
                    <a:pt x="697" y="438"/>
                  </a:lnTo>
                  <a:cubicBezTo>
                    <a:pt x="817" y="438"/>
                    <a:pt x="915" y="339"/>
                    <a:pt x="915" y="219"/>
                  </a:cubicBezTo>
                  <a:cubicBezTo>
                    <a:pt x="915" y="99"/>
                    <a:pt x="817" y="0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6"/>
            <p:cNvSpPr/>
            <p:nvPr/>
          </p:nvSpPr>
          <p:spPr>
            <a:xfrm>
              <a:off x="4710380" y="3147899"/>
              <a:ext cx="298696" cy="446697"/>
            </a:xfrm>
            <a:custGeom>
              <a:avLst/>
              <a:gdLst/>
              <a:ahLst/>
              <a:cxnLst/>
              <a:rect l="l" t="t" r="r" b="b"/>
              <a:pathLst>
                <a:path w="9974" h="14916" extrusionOk="0">
                  <a:moveTo>
                    <a:pt x="7185" y="439"/>
                  </a:moveTo>
                  <a:cubicBezTo>
                    <a:pt x="7500" y="439"/>
                    <a:pt x="7762" y="669"/>
                    <a:pt x="7812" y="970"/>
                  </a:cubicBezTo>
                  <a:lnTo>
                    <a:pt x="5634" y="970"/>
                  </a:lnTo>
                  <a:cubicBezTo>
                    <a:pt x="5514" y="970"/>
                    <a:pt x="5416" y="1068"/>
                    <a:pt x="5416" y="1188"/>
                  </a:cubicBezTo>
                  <a:lnTo>
                    <a:pt x="5416" y="3713"/>
                  </a:lnTo>
                  <a:cubicBezTo>
                    <a:pt x="5416" y="3834"/>
                    <a:pt x="5514" y="3931"/>
                    <a:pt x="5634" y="3931"/>
                  </a:cubicBezTo>
                  <a:lnTo>
                    <a:pt x="6391" y="3931"/>
                  </a:lnTo>
                  <a:cubicBezTo>
                    <a:pt x="6512" y="3931"/>
                    <a:pt x="6610" y="3834"/>
                    <a:pt x="6610" y="3713"/>
                  </a:cubicBezTo>
                  <a:cubicBezTo>
                    <a:pt x="6610" y="3593"/>
                    <a:pt x="6512" y="3495"/>
                    <a:pt x="6391" y="3495"/>
                  </a:cubicBezTo>
                  <a:lnTo>
                    <a:pt x="5854" y="3495"/>
                  </a:lnTo>
                  <a:lnTo>
                    <a:pt x="5854" y="1407"/>
                  </a:lnTo>
                  <a:lnTo>
                    <a:pt x="9537" y="1407"/>
                  </a:lnTo>
                  <a:lnTo>
                    <a:pt x="9536" y="3495"/>
                  </a:lnTo>
                  <a:lnTo>
                    <a:pt x="7405" y="3495"/>
                  </a:lnTo>
                  <a:cubicBezTo>
                    <a:pt x="7285" y="3495"/>
                    <a:pt x="7187" y="3593"/>
                    <a:pt x="7187" y="3713"/>
                  </a:cubicBezTo>
                  <a:cubicBezTo>
                    <a:pt x="7187" y="3834"/>
                    <a:pt x="7285" y="3931"/>
                    <a:pt x="7405" y="3931"/>
                  </a:cubicBezTo>
                  <a:lnTo>
                    <a:pt x="7821" y="3931"/>
                  </a:lnTo>
                  <a:lnTo>
                    <a:pt x="7821" y="12133"/>
                  </a:lnTo>
                  <a:lnTo>
                    <a:pt x="2547" y="12133"/>
                  </a:lnTo>
                  <a:cubicBezTo>
                    <a:pt x="2427" y="12133"/>
                    <a:pt x="2329" y="12232"/>
                    <a:pt x="2329" y="12352"/>
                  </a:cubicBezTo>
                  <a:cubicBezTo>
                    <a:pt x="2329" y="12472"/>
                    <a:pt x="2427" y="12571"/>
                    <a:pt x="2547" y="12571"/>
                  </a:cubicBezTo>
                  <a:lnTo>
                    <a:pt x="7821" y="12571"/>
                  </a:lnTo>
                  <a:lnTo>
                    <a:pt x="7821" y="13840"/>
                  </a:lnTo>
                  <a:cubicBezTo>
                    <a:pt x="7821" y="14193"/>
                    <a:pt x="7535" y="14477"/>
                    <a:pt x="7185" y="14477"/>
                  </a:cubicBezTo>
                  <a:lnTo>
                    <a:pt x="1076" y="14477"/>
                  </a:lnTo>
                  <a:cubicBezTo>
                    <a:pt x="724" y="14477"/>
                    <a:pt x="439" y="14190"/>
                    <a:pt x="439" y="13840"/>
                  </a:cubicBezTo>
                  <a:lnTo>
                    <a:pt x="439" y="12571"/>
                  </a:lnTo>
                  <a:lnTo>
                    <a:pt x="1527" y="12571"/>
                  </a:lnTo>
                  <a:cubicBezTo>
                    <a:pt x="1647" y="12571"/>
                    <a:pt x="1746" y="12472"/>
                    <a:pt x="1746" y="12352"/>
                  </a:cubicBezTo>
                  <a:cubicBezTo>
                    <a:pt x="1746" y="12232"/>
                    <a:pt x="1647" y="12133"/>
                    <a:pt x="1527" y="12133"/>
                  </a:cubicBezTo>
                  <a:lnTo>
                    <a:pt x="439" y="12133"/>
                  </a:lnTo>
                  <a:lnTo>
                    <a:pt x="439" y="1076"/>
                  </a:lnTo>
                  <a:cubicBezTo>
                    <a:pt x="439" y="724"/>
                    <a:pt x="725" y="439"/>
                    <a:pt x="1076" y="439"/>
                  </a:cubicBezTo>
                  <a:close/>
                  <a:moveTo>
                    <a:pt x="1075" y="1"/>
                  </a:moveTo>
                  <a:cubicBezTo>
                    <a:pt x="483" y="1"/>
                    <a:pt x="0" y="483"/>
                    <a:pt x="0" y="1076"/>
                  </a:cubicBezTo>
                  <a:lnTo>
                    <a:pt x="0" y="13840"/>
                  </a:lnTo>
                  <a:cubicBezTo>
                    <a:pt x="0" y="14432"/>
                    <a:pt x="483" y="14916"/>
                    <a:pt x="1075" y="14916"/>
                  </a:cubicBezTo>
                  <a:lnTo>
                    <a:pt x="7184" y="14916"/>
                  </a:lnTo>
                  <a:cubicBezTo>
                    <a:pt x="7776" y="14916"/>
                    <a:pt x="8258" y="14432"/>
                    <a:pt x="8258" y="13840"/>
                  </a:cubicBezTo>
                  <a:lnTo>
                    <a:pt x="8258" y="3931"/>
                  </a:lnTo>
                  <a:lnTo>
                    <a:pt x="9754" y="3931"/>
                  </a:lnTo>
                  <a:cubicBezTo>
                    <a:pt x="9875" y="3931"/>
                    <a:pt x="9973" y="3832"/>
                    <a:pt x="9973" y="3712"/>
                  </a:cubicBezTo>
                  <a:lnTo>
                    <a:pt x="9973" y="1188"/>
                  </a:lnTo>
                  <a:cubicBezTo>
                    <a:pt x="9973" y="1067"/>
                    <a:pt x="9875" y="970"/>
                    <a:pt x="9754" y="970"/>
                  </a:cubicBezTo>
                  <a:lnTo>
                    <a:pt x="8253" y="970"/>
                  </a:lnTo>
                  <a:cubicBezTo>
                    <a:pt x="8200" y="428"/>
                    <a:pt x="7740" y="1"/>
                    <a:pt x="7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6"/>
            <p:cNvSpPr/>
            <p:nvPr/>
          </p:nvSpPr>
          <p:spPr>
            <a:xfrm>
              <a:off x="4926002" y="3194407"/>
              <a:ext cx="31056" cy="53816"/>
            </a:xfrm>
            <a:custGeom>
              <a:avLst/>
              <a:gdLst/>
              <a:ahLst/>
              <a:cxnLst/>
              <a:rect l="l" t="t" r="r" b="b"/>
              <a:pathLst>
                <a:path w="1037" h="1797" extrusionOk="0">
                  <a:moveTo>
                    <a:pt x="788" y="1"/>
                  </a:moveTo>
                  <a:cubicBezTo>
                    <a:pt x="701" y="1"/>
                    <a:pt x="619" y="53"/>
                    <a:pt x="585" y="139"/>
                  </a:cubicBezTo>
                  <a:lnTo>
                    <a:pt x="44" y="1498"/>
                  </a:lnTo>
                  <a:cubicBezTo>
                    <a:pt x="0" y="1609"/>
                    <a:pt x="55" y="1736"/>
                    <a:pt x="168" y="1780"/>
                  </a:cubicBezTo>
                  <a:cubicBezTo>
                    <a:pt x="194" y="1791"/>
                    <a:pt x="221" y="1796"/>
                    <a:pt x="248" y="1796"/>
                  </a:cubicBezTo>
                  <a:cubicBezTo>
                    <a:pt x="335" y="1796"/>
                    <a:pt x="418" y="1744"/>
                    <a:pt x="451" y="1659"/>
                  </a:cubicBezTo>
                  <a:lnTo>
                    <a:pt x="991" y="300"/>
                  </a:lnTo>
                  <a:cubicBezTo>
                    <a:pt x="1036" y="188"/>
                    <a:pt x="981" y="60"/>
                    <a:pt x="869" y="16"/>
                  </a:cubicBezTo>
                  <a:cubicBezTo>
                    <a:pt x="842" y="6"/>
                    <a:pt x="815" y="1"/>
                    <a:pt x="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6"/>
            <p:cNvSpPr/>
            <p:nvPr/>
          </p:nvSpPr>
          <p:spPr>
            <a:xfrm>
              <a:off x="4959543" y="3196384"/>
              <a:ext cx="25306" cy="49893"/>
            </a:xfrm>
            <a:custGeom>
              <a:avLst/>
              <a:gdLst/>
              <a:ahLst/>
              <a:cxnLst/>
              <a:rect l="l" t="t" r="r" b="b"/>
              <a:pathLst>
                <a:path w="845" h="1666" extrusionOk="0">
                  <a:moveTo>
                    <a:pt x="251" y="0"/>
                  </a:moveTo>
                  <a:cubicBezTo>
                    <a:pt x="213" y="0"/>
                    <a:pt x="175" y="10"/>
                    <a:pt x="140" y="31"/>
                  </a:cubicBezTo>
                  <a:cubicBezTo>
                    <a:pt x="36" y="94"/>
                    <a:pt x="4" y="227"/>
                    <a:pt x="65" y="331"/>
                  </a:cubicBezTo>
                  <a:lnTo>
                    <a:pt x="362" y="823"/>
                  </a:lnTo>
                  <a:lnTo>
                    <a:pt x="64" y="1338"/>
                  </a:lnTo>
                  <a:cubicBezTo>
                    <a:pt x="1" y="1441"/>
                    <a:pt x="36" y="1574"/>
                    <a:pt x="141" y="1635"/>
                  </a:cubicBezTo>
                  <a:cubicBezTo>
                    <a:pt x="175" y="1655"/>
                    <a:pt x="213" y="1665"/>
                    <a:pt x="251" y="1665"/>
                  </a:cubicBezTo>
                  <a:cubicBezTo>
                    <a:pt x="326" y="1665"/>
                    <a:pt x="400" y="1625"/>
                    <a:pt x="440" y="1556"/>
                  </a:cubicBezTo>
                  <a:lnTo>
                    <a:pt x="805" y="930"/>
                  </a:lnTo>
                  <a:cubicBezTo>
                    <a:pt x="844" y="861"/>
                    <a:pt x="843" y="776"/>
                    <a:pt x="802" y="708"/>
                  </a:cubicBezTo>
                  <a:lnTo>
                    <a:pt x="439" y="106"/>
                  </a:lnTo>
                  <a:cubicBezTo>
                    <a:pt x="398" y="38"/>
                    <a:pt x="325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4896863" y="3196324"/>
              <a:ext cx="25246" cy="49952"/>
            </a:xfrm>
            <a:custGeom>
              <a:avLst/>
              <a:gdLst/>
              <a:ahLst/>
              <a:cxnLst/>
              <a:rect l="l" t="t" r="r" b="b"/>
              <a:pathLst>
                <a:path w="843" h="1668" extrusionOk="0">
                  <a:moveTo>
                    <a:pt x="593" y="0"/>
                  </a:moveTo>
                  <a:cubicBezTo>
                    <a:pt x="518" y="0"/>
                    <a:pt x="446" y="38"/>
                    <a:pt x="405" y="106"/>
                  </a:cubicBezTo>
                  <a:lnTo>
                    <a:pt x="42" y="708"/>
                  </a:lnTo>
                  <a:cubicBezTo>
                    <a:pt x="1" y="776"/>
                    <a:pt x="0" y="861"/>
                    <a:pt x="41" y="931"/>
                  </a:cubicBezTo>
                  <a:lnTo>
                    <a:pt x="402" y="1558"/>
                  </a:lnTo>
                  <a:cubicBezTo>
                    <a:pt x="442" y="1627"/>
                    <a:pt x="515" y="1667"/>
                    <a:pt x="591" y="1667"/>
                  </a:cubicBezTo>
                  <a:cubicBezTo>
                    <a:pt x="628" y="1667"/>
                    <a:pt x="666" y="1658"/>
                    <a:pt x="701" y="1637"/>
                  </a:cubicBezTo>
                  <a:cubicBezTo>
                    <a:pt x="806" y="1576"/>
                    <a:pt x="841" y="1443"/>
                    <a:pt x="781" y="1339"/>
                  </a:cubicBezTo>
                  <a:lnTo>
                    <a:pt x="483" y="823"/>
                  </a:lnTo>
                  <a:lnTo>
                    <a:pt x="780" y="331"/>
                  </a:lnTo>
                  <a:cubicBezTo>
                    <a:pt x="842" y="228"/>
                    <a:pt x="808" y="93"/>
                    <a:pt x="705" y="32"/>
                  </a:cubicBezTo>
                  <a:cubicBezTo>
                    <a:pt x="670" y="10"/>
                    <a:pt x="631" y="0"/>
                    <a:pt x="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6"/>
            <p:cNvSpPr/>
            <p:nvPr/>
          </p:nvSpPr>
          <p:spPr>
            <a:xfrm>
              <a:off x="4819988" y="3244300"/>
              <a:ext cx="33032" cy="13117"/>
            </a:xfrm>
            <a:custGeom>
              <a:avLst/>
              <a:gdLst/>
              <a:ahLst/>
              <a:cxnLst/>
              <a:rect l="l" t="t" r="r" b="b"/>
              <a:pathLst>
                <a:path w="1103" h="438" extrusionOk="0">
                  <a:moveTo>
                    <a:pt x="219" y="0"/>
                  </a:moveTo>
                  <a:cubicBezTo>
                    <a:pt x="99" y="0"/>
                    <a:pt x="0" y="99"/>
                    <a:pt x="0" y="219"/>
                  </a:cubicBezTo>
                  <a:cubicBezTo>
                    <a:pt x="0" y="339"/>
                    <a:pt x="99" y="438"/>
                    <a:pt x="219" y="438"/>
                  </a:cubicBezTo>
                  <a:lnTo>
                    <a:pt x="884" y="438"/>
                  </a:lnTo>
                  <a:cubicBezTo>
                    <a:pt x="1004" y="438"/>
                    <a:pt x="1102" y="339"/>
                    <a:pt x="1102" y="219"/>
                  </a:cubicBezTo>
                  <a:cubicBezTo>
                    <a:pt x="1102" y="99"/>
                    <a:pt x="1005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6"/>
            <p:cNvSpPr/>
            <p:nvPr/>
          </p:nvSpPr>
          <p:spPr>
            <a:xfrm>
              <a:off x="4760692" y="3244300"/>
              <a:ext cx="48994" cy="13117"/>
            </a:xfrm>
            <a:custGeom>
              <a:avLst/>
              <a:gdLst/>
              <a:ahLst/>
              <a:cxnLst/>
              <a:rect l="l" t="t" r="r" b="b"/>
              <a:pathLst>
                <a:path w="1636" h="438" extrusionOk="0">
                  <a:moveTo>
                    <a:pt x="219" y="0"/>
                  </a:moveTo>
                  <a:cubicBezTo>
                    <a:pt x="98" y="0"/>
                    <a:pt x="1" y="99"/>
                    <a:pt x="1" y="219"/>
                  </a:cubicBezTo>
                  <a:cubicBezTo>
                    <a:pt x="1" y="339"/>
                    <a:pt x="98" y="438"/>
                    <a:pt x="219" y="438"/>
                  </a:cubicBezTo>
                  <a:lnTo>
                    <a:pt x="1417" y="438"/>
                  </a:lnTo>
                  <a:cubicBezTo>
                    <a:pt x="1538" y="438"/>
                    <a:pt x="1635" y="339"/>
                    <a:pt x="1635" y="219"/>
                  </a:cubicBezTo>
                  <a:cubicBezTo>
                    <a:pt x="1635" y="99"/>
                    <a:pt x="1538" y="0"/>
                    <a:pt x="1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6"/>
            <p:cNvSpPr/>
            <p:nvPr/>
          </p:nvSpPr>
          <p:spPr>
            <a:xfrm>
              <a:off x="4776654" y="3214741"/>
              <a:ext cx="76366" cy="13087"/>
            </a:xfrm>
            <a:custGeom>
              <a:avLst/>
              <a:gdLst/>
              <a:ahLst/>
              <a:cxnLst/>
              <a:rect l="l" t="t" r="r" b="b"/>
              <a:pathLst>
                <a:path w="2550" h="437" extrusionOk="0">
                  <a:moveTo>
                    <a:pt x="218" y="1"/>
                  </a:moveTo>
                  <a:cubicBezTo>
                    <a:pt x="98" y="1"/>
                    <a:pt x="0" y="98"/>
                    <a:pt x="0" y="218"/>
                  </a:cubicBezTo>
                  <a:cubicBezTo>
                    <a:pt x="0" y="339"/>
                    <a:pt x="98" y="437"/>
                    <a:pt x="218" y="437"/>
                  </a:cubicBezTo>
                  <a:lnTo>
                    <a:pt x="2331" y="437"/>
                  </a:lnTo>
                  <a:cubicBezTo>
                    <a:pt x="2451" y="437"/>
                    <a:pt x="2549" y="339"/>
                    <a:pt x="2549" y="218"/>
                  </a:cubicBezTo>
                  <a:cubicBezTo>
                    <a:pt x="2549" y="98"/>
                    <a:pt x="2452" y="1"/>
                    <a:pt x="2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6"/>
            <p:cNvSpPr/>
            <p:nvPr/>
          </p:nvSpPr>
          <p:spPr>
            <a:xfrm>
              <a:off x="4819988" y="3185123"/>
              <a:ext cx="33032" cy="13117"/>
            </a:xfrm>
            <a:custGeom>
              <a:avLst/>
              <a:gdLst/>
              <a:ahLst/>
              <a:cxnLst/>
              <a:rect l="l" t="t" r="r" b="b"/>
              <a:pathLst>
                <a:path w="1103" h="438" extrusionOk="0">
                  <a:moveTo>
                    <a:pt x="219" y="1"/>
                  </a:moveTo>
                  <a:cubicBezTo>
                    <a:pt x="99" y="1"/>
                    <a:pt x="0" y="98"/>
                    <a:pt x="0" y="218"/>
                  </a:cubicBezTo>
                  <a:cubicBezTo>
                    <a:pt x="0" y="339"/>
                    <a:pt x="99" y="437"/>
                    <a:pt x="219" y="437"/>
                  </a:cubicBezTo>
                  <a:lnTo>
                    <a:pt x="884" y="437"/>
                  </a:lnTo>
                  <a:cubicBezTo>
                    <a:pt x="1004" y="437"/>
                    <a:pt x="1102" y="339"/>
                    <a:pt x="1102" y="218"/>
                  </a:cubicBezTo>
                  <a:cubicBezTo>
                    <a:pt x="1102" y="98"/>
                    <a:pt x="1004" y="1"/>
                    <a:pt x="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6"/>
            <p:cNvSpPr/>
            <p:nvPr/>
          </p:nvSpPr>
          <p:spPr>
            <a:xfrm>
              <a:off x="4744101" y="3185123"/>
              <a:ext cx="65555" cy="13117"/>
            </a:xfrm>
            <a:custGeom>
              <a:avLst/>
              <a:gdLst/>
              <a:ahLst/>
              <a:cxnLst/>
              <a:rect l="l" t="t" r="r" b="b"/>
              <a:pathLst>
                <a:path w="2189" h="438" extrusionOk="0">
                  <a:moveTo>
                    <a:pt x="219" y="1"/>
                  </a:moveTo>
                  <a:cubicBezTo>
                    <a:pt x="98" y="1"/>
                    <a:pt x="0" y="98"/>
                    <a:pt x="0" y="218"/>
                  </a:cubicBezTo>
                  <a:cubicBezTo>
                    <a:pt x="0" y="339"/>
                    <a:pt x="98" y="437"/>
                    <a:pt x="219" y="437"/>
                  </a:cubicBezTo>
                  <a:lnTo>
                    <a:pt x="1969" y="437"/>
                  </a:lnTo>
                  <a:cubicBezTo>
                    <a:pt x="2090" y="437"/>
                    <a:pt x="2188" y="339"/>
                    <a:pt x="2188" y="218"/>
                  </a:cubicBezTo>
                  <a:cubicBezTo>
                    <a:pt x="2188" y="98"/>
                    <a:pt x="2090" y="1"/>
                    <a:pt x="19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6"/>
            <p:cNvSpPr/>
            <p:nvPr/>
          </p:nvSpPr>
          <p:spPr>
            <a:xfrm>
              <a:off x="4742334" y="3283710"/>
              <a:ext cx="183428" cy="85740"/>
            </a:xfrm>
            <a:custGeom>
              <a:avLst/>
              <a:gdLst/>
              <a:ahLst/>
              <a:cxnLst/>
              <a:rect l="l" t="t" r="r" b="b"/>
              <a:pathLst>
                <a:path w="6125" h="2863" extrusionOk="0">
                  <a:moveTo>
                    <a:pt x="4837" y="437"/>
                  </a:moveTo>
                  <a:lnTo>
                    <a:pt x="3063" y="1194"/>
                  </a:lnTo>
                  <a:lnTo>
                    <a:pt x="1290" y="437"/>
                  </a:lnTo>
                  <a:close/>
                  <a:moveTo>
                    <a:pt x="437" y="550"/>
                  </a:moveTo>
                  <a:lnTo>
                    <a:pt x="2504" y="1431"/>
                  </a:lnTo>
                  <a:lnTo>
                    <a:pt x="437" y="2313"/>
                  </a:lnTo>
                  <a:lnTo>
                    <a:pt x="437" y="550"/>
                  </a:lnTo>
                  <a:close/>
                  <a:moveTo>
                    <a:pt x="5688" y="550"/>
                  </a:moveTo>
                  <a:lnTo>
                    <a:pt x="5688" y="2313"/>
                  </a:lnTo>
                  <a:lnTo>
                    <a:pt x="3619" y="1431"/>
                  </a:lnTo>
                  <a:lnTo>
                    <a:pt x="5688" y="550"/>
                  </a:lnTo>
                  <a:close/>
                  <a:moveTo>
                    <a:pt x="3062" y="1670"/>
                  </a:moveTo>
                  <a:lnTo>
                    <a:pt x="4836" y="2425"/>
                  </a:lnTo>
                  <a:lnTo>
                    <a:pt x="1289" y="2425"/>
                  </a:lnTo>
                  <a:lnTo>
                    <a:pt x="3062" y="1670"/>
                  </a:lnTo>
                  <a:close/>
                  <a:moveTo>
                    <a:pt x="218" y="1"/>
                  </a:moveTo>
                  <a:cubicBezTo>
                    <a:pt x="98" y="1"/>
                    <a:pt x="1" y="99"/>
                    <a:pt x="1" y="219"/>
                  </a:cubicBezTo>
                  <a:lnTo>
                    <a:pt x="1" y="2644"/>
                  </a:lnTo>
                  <a:cubicBezTo>
                    <a:pt x="1" y="2764"/>
                    <a:pt x="98" y="2862"/>
                    <a:pt x="218" y="2862"/>
                  </a:cubicBezTo>
                  <a:lnTo>
                    <a:pt x="5907" y="2862"/>
                  </a:lnTo>
                  <a:cubicBezTo>
                    <a:pt x="6028" y="2862"/>
                    <a:pt x="6125" y="2764"/>
                    <a:pt x="6125" y="2644"/>
                  </a:cubicBezTo>
                  <a:lnTo>
                    <a:pt x="6125" y="219"/>
                  </a:lnTo>
                  <a:cubicBezTo>
                    <a:pt x="6125" y="99"/>
                    <a:pt x="6028" y="1"/>
                    <a:pt x="5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6"/>
            <p:cNvSpPr/>
            <p:nvPr/>
          </p:nvSpPr>
          <p:spPr>
            <a:xfrm>
              <a:off x="4742334" y="3395714"/>
              <a:ext cx="23629" cy="13087"/>
            </a:xfrm>
            <a:custGeom>
              <a:avLst/>
              <a:gdLst/>
              <a:ahLst/>
              <a:cxnLst/>
              <a:rect l="l" t="t" r="r" b="b"/>
              <a:pathLst>
                <a:path w="789" h="437" extrusionOk="0">
                  <a:moveTo>
                    <a:pt x="218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98" y="437"/>
                    <a:pt x="218" y="437"/>
                  </a:cubicBezTo>
                  <a:lnTo>
                    <a:pt x="571" y="437"/>
                  </a:lnTo>
                  <a:cubicBezTo>
                    <a:pt x="691" y="437"/>
                    <a:pt x="788" y="338"/>
                    <a:pt x="788" y="218"/>
                  </a:cubicBezTo>
                  <a:cubicBezTo>
                    <a:pt x="788" y="98"/>
                    <a:pt x="691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6"/>
            <p:cNvSpPr/>
            <p:nvPr/>
          </p:nvSpPr>
          <p:spPr>
            <a:xfrm>
              <a:off x="4842448" y="3395744"/>
              <a:ext cx="23629" cy="13087"/>
            </a:xfrm>
            <a:custGeom>
              <a:avLst/>
              <a:gdLst/>
              <a:ahLst/>
              <a:cxnLst/>
              <a:rect l="l" t="t" r="r" b="b"/>
              <a:pathLst>
                <a:path w="789" h="437" extrusionOk="0">
                  <a:moveTo>
                    <a:pt x="218" y="0"/>
                  </a:moveTo>
                  <a:cubicBezTo>
                    <a:pt x="98" y="0"/>
                    <a:pt x="1" y="99"/>
                    <a:pt x="1" y="219"/>
                  </a:cubicBezTo>
                  <a:cubicBezTo>
                    <a:pt x="1" y="339"/>
                    <a:pt x="98" y="437"/>
                    <a:pt x="218" y="437"/>
                  </a:cubicBezTo>
                  <a:lnTo>
                    <a:pt x="571" y="437"/>
                  </a:lnTo>
                  <a:cubicBezTo>
                    <a:pt x="691" y="437"/>
                    <a:pt x="789" y="339"/>
                    <a:pt x="789" y="219"/>
                  </a:cubicBezTo>
                  <a:cubicBezTo>
                    <a:pt x="789" y="99"/>
                    <a:pt x="691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6"/>
            <p:cNvSpPr/>
            <p:nvPr/>
          </p:nvSpPr>
          <p:spPr>
            <a:xfrm>
              <a:off x="4867275" y="3481723"/>
              <a:ext cx="23659" cy="13087"/>
            </a:xfrm>
            <a:custGeom>
              <a:avLst/>
              <a:gdLst/>
              <a:ahLst/>
              <a:cxnLst/>
              <a:rect l="l" t="t" r="r" b="b"/>
              <a:pathLst>
                <a:path w="790" h="437" extrusionOk="0">
                  <a:moveTo>
                    <a:pt x="219" y="1"/>
                  </a:moveTo>
                  <a:cubicBezTo>
                    <a:pt x="99" y="1"/>
                    <a:pt x="0" y="98"/>
                    <a:pt x="0" y="218"/>
                  </a:cubicBezTo>
                  <a:cubicBezTo>
                    <a:pt x="0" y="339"/>
                    <a:pt x="99" y="437"/>
                    <a:pt x="219" y="437"/>
                  </a:cubicBezTo>
                  <a:lnTo>
                    <a:pt x="571" y="437"/>
                  </a:lnTo>
                  <a:cubicBezTo>
                    <a:pt x="691" y="437"/>
                    <a:pt x="789" y="339"/>
                    <a:pt x="789" y="218"/>
                  </a:cubicBezTo>
                  <a:cubicBezTo>
                    <a:pt x="789" y="98"/>
                    <a:pt x="691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6"/>
            <p:cNvSpPr/>
            <p:nvPr/>
          </p:nvSpPr>
          <p:spPr>
            <a:xfrm>
              <a:off x="4780128" y="3395744"/>
              <a:ext cx="51540" cy="13087"/>
            </a:xfrm>
            <a:custGeom>
              <a:avLst/>
              <a:gdLst/>
              <a:ahLst/>
              <a:cxnLst/>
              <a:rect l="l" t="t" r="r" b="b"/>
              <a:pathLst>
                <a:path w="1721" h="437" extrusionOk="0">
                  <a:moveTo>
                    <a:pt x="219" y="0"/>
                  </a:moveTo>
                  <a:cubicBezTo>
                    <a:pt x="99" y="0"/>
                    <a:pt x="0" y="99"/>
                    <a:pt x="0" y="219"/>
                  </a:cubicBezTo>
                  <a:cubicBezTo>
                    <a:pt x="0" y="339"/>
                    <a:pt x="99" y="437"/>
                    <a:pt x="219" y="437"/>
                  </a:cubicBezTo>
                  <a:lnTo>
                    <a:pt x="1502" y="437"/>
                  </a:lnTo>
                  <a:cubicBezTo>
                    <a:pt x="1622" y="437"/>
                    <a:pt x="1721" y="339"/>
                    <a:pt x="1721" y="219"/>
                  </a:cubicBezTo>
                  <a:cubicBezTo>
                    <a:pt x="1721" y="99"/>
                    <a:pt x="1622" y="0"/>
                    <a:pt x="1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6"/>
            <p:cNvSpPr/>
            <p:nvPr/>
          </p:nvSpPr>
          <p:spPr>
            <a:xfrm>
              <a:off x="4742334" y="3424374"/>
              <a:ext cx="23629" cy="13117"/>
            </a:xfrm>
            <a:custGeom>
              <a:avLst/>
              <a:gdLst/>
              <a:ahLst/>
              <a:cxnLst/>
              <a:rect l="l" t="t" r="r" b="b"/>
              <a:pathLst>
                <a:path w="789" h="438" extrusionOk="0">
                  <a:moveTo>
                    <a:pt x="218" y="1"/>
                  </a:moveTo>
                  <a:cubicBezTo>
                    <a:pt x="98" y="1"/>
                    <a:pt x="1" y="98"/>
                    <a:pt x="1" y="218"/>
                  </a:cubicBezTo>
                  <a:cubicBezTo>
                    <a:pt x="1" y="339"/>
                    <a:pt x="98" y="437"/>
                    <a:pt x="218" y="437"/>
                  </a:cubicBezTo>
                  <a:lnTo>
                    <a:pt x="571" y="437"/>
                  </a:lnTo>
                  <a:cubicBezTo>
                    <a:pt x="691" y="437"/>
                    <a:pt x="788" y="339"/>
                    <a:pt x="788" y="218"/>
                  </a:cubicBezTo>
                  <a:cubicBezTo>
                    <a:pt x="788" y="98"/>
                    <a:pt x="691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6"/>
            <p:cNvSpPr/>
            <p:nvPr/>
          </p:nvSpPr>
          <p:spPr>
            <a:xfrm>
              <a:off x="4780128" y="3424374"/>
              <a:ext cx="51540" cy="13117"/>
            </a:xfrm>
            <a:custGeom>
              <a:avLst/>
              <a:gdLst/>
              <a:ahLst/>
              <a:cxnLst/>
              <a:rect l="l" t="t" r="r" b="b"/>
              <a:pathLst>
                <a:path w="1721" h="438" extrusionOk="0">
                  <a:moveTo>
                    <a:pt x="218" y="1"/>
                  </a:moveTo>
                  <a:cubicBezTo>
                    <a:pt x="98" y="1"/>
                    <a:pt x="0" y="98"/>
                    <a:pt x="0" y="218"/>
                  </a:cubicBezTo>
                  <a:cubicBezTo>
                    <a:pt x="0" y="339"/>
                    <a:pt x="98" y="437"/>
                    <a:pt x="218" y="437"/>
                  </a:cubicBezTo>
                  <a:lnTo>
                    <a:pt x="1502" y="437"/>
                  </a:lnTo>
                  <a:cubicBezTo>
                    <a:pt x="1622" y="437"/>
                    <a:pt x="1721" y="341"/>
                    <a:pt x="1721" y="218"/>
                  </a:cubicBezTo>
                  <a:cubicBezTo>
                    <a:pt x="1721" y="98"/>
                    <a:pt x="1622" y="1"/>
                    <a:pt x="1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6"/>
            <p:cNvSpPr/>
            <p:nvPr/>
          </p:nvSpPr>
          <p:spPr>
            <a:xfrm>
              <a:off x="4853289" y="3424374"/>
              <a:ext cx="72443" cy="13117"/>
            </a:xfrm>
            <a:custGeom>
              <a:avLst/>
              <a:gdLst/>
              <a:ahLst/>
              <a:cxnLst/>
              <a:rect l="l" t="t" r="r" b="b"/>
              <a:pathLst>
                <a:path w="2419" h="438" extrusionOk="0">
                  <a:moveTo>
                    <a:pt x="219" y="1"/>
                  </a:moveTo>
                  <a:cubicBezTo>
                    <a:pt x="98" y="1"/>
                    <a:pt x="1" y="98"/>
                    <a:pt x="1" y="218"/>
                  </a:cubicBezTo>
                  <a:cubicBezTo>
                    <a:pt x="1" y="339"/>
                    <a:pt x="98" y="437"/>
                    <a:pt x="219" y="437"/>
                  </a:cubicBezTo>
                  <a:lnTo>
                    <a:pt x="2200" y="437"/>
                  </a:lnTo>
                  <a:cubicBezTo>
                    <a:pt x="2320" y="437"/>
                    <a:pt x="2419" y="339"/>
                    <a:pt x="2419" y="218"/>
                  </a:cubicBezTo>
                  <a:cubicBezTo>
                    <a:pt x="2419" y="98"/>
                    <a:pt x="2323" y="1"/>
                    <a:pt x="2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6"/>
            <p:cNvSpPr/>
            <p:nvPr/>
          </p:nvSpPr>
          <p:spPr>
            <a:xfrm>
              <a:off x="4742334" y="3453064"/>
              <a:ext cx="23629" cy="13087"/>
            </a:xfrm>
            <a:custGeom>
              <a:avLst/>
              <a:gdLst/>
              <a:ahLst/>
              <a:cxnLst/>
              <a:rect l="l" t="t" r="r" b="b"/>
              <a:pathLst>
                <a:path w="789" h="437" extrusionOk="0">
                  <a:moveTo>
                    <a:pt x="218" y="0"/>
                  </a:moveTo>
                  <a:cubicBezTo>
                    <a:pt x="98" y="0"/>
                    <a:pt x="1" y="98"/>
                    <a:pt x="1" y="218"/>
                  </a:cubicBezTo>
                  <a:cubicBezTo>
                    <a:pt x="1" y="338"/>
                    <a:pt x="98" y="437"/>
                    <a:pt x="218" y="437"/>
                  </a:cubicBezTo>
                  <a:lnTo>
                    <a:pt x="571" y="437"/>
                  </a:lnTo>
                  <a:cubicBezTo>
                    <a:pt x="691" y="437"/>
                    <a:pt x="788" y="338"/>
                    <a:pt x="788" y="218"/>
                  </a:cubicBezTo>
                  <a:cubicBezTo>
                    <a:pt x="788" y="98"/>
                    <a:pt x="691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6"/>
            <p:cNvSpPr/>
            <p:nvPr/>
          </p:nvSpPr>
          <p:spPr>
            <a:xfrm>
              <a:off x="4799294" y="3453064"/>
              <a:ext cx="126438" cy="13087"/>
            </a:xfrm>
            <a:custGeom>
              <a:avLst/>
              <a:gdLst/>
              <a:ahLst/>
              <a:cxnLst/>
              <a:rect l="l" t="t" r="r" b="b"/>
              <a:pathLst>
                <a:path w="4222" h="437" extrusionOk="0">
                  <a:moveTo>
                    <a:pt x="220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20" y="437"/>
                  </a:cubicBezTo>
                  <a:lnTo>
                    <a:pt x="4003" y="437"/>
                  </a:lnTo>
                  <a:cubicBezTo>
                    <a:pt x="4123" y="437"/>
                    <a:pt x="4222" y="338"/>
                    <a:pt x="4222" y="218"/>
                  </a:cubicBezTo>
                  <a:cubicBezTo>
                    <a:pt x="4222" y="98"/>
                    <a:pt x="4126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6"/>
            <p:cNvSpPr/>
            <p:nvPr/>
          </p:nvSpPr>
          <p:spPr>
            <a:xfrm>
              <a:off x="4742334" y="3481723"/>
              <a:ext cx="23629" cy="13087"/>
            </a:xfrm>
            <a:custGeom>
              <a:avLst/>
              <a:gdLst/>
              <a:ahLst/>
              <a:cxnLst/>
              <a:rect l="l" t="t" r="r" b="b"/>
              <a:pathLst>
                <a:path w="789" h="437" extrusionOk="0">
                  <a:moveTo>
                    <a:pt x="218" y="1"/>
                  </a:moveTo>
                  <a:cubicBezTo>
                    <a:pt x="98" y="1"/>
                    <a:pt x="1" y="98"/>
                    <a:pt x="1" y="218"/>
                  </a:cubicBezTo>
                  <a:cubicBezTo>
                    <a:pt x="1" y="339"/>
                    <a:pt x="98" y="437"/>
                    <a:pt x="218" y="437"/>
                  </a:cubicBezTo>
                  <a:lnTo>
                    <a:pt x="571" y="437"/>
                  </a:lnTo>
                  <a:cubicBezTo>
                    <a:pt x="691" y="437"/>
                    <a:pt x="788" y="339"/>
                    <a:pt x="788" y="218"/>
                  </a:cubicBezTo>
                  <a:cubicBezTo>
                    <a:pt x="788" y="98"/>
                    <a:pt x="691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6"/>
            <p:cNvSpPr/>
            <p:nvPr/>
          </p:nvSpPr>
          <p:spPr>
            <a:xfrm>
              <a:off x="4796269" y="3481723"/>
              <a:ext cx="53366" cy="13087"/>
            </a:xfrm>
            <a:custGeom>
              <a:avLst/>
              <a:gdLst/>
              <a:ahLst/>
              <a:cxnLst/>
              <a:rect l="l" t="t" r="r" b="b"/>
              <a:pathLst>
                <a:path w="1782" h="437" extrusionOk="0">
                  <a:moveTo>
                    <a:pt x="219" y="1"/>
                  </a:moveTo>
                  <a:cubicBezTo>
                    <a:pt x="99" y="1"/>
                    <a:pt x="0" y="98"/>
                    <a:pt x="0" y="218"/>
                  </a:cubicBezTo>
                  <a:cubicBezTo>
                    <a:pt x="0" y="339"/>
                    <a:pt x="99" y="437"/>
                    <a:pt x="219" y="437"/>
                  </a:cubicBezTo>
                  <a:lnTo>
                    <a:pt x="1564" y="437"/>
                  </a:lnTo>
                  <a:cubicBezTo>
                    <a:pt x="1684" y="437"/>
                    <a:pt x="1781" y="339"/>
                    <a:pt x="1781" y="218"/>
                  </a:cubicBezTo>
                  <a:cubicBezTo>
                    <a:pt x="1781" y="98"/>
                    <a:pt x="1683" y="1"/>
                    <a:pt x="1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4" name="Google Shape;2194;p46"/>
          <p:cNvGrpSpPr/>
          <p:nvPr/>
        </p:nvGrpSpPr>
        <p:grpSpPr>
          <a:xfrm>
            <a:off x="7217104" y="600466"/>
            <a:ext cx="446637" cy="378746"/>
            <a:chOff x="6362883" y="3756911"/>
            <a:chExt cx="446637" cy="378746"/>
          </a:xfrm>
        </p:grpSpPr>
        <p:sp>
          <p:nvSpPr>
            <p:cNvPr id="2195" name="Google Shape;2195;p46"/>
            <p:cNvSpPr/>
            <p:nvPr/>
          </p:nvSpPr>
          <p:spPr>
            <a:xfrm>
              <a:off x="6561704" y="3784972"/>
              <a:ext cx="48964" cy="20005"/>
            </a:xfrm>
            <a:custGeom>
              <a:avLst/>
              <a:gdLst/>
              <a:ahLst/>
              <a:cxnLst/>
              <a:rect l="l" t="t" r="r" b="b"/>
              <a:pathLst>
                <a:path w="1635" h="668" extrusionOk="0">
                  <a:moveTo>
                    <a:pt x="812" y="0"/>
                  </a:moveTo>
                  <a:cubicBezTo>
                    <a:pt x="546" y="0"/>
                    <a:pt x="294" y="98"/>
                    <a:pt x="98" y="272"/>
                  </a:cubicBezTo>
                  <a:cubicBezTo>
                    <a:pt x="8" y="352"/>
                    <a:pt x="0" y="491"/>
                    <a:pt x="81" y="581"/>
                  </a:cubicBezTo>
                  <a:cubicBezTo>
                    <a:pt x="123" y="629"/>
                    <a:pt x="183" y="654"/>
                    <a:pt x="244" y="654"/>
                  </a:cubicBezTo>
                  <a:cubicBezTo>
                    <a:pt x="296" y="654"/>
                    <a:pt x="348" y="636"/>
                    <a:pt x="389" y="598"/>
                  </a:cubicBezTo>
                  <a:cubicBezTo>
                    <a:pt x="506" y="495"/>
                    <a:pt x="655" y="438"/>
                    <a:pt x="811" y="438"/>
                  </a:cubicBezTo>
                  <a:cubicBezTo>
                    <a:pt x="971" y="438"/>
                    <a:pt x="1126" y="497"/>
                    <a:pt x="1243" y="608"/>
                  </a:cubicBezTo>
                  <a:cubicBezTo>
                    <a:pt x="1285" y="648"/>
                    <a:pt x="1340" y="668"/>
                    <a:pt x="1393" y="668"/>
                  </a:cubicBezTo>
                  <a:cubicBezTo>
                    <a:pt x="1451" y="668"/>
                    <a:pt x="1509" y="644"/>
                    <a:pt x="1552" y="598"/>
                  </a:cubicBezTo>
                  <a:cubicBezTo>
                    <a:pt x="1635" y="511"/>
                    <a:pt x="1630" y="372"/>
                    <a:pt x="1544" y="289"/>
                  </a:cubicBezTo>
                  <a:cubicBezTo>
                    <a:pt x="1345" y="103"/>
                    <a:pt x="1085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6"/>
            <p:cNvSpPr/>
            <p:nvPr/>
          </p:nvSpPr>
          <p:spPr>
            <a:xfrm>
              <a:off x="6542418" y="3756911"/>
              <a:ext cx="87537" cy="27761"/>
            </a:xfrm>
            <a:custGeom>
              <a:avLst/>
              <a:gdLst/>
              <a:ahLst/>
              <a:cxnLst/>
              <a:rect l="l" t="t" r="r" b="b"/>
              <a:pathLst>
                <a:path w="2923" h="927" extrusionOk="0">
                  <a:moveTo>
                    <a:pt x="1446" y="1"/>
                  </a:moveTo>
                  <a:cubicBezTo>
                    <a:pt x="948" y="1"/>
                    <a:pt x="470" y="183"/>
                    <a:pt x="98" y="515"/>
                  </a:cubicBezTo>
                  <a:cubicBezTo>
                    <a:pt x="8" y="595"/>
                    <a:pt x="1" y="733"/>
                    <a:pt x="81" y="823"/>
                  </a:cubicBezTo>
                  <a:cubicBezTo>
                    <a:pt x="124" y="872"/>
                    <a:pt x="184" y="897"/>
                    <a:pt x="243" y="897"/>
                  </a:cubicBezTo>
                  <a:cubicBezTo>
                    <a:pt x="295" y="897"/>
                    <a:pt x="347" y="878"/>
                    <a:pt x="389" y="841"/>
                  </a:cubicBezTo>
                  <a:cubicBezTo>
                    <a:pt x="679" y="580"/>
                    <a:pt x="1054" y="438"/>
                    <a:pt x="1446" y="438"/>
                  </a:cubicBezTo>
                  <a:cubicBezTo>
                    <a:pt x="1851" y="438"/>
                    <a:pt x="2236" y="591"/>
                    <a:pt x="2531" y="868"/>
                  </a:cubicBezTo>
                  <a:cubicBezTo>
                    <a:pt x="2573" y="907"/>
                    <a:pt x="2627" y="927"/>
                    <a:pt x="2680" y="927"/>
                  </a:cubicBezTo>
                  <a:cubicBezTo>
                    <a:pt x="2738" y="927"/>
                    <a:pt x="2797" y="904"/>
                    <a:pt x="2840" y="858"/>
                  </a:cubicBezTo>
                  <a:cubicBezTo>
                    <a:pt x="2922" y="770"/>
                    <a:pt x="2918" y="632"/>
                    <a:pt x="2831" y="549"/>
                  </a:cubicBezTo>
                  <a:cubicBezTo>
                    <a:pt x="2454" y="195"/>
                    <a:pt x="1963" y="1"/>
                    <a:pt x="1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6"/>
            <p:cNvSpPr/>
            <p:nvPr/>
          </p:nvSpPr>
          <p:spPr>
            <a:xfrm>
              <a:off x="6413315" y="3847592"/>
              <a:ext cx="345774" cy="214694"/>
            </a:xfrm>
            <a:custGeom>
              <a:avLst/>
              <a:gdLst/>
              <a:ahLst/>
              <a:cxnLst/>
              <a:rect l="l" t="t" r="r" b="b"/>
              <a:pathLst>
                <a:path w="11546" h="7169" extrusionOk="0">
                  <a:moveTo>
                    <a:pt x="10973" y="437"/>
                  </a:moveTo>
                  <a:cubicBezTo>
                    <a:pt x="11047" y="437"/>
                    <a:pt x="11109" y="499"/>
                    <a:pt x="11109" y="573"/>
                  </a:cubicBezTo>
                  <a:lnTo>
                    <a:pt x="11109" y="6595"/>
                  </a:lnTo>
                  <a:cubicBezTo>
                    <a:pt x="11109" y="6670"/>
                    <a:pt x="11047" y="6731"/>
                    <a:pt x="10973" y="6731"/>
                  </a:cubicBezTo>
                  <a:lnTo>
                    <a:pt x="573" y="6731"/>
                  </a:lnTo>
                  <a:cubicBezTo>
                    <a:pt x="499" y="6731"/>
                    <a:pt x="437" y="6669"/>
                    <a:pt x="437" y="6595"/>
                  </a:cubicBezTo>
                  <a:lnTo>
                    <a:pt x="437" y="573"/>
                  </a:lnTo>
                  <a:cubicBezTo>
                    <a:pt x="437" y="499"/>
                    <a:pt x="499" y="437"/>
                    <a:pt x="573" y="437"/>
                  </a:cubicBezTo>
                  <a:close/>
                  <a:moveTo>
                    <a:pt x="573" y="1"/>
                  </a:moveTo>
                  <a:cubicBezTo>
                    <a:pt x="258" y="1"/>
                    <a:pt x="1" y="257"/>
                    <a:pt x="1" y="573"/>
                  </a:cubicBezTo>
                  <a:lnTo>
                    <a:pt x="1" y="6595"/>
                  </a:lnTo>
                  <a:cubicBezTo>
                    <a:pt x="1" y="6911"/>
                    <a:pt x="257" y="7169"/>
                    <a:pt x="573" y="7169"/>
                  </a:cubicBezTo>
                  <a:lnTo>
                    <a:pt x="10973" y="7169"/>
                  </a:lnTo>
                  <a:cubicBezTo>
                    <a:pt x="11288" y="7169"/>
                    <a:pt x="11545" y="6912"/>
                    <a:pt x="11545" y="6595"/>
                  </a:cubicBezTo>
                  <a:lnTo>
                    <a:pt x="11545" y="573"/>
                  </a:lnTo>
                  <a:cubicBezTo>
                    <a:pt x="11545" y="258"/>
                    <a:pt x="11288" y="1"/>
                    <a:pt x="10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6362883" y="3816626"/>
              <a:ext cx="446637" cy="319031"/>
            </a:xfrm>
            <a:custGeom>
              <a:avLst/>
              <a:gdLst/>
              <a:ahLst/>
              <a:cxnLst/>
              <a:rect l="l" t="t" r="r" b="b"/>
              <a:pathLst>
                <a:path w="14914" h="10653" extrusionOk="0">
                  <a:moveTo>
                    <a:pt x="8774" y="9236"/>
                  </a:moveTo>
                  <a:lnTo>
                    <a:pt x="8774" y="9292"/>
                  </a:lnTo>
                  <a:cubicBezTo>
                    <a:pt x="8774" y="9411"/>
                    <a:pt x="8677" y="9507"/>
                    <a:pt x="8557" y="9507"/>
                  </a:cubicBezTo>
                  <a:lnTo>
                    <a:pt x="6357" y="9507"/>
                  </a:lnTo>
                  <a:cubicBezTo>
                    <a:pt x="6237" y="9507"/>
                    <a:pt x="6140" y="9411"/>
                    <a:pt x="6140" y="9292"/>
                  </a:cubicBezTo>
                  <a:lnTo>
                    <a:pt x="6140" y="9236"/>
                  </a:lnTo>
                  <a:close/>
                  <a:moveTo>
                    <a:pt x="14334" y="9235"/>
                  </a:moveTo>
                  <a:cubicBezTo>
                    <a:pt x="14413" y="9235"/>
                    <a:pt x="14478" y="9300"/>
                    <a:pt x="14478" y="9379"/>
                  </a:cubicBezTo>
                  <a:cubicBezTo>
                    <a:pt x="14478" y="9840"/>
                    <a:pt x="14102" y="10214"/>
                    <a:pt x="13641" y="10214"/>
                  </a:cubicBezTo>
                  <a:lnTo>
                    <a:pt x="1272" y="10214"/>
                  </a:lnTo>
                  <a:cubicBezTo>
                    <a:pt x="812" y="10214"/>
                    <a:pt x="436" y="9838"/>
                    <a:pt x="436" y="9379"/>
                  </a:cubicBezTo>
                  <a:cubicBezTo>
                    <a:pt x="436" y="9300"/>
                    <a:pt x="500" y="9235"/>
                    <a:pt x="579" y="9235"/>
                  </a:cubicBezTo>
                  <a:lnTo>
                    <a:pt x="5704" y="9235"/>
                  </a:lnTo>
                  <a:lnTo>
                    <a:pt x="5704" y="9291"/>
                  </a:lnTo>
                  <a:cubicBezTo>
                    <a:pt x="5704" y="9651"/>
                    <a:pt x="5997" y="9944"/>
                    <a:pt x="6356" y="9944"/>
                  </a:cubicBezTo>
                  <a:lnTo>
                    <a:pt x="8557" y="9944"/>
                  </a:lnTo>
                  <a:cubicBezTo>
                    <a:pt x="8917" y="9944"/>
                    <a:pt x="9210" y="9651"/>
                    <a:pt x="9210" y="9291"/>
                  </a:cubicBezTo>
                  <a:lnTo>
                    <a:pt x="9210" y="9235"/>
                  </a:lnTo>
                  <a:close/>
                  <a:moveTo>
                    <a:pt x="1748" y="0"/>
                  </a:moveTo>
                  <a:cubicBezTo>
                    <a:pt x="1199" y="0"/>
                    <a:pt x="755" y="446"/>
                    <a:pt x="755" y="993"/>
                  </a:cubicBezTo>
                  <a:lnTo>
                    <a:pt x="755" y="8244"/>
                  </a:lnTo>
                  <a:cubicBezTo>
                    <a:pt x="755" y="8449"/>
                    <a:pt x="817" y="8642"/>
                    <a:pt x="926" y="8800"/>
                  </a:cubicBezTo>
                  <a:lnTo>
                    <a:pt x="579" y="8800"/>
                  </a:lnTo>
                  <a:cubicBezTo>
                    <a:pt x="260" y="8800"/>
                    <a:pt x="0" y="9061"/>
                    <a:pt x="0" y="9380"/>
                  </a:cubicBezTo>
                  <a:cubicBezTo>
                    <a:pt x="0" y="10081"/>
                    <a:pt x="570" y="10652"/>
                    <a:pt x="1272" y="10652"/>
                  </a:cubicBezTo>
                  <a:lnTo>
                    <a:pt x="13641" y="10652"/>
                  </a:lnTo>
                  <a:cubicBezTo>
                    <a:pt x="14343" y="10652"/>
                    <a:pt x="14914" y="10082"/>
                    <a:pt x="14914" y="9380"/>
                  </a:cubicBezTo>
                  <a:cubicBezTo>
                    <a:pt x="14913" y="9061"/>
                    <a:pt x="14654" y="8800"/>
                    <a:pt x="14335" y="8800"/>
                  </a:cubicBezTo>
                  <a:lnTo>
                    <a:pt x="13988" y="8800"/>
                  </a:lnTo>
                  <a:cubicBezTo>
                    <a:pt x="14096" y="8642"/>
                    <a:pt x="14159" y="8449"/>
                    <a:pt x="14159" y="8244"/>
                  </a:cubicBezTo>
                  <a:lnTo>
                    <a:pt x="14159" y="7179"/>
                  </a:lnTo>
                  <a:cubicBezTo>
                    <a:pt x="14159" y="7059"/>
                    <a:pt x="14061" y="6961"/>
                    <a:pt x="13941" y="6961"/>
                  </a:cubicBezTo>
                  <a:cubicBezTo>
                    <a:pt x="13820" y="6961"/>
                    <a:pt x="13723" y="7059"/>
                    <a:pt x="13723" y="7179"/>
                  </a:cubicBezTo>
                  <a:lnTo>
                    <a:pt x="13723" y="8244"/>
                  </a:lnTo>
                  <a:cubicBezTo>
                    <a:pt x="13723" y="8550"/>
                    <a:pt x="13473" y="8800"/>
                    <a:pt x="13166" y="8800"/>
                  </a:cubicBezTo>
                  <a:lnTo>
                    <a:pt x="1748" y="8800"/>
                  </a:lnTo>
                  <a:cubicBezTo>
                    <a:pt x="1441" y="8800"/>
                    <a:pt x="1191" y="8550"/>
                    <a:pt x="1191" y="8244"/>
                  </a:cubicBezTo>
                  <a:lnTo>
                    <a:pt x="1191" y="993"/>
                  </a:lnTo>
                  <a:cubicBezTo>
                    <a:pt x="1191" y="687"/>
                    <a:pt x="1441" y="437"/>
                    <a:pt x="1748" y="437"/>
                  </a:cubicBezTo>
                  <a:lnTo>
                    <a:pt x="13166" y="437"/>
                  </a:lnTo>
                  <a:cubicBezTo>
                    <a:pt x="13473" y="437"/>
                    <a:pt x="13723" y="687"/>
                    <a:pt x="13723" y="993"/>
                  </a:cubicBezTo>
                  <a:lnTo>
                    <a:pt x="13723" y="6162"/>
                  </a:lnTo>
                  <a:cubicBezTo>
                    <a:pt x="13723" y="6282"/>
                    <a:pt x="13820" y="6381"/>
                    <a:pt x="13941" y="6381"/>
                  </a:cubicBezTo>
                  <a:cubicBezTo>
                    <a:pt x="14061" y="6381"/>
                    <a:pt x="14159" y="6282"/>
                    <a:pt x="14159" y="6162"/>
                  </a:cubicBezTo>
                  <a:lnTo>
                    <a:pt x="14159" y="993"/>
                  </a:lnTo>
                  <a:cubicBezTo>
                    <a:pt x="14159" y="445"/>
                    <a:pt x="13714" y="0"/>
                    <a:pt x="13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6"/>
            <p:cNvSpPr/>
            <p:nvPr/>
          </p:nvSpPr>
          <p:spPr>
            <a:xfrm>
              <a:off x="6444610" y="3884427"/>
              <a:ext cx="283094" cy="136291"/>
            </a:xfrm>
            <a:custGeom>
              <a:avLst/>
              <a:gdLst/>
              <a:ahLst/>
              <a:cxnLst/>
              <a:rect l="l" t="t" r="r" b="b"/>
              <a:pathLst>
                <a:path w="9453" h="4551" extrusionOk="0">
                  <a:moveTo>
                    <a:pt x="9016" y="1693"/>
                  </a:moveTo>
                  <a:lnTo>
                    <a:pt x="9016" y="3245"/>
                  </a:lnTo>
                  <a:lnTo>
                    <a:pt x="8307" y="3245"/>
                  </a:lnTo>
                  <a:cubicBezTo>
                    <a:pt x="8103" y="3245"/>
                    <a:pt x="7936" y="3412"/>
                    <a:pt x="7936" y="3617"/>
                  </a:cubicBezTo>
                  <a:lnTo>
                    <a:pt x="7936" y="4047"/>
                  </a:lnTo>
                  <a:lnTo>
                    <a:pt x="6988" y="3323"/>
                  </a:lnTo>
                  <a:cubicBezTo>
                    <a:pt x="6924" y="3272"/>
                    <a:pt x="6843" y="3246"/>
                    <a:pt x="6763" y="3246"/>
                  </a:cubicBezTo>
                  <a:lnTo>
                    <a:pt x="3443" y="3246"/>
                  </a:lnTo>
                  <a:lnTo>
                    <a:pt x="3443" y="1693"/>
                  </a:lnTo>
                  <a:close/>
                  <a:moveTo>
                    <a:pt x="371" y="0"/>
                  </a:moveTo>
                  <a:cubicBezTo>
                    <a:pt x="167" y="0"/>
                    <a:pt x="0" y="166"/>
                    <a:pt x="0" y="372"/>
                  </a:cubicBezTo>
                  <a:lnTo>
                    <a:pt x="0" y="2054"/>
                  </a:lnTo>
                  <a:cubicBezTo>
                    <a:pt x="0" y="2258"/>
                    <a:pt x="166" y="2426"/>
                    <a:pt x="371" y="2426"/>
                  </a:cubicBezTo>
                  <a:lnTo>
                    <a:pt x="1081" y="2426"/>
                  </a:lnTo>
                  <a:lnTo>
                    <a:pt x="1081" y="2923"/>
                  </a:lnTo>
                  <a:cubicBezTo>
                    <a:pt x="1081" y="3066"/>
                    <a:pt x="1160" y="3193"/>
                    <a:pt x="1287" y="3256"/>
                  </a:cubicBezTo>
                  <a:cubicBezTo>
                    <a:pt x="1339" y="3282"/>
                    <a:pt x="1396" y="3294"/>
                    <a:pt x="1452" y="3294"/>
                  </a:cubicBezTo>
                  <a:cubicBezTo>
                    <a:pt x="1532" y="3294"/>
                    <a:pt x="1610" y="3268"/>
                    <a:pt x="1677" y="3218"/>
                  </a:cubicBezTo>
                  <a:lnTo>
                    <a:pt x="2713" y="2425"/>
                  </a:lnTo>
                  <a:lnTo>
                    <a:pt x="3006" y="2425"/>
                  </a:lnTo>
                  <a:lnTo>
                    <a:pt x="3006" y="3309"/>
                  </a:lnTo>
                  <a:cubicBezTo>
                    <a:pt x="3006" y="3513"/>
                    <a:pt x="3173" y="3680"/>
                    <a:pt x="3378" y="3680"/>
                  </a:cubicBezTo>
                  <a:lnTo>
                    <a:pt x="6741" y="3680"/>
                  </a:lnTo>
                  <a:lnTo>
                    <a:pt x="7777" y="4474"/>
                  </a:lnTo>
                  <a:cubicBezTo>
                    <a:pt x="7842" y="4524"/>
                    <a:pt x="7921" y="4550"/>
                    <a:pt x="8002" y="4550"/>
                  </a:cubicBezTo>
                  <a:cubicBezTo>
                    <a:pt x="8057" y="4550"/>
                    <a:pt x="8113" y="4537"/>
                    <a:pt x="8166" y="4511"/>
                  </a:cubicBezTo>
                  <a:cubicBezTo>
                    <a:pt x="8292" y="4449"/>
                    <a:pt x="8373" y="4320"/>
                    <a:pt x="8373" y="4179"/>
                  </a:cubicBezTo>
                  <a:lnTo>
                    <a:pt x="8373" y="3682"/>
                  </a:lnTo>
                  <a:lnTo>
                    <a:pt x="9081" y="3682"/>
                  </a:lnTo>
                  <a:cubicBezTo>
                    <a:pt x="9285" y="3682"/>
                    <a:pt x="9453" y="3516"/>
                    <a:pt x="9453" y="3310"/>
                  </a:cubicBezTo>
                  <a:lnTo>
                    <a:pt x="9453" y="1628"/>
                  </a:lnTo>
                  <a:cubicBezTo>
                    <a:pt x="9453" y="1423"/>
                    <a:pt x="9286" y="1257"/>
                    <a:pt x="9082" y="1257"/>
                  </a:cubicBezTo>
                  <a:lnTo>
                    <a:pt x="6449" y="1257"/>
                  </a:lnTo>
                  <a:lnTo>
                    <a:pt x="6449" y="373"/>
                  </a:lnTo>
                  <a:cubicBezTo>
                    <a:pt x="6449" y="169"/>
                    <a:pt x="6282" y="1"/>
                    <a:pt x="6077" y="1"/>
                  </a:cubicBezTo>
                  <a:lnTo>
                    <a:pt x="2541" y="1"/>
                  </a:lnTo>
                  <a:cubicBezTo>
                    <a:pt x="2420" y="1"/>
                    <a:pt x="2322" y="100"/>
                    <a:pt x="2322" y="220"/>
                  </a:cubicBezTo>
                  <a:cubicBezTo>
                    <a:pt x="2322" y="341"/>
                    <a:pt x="2420" y="439"/>
                    <a:pt x="2541" y="439"/>
                  </a:cubicBezTo>
                  <a:lnTo>
                    <a:pt x="6011" y="439"/>
                  </a:lnTo>
                  <a:lnTo>
                    <a:pt x="6011" y="1256"/>
                  </a:lnTo>
                  <a:lnTo>
                    <a:pt x="3378" y="1256"/>
                  </a:lnTo>
                  <a:cubicBezTo>
                    <a:pt x="3174" y="1256"/>
                    <a:pt x="3006" y="1422"/>
                    <a:pt x="3006" y="1628"/>
                  </a:cubicBezTo>
                  <a:lnTo>
                    <a:pt x="3006" y="1991"/>
                  </a:lnTo>
                  <a:lnTo>
                    <a:pt x="2691" y="1991"/>
                  </a:lnTo>
                  <a:cubicBezTo>
                    <a:pt x="2610" y="1991"/>
                    <a:pt x="2530" y="2019"/>
                    <a:pt x="2466" y="2067"/>
                  </a:cubicBezTo>
                  <a:lnTo>
                    <a:pt x="1517" y="2791"/>
                  </a:lnTo>
                  <a:lnTo>
                    <a:pt x="1517" y="2361"/>
                  </a:lnTo>
                  <a:cubicBezTo>
                    <a:pt x="1517" y="2157"/>
                    <a:pt x="1352" y="1990"/>
                    <a:pt x="1146" y="1990"/>
                  </a:cubicBezTo>
                  <a:lnTo>
                    <a:pt x="437" y="1990"/>
                  </a:lnTo>
                  <a:lnTo>
                    <a:pt x="437" y="437"/>
                  </a:lnTo>
                  <a:lnTo>
                    <a:pt x="1535" y="437"/>
                  </a:lnTo>
                  <a:cubicBezTo>
                    <a:pt x="1655" y="437"/>
                    <a:pt x="1753" y="338"/>
                    <a:pt x="1753" y="218"/>
                  </a:cubicBezTo>
                  <a:cubicBezTo>
                    <a:pt x="1753" y="98"/>
                    <a:pt x="1655" y="0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0" name="Google Shape;2200;p46"/>
          <p:cNvGrpSpPr/>
          <p:nvPr/>
        </p:nvGrpSpPr>
        <p:grpSpPr>
          <a:xfrm>
            <a:off x="8346497" y="756044"/>
            <a:ext cx="446637" cy="395577"/>
            <a:chOff x="4636410" y="3748496"/>
            <a:chExt cx="446637" cy="395577"/>
          </a:xfrm>
        </p:grpSpPr>
        <p:sp>
          <p:nvSpPr>
            <p:cNvPr id="2201" name="Google Shape;2201;p46"/>
            <p:cNvSpPr/>
            <p:nvPr/>
          </p:nvSpPr>
          <p:spPr>
            <a:xfrm>
              <a:off x="4636410" y="3748496"/>
              <a:ext cx="446637" cy="395577"/>
            </a:xfrm>
            <a:custGeom>
              <a:avLst/>
              <a:gdLst/>
              <a:ahLst/>
              <a:cxnLst/>
              <a:rect l="l" t="t" r="r" b="b"/>
              <a:pathLst>
                <a:path w="14914" h="13209" extrusionOk="0">
                  <a:moveTo>
                    <a:pt x="14476" y="2311"/>
                  </a:moveTo>
                  <a:lnTo>
                    <a:pt x="14476" y="12473"/>
                  </a:lnTo>
                  <a:cubicBezTo>
                    <a:pt x="14476" y="12638"/>
                    <a:pt x="14343" y="12771"/>
                    <a:pt x="14179" y="12771"/>
                  </a:cubicBezTo>
                  <a:lnTo>
                    <a:pt x="735" y="12771"/>
                  </a:lnTo>
                  <a:cubicBezTo>
                    <a:pt x="571" y="12771"/>
                    <a:pt x="437" y="12638"/>
                    <a:pt x="437" y="12473"/>
                  </a:cubicBezTo>
                  <a:lnTo>
                    <a:pt x="437" y="2311"/>
                  </a:lnTo>
                  <a:close/>
                  <a:moveTo>
                    <a:pt x="735" y="0"/>
                  </a:moveTo>
                  <a:cubicBezTo>
                    <a:pt x="330" y="0"/>
                    <a:pt x="1" y="330"/>
                    <a:pt x="1" y="736"/>
                  </a:cubicBezTo>
                  <a:lnTo>
                    <a:pt x="1" y="12473"/>
                  </a:lnTo>
                  <a:cubicBezTo>
                    <a:pt x="1" y="12879"/>
                    <a:pt x="330" y="13209"/>
                    <a:pt x="735" y="13209"/>
                  </a:cubicBezTo>
                  <a:lnTo>
                    <a:pt x="14179" y="13209"/>
                  </a:lnTo>
                  <a:cubicBezTo>
                    <a:pt x="14584" y="13209"/>
                    <a:pt x="14914" y="12879"/>
                    <a:pt x="14914" y="12473"/>
                  </a:cubicBezTo>
                  <a:lnTo>
                    <a:pt x="14914" y="736"/>
                  </a:lnTo>
                  <a:cubicBezTo>
                    <a:pt x="14914" y="330"/>
                    <a:pt x="14584" y="0"/>
                    <a:pt x="14177" y="0"/>
                  </a:cubicBezTo>
                  <a:lnTo>
                    <a:pt x="10942" y="0"/>
                  </a:lnTo>
                  <a:cubicBezTo>
                    <a:pt x="10821" y="0"/>
                    <a:pt x="10723" y="99"/>
                    <a:pt x="10723" y="219"/>
                  </a:cubicBezTo>
                  <a:cubicBezTo>
                    <a:pt x="10723" y="339"/>
                    <a:pt x="10821" y="438"/>
                    <a:pt x="10942" y="438"/>
                  </a:cubicBezTo>
                  <a:lnTo>
                    <a:pt x="14177" y="438"/>
                  </a:lnTo>
                  <a:cubicBezTo>
                    <a:pt x="14342" y="438"/>
                    <a:pt x="14475" y="571"/>
                    <a:pt x="14475" y="736"/>
                  </a:cubicBezTo>
                  <a:lnTo>
                    <a:pt x="14475" y="1872"/>
                  </a:lnTo>
                  <a:lnTo>
                    <a:pt x="437" y="1872"/>
                  </a:lnTo>
                  <a:lnTo>
                    <a:pt x="437" y="736"/>
                  </a:lnTo>
                  <a:cubicBezTo>
                    <a:pt x="437" y="571"/>
                    <a:pt x="571" y="438"/>
                    <a:pt x="735" y="438"/>
                  </a:cubicBezTo>
                  <a:lnTo>
                    <a:pt x="9927" y="438"/>
                  </a:lnTo>
                  <a:cubicBezTo>
                    <a:pt x="10047" y="438"/>
                    <a:pt x="10145" y="339"/>
                    <a:pt x="10145" y="219"/>
                  </a:cubicBezTo>
                  <a:cubicBezTo>
                    <a:pt x="10145" y="99"/>
                    <a:pt x="10047" y="0"/>
                    <a:pt x="9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4682409" y="3773502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2" y="0"/>
                    <a:pt x="1" y="132"/>
                    <a:pt x="1" y="293"/>
                  </a:cubicBezTo>
                  <a:cubicBezTo>
                    <a:pt x="1" y="453"/>
                    <a:pt x="132" y="586"/>
                    <a:pt x="294" y="586"/>
                  </a:cubicBezTo>
                  <a:cubicBezTo>
                    <a:pt x="456" y="586"/>
                    <a:pt x="587" y="455"/>
                    <a:pt x="587" y="293"/>
                  </a:cubicBezTo>
                  <a:cubicBezTo>
                    <a:pt x="587" y="132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4715920" y="3773502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3" y="0"/>
                  </a:moveTo>
                  <a:cubicBezTo>
                    <a:pt x="131" y="1"/>
                    <a:pt x="0" y="132"/>
                    <a:pt x="0" y="293"/>
                  </a:cubicBezTo>
                  <a:cubicBezTo>
                    <a:pt x="0" y="453"/>
                    <a:pt x="131" y="586"/>
                    <a:pt x="293" y="586"/>
                  </a:cubicBezTo>
                  <a:cubicBezTo>
                    <a:pt x="455" y="586"/>
                    <a:pt x="586" y="455"/>
                    <a:pt x="586" y="293"/>
                  </a:cubicBezTo>
                  <a:cubicBezTo>
                    <a:pt x="586" y="132"/>
                    <a:pt x="456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4749431" y="3773502"/>
              <a:ext cx="17549" cy="17579"/>
            </a:xfrm>
            <a:custGeom>
              <a:avLst/>
              <a:gdLst/>
              <a:ahLst/>
              <a:cxnLst/>
              <a:rect l="l" t="t" r="r" b="b"/>
              <a:pathLst>
                <a:path w="586" h="587" extrusionOk="0">
                  <a:moveTo>
                    <a:pt x="293" y="0"/>
                  </a:moveTo>
                  <a:cubicBezTo>
                    <a:pt x="131" y="1"/>
                    <a:pt x="0" y="132"/>
                    <a:pt x="0" y="293"/>
                  </a:cubicBezTo>
                  <a:cubicBezTo>
                    <a:pt x="0" y="453"/>
                    <a:pt x="131" y="586"/>
                    <a:pt x="293" y="586"/>
                  </a:cubicBezTo>
                  <a:cubicBezTo>
                    <a:pt x="453" y="586"/>
                    <a:pt x="586" y="455"/>
                    <a:pt x="586" y="293"/>
                  </a:cubicBezTo>
                  <a:cubicBezTo>
                    <a:pt x="586" y="132"/>
                    <a:pt x="455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4784410" y="3978283"/>
              <a:ext cx="49773" cy="57320"/>
            </a:xfrm>
            <a:custGeom>
              <a:avLst/>
              <a:gdLst/>
              <a:ahLst/>
              <a:cxnLst/>
              <a:rect l="l" t="t" r="r" b="b"/>
              <a:pathLst>
                <a:path w="1662" h="1914" extrusionOk="0">
                  <a:moveTo>
                    <a:pt x="832" y="776"/>
                  </a:moveTo>
                  <a:lnTo>
                    <a:pt x="959" y="1115"/>
                  </a:lnTo>
                  <a:lnTo>
                    <a:pt x="702" y="1115"/>
                  </a:lnTo>
                  <a:lnTo>
                    <a:pt x="832" y="776"/>
                  </a:lnTo>
                  <a:close/>
                  <a:moveTo>
                    <a:pt x="833" y="0"/>
                  </a:moveTo>
                  <a:cubicBezTo>
                    <a:pt x="731" y="0"/>
                    <a:pt x="639" y="62"/>
                    <a:pt x="600" y="157"/>
                  </a:cubicBezTo>
                  <a:cubicBezTo>
                    <a:pt x="599" y="158"/>
                    <a:pt x="599" y="161"/>
                    <a:pt x="599" y="162"/>
                  </a:cubicBezTo>
                  <a:lnTo>
                    <a:pt x="45" y="1617"/>
                  </a:lnTo>
                  <a:cubicBezTo>
                    <a:pt x="1" y="1729"/>
                    <a:pt x="57" y="1857"/>
                    <a:pt x="171" y="1899"/>
                  </a:cubicBezTo>
                  <a:cubicBezTo>
                    <a:pt x="196" y="1909"/>
                    <a:pt x="222" y="1913"/>
                    <a:pt x="247" y="1913"/>
                  </a:cubicBezTo>
                  <a:cubicBezTo>
                    <a:pt x="336" y="1913"/>
                    <a:pt x="420" y="1860"/>
                    <a:pt x="453" y="1773"/>
                  </a:cubicBezTo>
                  <a:lnTo>
                    <a:pt x="538" y="1551"/>
                  </a:lnTo>
                  <a:lnTo>
                    <a:pt x="1126" y="1551"/>
                  </a:lnTo>
                  <a:lnTo>
                    <a:pt x="1209" y="1773"/>
                  </a:lnTo>
                  <a:cubicBezTo>
                    <a:pt x="1243" y="1860"/>
                    <a:pt x="1326" y="1914"/>
                    <a:pt x="1414" y="1914"/>
                  </a:cubicBezTo>
                  <a:cubicBezTo>
                    <a:pt x="1440" y="1914"/>
                    <a:pt x="1466" y="1909"/>
                    <a:pt x="1491" y="1899"/>
                  </a:cubicBezTo>
                  <a:cubicBezTo>
                    <a:pt x="1604" y="1857"/>
                    <a:pt x="1661" y="1731"/>
                    <a:pt x="1617" y="1618"/>
                  </a:cubicBezTo>
                  <a:lnTo>
                    <a:pt x="1068" y="162"/>
                  </a:lnTo>
                  <a:cubicBezTo>
                    <a:pt x="1067" y="159"/>
                    <a:pt x="1067" y="158"/>
                    <a:pt x="1066" y="156"/>
                  </a:cubicBezTo>
                  <a:cubicBezTo>
                    <a:pt x="1026" y="62"/>
                    <a:pt x="935" y="0"/>
                    <a:pt x="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4925163" y="3978313"/>
              <a:ext cx="43184" cy="56541"/>
            </a:xfrm>
            <a:custGeom>
              <a:avLst/>
              <a:gdLst/>
              <a:ahLst/>
              <a:cxnLst/>
              <a:rect l="l" t="t" r="r" b="b"/>
              <a:pathLst>
                <a:path w="1442" h="1888" extrusionOk="0">
                  <a:moveTo>
                    <a:pt x="1222" y="0"/>
                  </a:moveTo>
                  <a:cubicBezTo>
                    <a:pt x="1102" y="0"/>
                    <a:pt x="1003" y="99"/>
                    <a:pt x="1003" y="219"/>
                  </a:cubicBezTo>
                  <a:lnTo>
                    <a:pt x="1003" y="975"/>
                  </a:lnTo>
                  <a:lnTo>
                    <a:pt x="399" y="97"/>
                  </a:lnTo>
                  <a:cubicBezTo>
                    <a:pt x="356" y="36"/>
                    <a:pt x="288" y="3"/>
                    <a:pt x="217" y="3"/>
                  </a:cubicBezTo>
                  <a:cubicBezTo>
                    <a:pt x="196" y="3"/>
                    <a:pt x="175" y="6"/>
                    <a:pt x="154" y="12"/>
                  </a:cubicBezTo>
                  <a:cubicBezTo>
                    <a:pt x="62" y="41"/>
                    <a:pt x="0" y="125"/>
                    <a:pt x="0" y="220"/>
                  </a:cubicBezTo>
                  <a:lnTo>
                    <a:pt x="0" y="1669"/>
                  </a:lnTo>
                  <a:cubicBezTo>
                    <a:pt x="0" y="1790"/>
                    <a:pt x="98" y="1888"/>
                    <a:pt x="219" y="1888"/>
                  </a:cubicBezTo>
                  <a:cubicBezTo>
                    <a:pt x="339" y="1888"/>
                    <a:pt x="437" y="1790"/>
                    <a:pt x="437" y="1669"/>
                  </a:cubicBezTo>
                  <a:lnTo>
                    <a:pt x="437" y="921"/>
                  </a:lnTo>
                  <a:lnTo>
                    <a:pt x="1019" y="1763"/>
                  </a:lnTo>
                  <a:cubicBezTo>
                    <a:pt x="1075" y="1844"/>
                    <a:pt x="1149" y="1871"/>
                    <a:pt x="1215" y="1871"/>
                  </a:cubicBezTo>
                  <a:cubicBezTo>
                    <a:pt x="1238" y="1871"/>
                    <a:pt x="1261" y="1868"/>
                    <a:pt x="1281" y="1862"/>
                  </a:cubicBezTo>
                  <a:cubicBezTo>
                    <a:pt x="1319" y="1849"/>
                    <a:pt x="1442" y="1797"/>
                    <a:pt x="1442" y="1621"/>
                  </a:cubicBezTo>
                  <a:lnTo>
                    <a:pt x="1442" y="217"/>
                  </a:lnTo>
                  <a:cubicBezTo>
                    <a:pt x="1441" y="97"/>
                    <a:pt x="1344" y="0"/>
                    <a:pt x="1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4686572" y="3978313"/>
              <a:ext cx="28600" cy="57260"/>
            </a:xfrm>
            <a:custGeom>
              <a:avLst/>
              <a:gdLst/>
              <a:ahLst/>
              <a:cxnLst/>
              <a:rect l="l" t="t" r="r" b="b"/>
              <a:pathLst>
                <a:path w="955" h="1912" extrusionOk="0">
                  <a:moveTo>
                    <a:pt x="218" y="0"/>
                  </a:moveTo>
                  <a:cubicBezTo>
                    <a:pt x="97" y="0"/>
                    <a:pt x="0" y="99"/>
                    <a:pt x="0" y="219"/>
                  </a:cubicBezTo>
                  <a:lnTo>
                    <a:pt x="0" y="1693"/>
                  </a:lnTo>
                  <a:cubicBezTo>
                    <a:pt x="0" y="1799"/>
                    <a:pt x="75" y="1893"/>
                    <a:pt x="181" y="1911"/>
                  </a:cubicBezTo>
                  <a:cubicBezTo>
                    <a:pt x="181" y="1911"/>
                    <a:pt x="352" y="1912"/>
                    <a:pt x="516" y="1912"/>
                  </a:cubicBezTo>
                  <a:cubicBezTo>
                    <a:pt x="599" y="1912"/>
                    <a:pt x="679" y="1912"/>
                    <a:pt x="736" y="1911"/>
                  </a:cubicBezTo>
                  <a:cubicBezTo>
                    <a:pt x="856" y="1910"/>
                    <a:pt x="954" y="1812"/>
                    <a:pt x="953" y="1691"/>
                  </a:cubicBezTo>
                  <a:cubicBezTo>
                    <a:pt x="951" y="1571"/>
                    <a:pt x="855" y="1475"/>
                    <a:pt x="735" y="1475"/>
                  </a:cubicBezTo>
                  <a:lnTo>
                    <a:pt x="734" y="1475"/>
                  </a:lnTo>
                  <a:cubicBezTo>
                    <a:pt x="633" y="1475"/>
                    <a:pt x="525" y="1476"/>
                    <a:pt x="436" y="1476"/>
                  </a:cubicBezTo>
                  <a:lnTo>
                    <a:pt x="436" y="219"/>
                  </a:lnTo>
                  <a:cubicBezTo>
                    <a:pt x="436" y="99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4898271" y="3979630"/>
              <a:ext cx="13087" cy="55283"/>
            </a:xfrm>
            <a:custGeom>
              <a:avLst/>
              <a:gdLst/>
              <a:ahLst/>
              <a:cxnLst/>
              <a:rect l="l" t="t" r="r" b="b"/>
              <a:pathLst>
                <a:path w="437" h="1846" extrusionOk="0">
                  <a:moveTo>
                    <a:pt x="219" y="0"/>
                  </a:moveTo>
                  <a:cubicBezTo>
                    <a:pt x="99" y="0"/>
                    <a:pt x="0" y="99"/>
                    <a:pt x="0" y="219"/>
                  </a:cubicBezTo>
                  <a:lnTo>
                    <a:pt x="0" y="1626"/>
                  </a:lnTo>
                  <a:cubicBezTo>
                    <a:pt x="0" y="1747"/>
                    <a:pt x="99" y="1845"/>
                    <a:pt x="219" y="1845"/>
                  </a:cubicBezTo>
                  <a:cubicBezTo>
                    <a:pt x="339" y="1845"/>
                    <a:pt x="437" y="1747"/>
                    <a:pt x="437" y="1626"/>
                  </a:cubicBezTo>
                  <a:lnTo>
                    <a:pt x="437" y="219"/>
                  </a:lnTo>
                  <a:cubicBezTo>
                    <a:pt x="437" y="99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4843137" y="3979600"/>
              <a:ext cx="42585" cy="55942"/>
            </a:xfrm>
            <a:custGeom>
              <a:avLst/>
              <a:gdLst/>
              <a:ahLst/>
              <a:cxnLst/>
              <a:rect l="l" t="t" r="r" b="b"/>
              <a:pathLst>
                <a:path w="1422" h="1868" extrusionOk="0">
                  <a:moveTo>
                    <a:pt x="625" y="437"/>
                  </a:moveTo>
                  <a:cubicBezTo>
                    <a:pt x="959" y="437"/>
                    <a:pt x="985" y="816"/>
                    <a:pt x="985" y="934"/>
                  </a:cubicBezTo>
                  <a:cubicBezTo>
                    <a:pt x="984" y="1177"/>
                    <a:pt x="875" y="1425"/>
                    <a:pt x="633" y="1429"/>
                  </a:cubicBezTo>
                  <a:cubicBezTo>
                    <a:pt x="587" y="1431"/>
                    <a:pt x="513" y="1431"/>
                    <a:pt x="440" y="1431"/>
                  </a:cubicBezTo>
                  <a:cubicBezTo>
                    <a:pt x="440" y="1264"/>
                    <a:pt x="439" y="610"/>
                    <a:pt x="439" y="437"/>
                  </a:cubicBezTo>
                  <a:close/>
                  <a:moveTo>
                    <a:pt x="219" y="0"/>
                  </a:moveTo>
                  <a:cubicBezTo>
                    <a:pt x="162" y="0"/>
                    <a:pt x="105" y="24"/>
                    <a:pt x="65" y="65"/>
                  </a:cubicBezTo>
                  <a:cubicBezTo>
                    <a:pt x="25" y="105"/>
                    <a:pt x="1" y="161"/>
                    <a:pt x="1" y="219"/>
                  </a:cubicBezTo>
                  <a:lnTo>
                    <a:pt x="4" y="1651"/>
                  </a:lnTo>
                  <a:cubicBezTo>
                    <a:pt x="4" y="1709"/>
                    <a:pt x="27" y="1765"/>
                    <a:pt x="68" y="1805"/>
                  </a:cubicBezTo>
                  <a:cubicBezTo>
                    <a:pt x="108" y="1846"/>
                    <a:pt x="164" y="1868"/>
                    <a:pt x="221" y="1868"/>
                  </a:cubicBezTo>
                  <a:lnTo>
                    <a:pt x="224" y="1868"/>
                  </a:lnTo>
                  <a:cubicBezTo>
                    <a:pt x="235" y="1868"/>
                    <a:pt x="525" y="1867"/>
                    <a:pt x="640" y="1866"/>
                  </a:cubicBezTo>
                  <a:cubicBezTo>
                    <a:pt x="1093" y="1858"/>
                    <a:pt x="1422" y="1466"/>
                    <a:pt x="1422" y="935"/>
                  </a:cubicBezTo>
                  <a:cubicBezTo>
                    <a:pt x="1422" y="376"/>
                    <a:pt x="1100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4978650" y="3978313"/>
              <a:ext cx="54265" cy="57290"/>
            </a:xfrm>
            <a:custGeom>
              <a:avLst/>
              <a:gdLst/>
              <a:ahLst/>
              <a:cxnLst/>
              <a:rect l="l" t="t" r="r" b="b"/>
              <a:pathLst>
                <a:path w="1812" h="1913" extrusionOk="0">
                  <a:moveTo>
                    <a:pt x="957" y="0"/>
                  </a:moveTo>
                  <a:cubicBezTo>
                    <a:pt x="429" y="0"/>
                    <a:pt x="0" y="429"/>
                    <a:pt x="0" y="957"/>
                  </a:cubicBezTo>
                  <a:cubicBezTo>
                    <a:pt x="0" y="1483"/>
                    <a:pt x="429" y="1912"/>
                    <a:pt x="957" y="1912"/>
                  </a:cubicBezTo>
                  <a:cubicBezTo>
                    <a:pt x="1460" y="1912"/>
                    <a:pt x="1811" y="1519"/>
                    <a:pt x="1811" y="957"/>
                  </a:cubicBezTo>
                  <a:cubicBezTo>
                    <a:pt x="1811" y="835"/>
                    <a:pt x="1713" y="738"/>
                    <a:pt x="1593" y="738"/>
                  </a:cubicBezTo>
                  <a:lnTo>
                    <a:pt x="1152" y="738"/>
                  </a:lnTo>
                  <a:cubicBezTo>
                    <a:pt x="1032" y="738"/>
                    <a:pt x="934" y="836"/>
                    <a:pt x="934" y="957"/>
                  </a:cubicBezTo>
                  <a:cubicBezTo>
                    <a:pt x="934" y="1077"/>
                    <a:pt x="1032" y="1175"/>
                    <a:pt x="1152" y="1175"/>
                  </a:cubicBezTo>
                  <a:lnTo>
                    <a:pt x="1346" y="1175"/>
                  </a:lnTo>
                  <a:cubicBezTo>
                    <a:pt x="1280" y="1393"/>
                    <a:pt x="1115" y="1476"/>
                    <a:pt x="955" y="1476"/>
                  </a:cubicBezTo>
                  <a:cubicBezTo>
                    <a:pt x="670" y="1476"/>
                    <a:pt x="436" y="1243"/>
                    <a:pt x="436" y="957"/>
                  </a:cubicBezTo>
                  <a:cubicBezTo>
                    <a:pt x="436" y="670"/>
                    <a:pt x="670" y="437"/>
                    <a:pt x="955" y="437"/>
                  </a:cubicBezTo>
                  <a:cubicBezTo>
                    <a:pt x="1060" y="437"/>
                    <a:pt x="1161" y="467"/>
                    <a:pt x="1246" y="526"/>
                  </a:cubicBezTo>
                  <a:cubicBezTo>
                    <a:pt x="1284" y="551"/>
                    <a:pt x="1326" y="563"/>
                    <a:pt x="1368" y="563"/>
                  </a:cubicBezTo>
                  <a:cubicBezTo>
                    <a:pt x="1438" y="563"/>
                    <a:pt x="1507" y="530"/>
                    <a:pt x="1550" y="467"/>
                  </a:cubicBezTo>
                  <a:cubicBezTo>
                    <a:pt x="1618" y="367"/>
                    <a:pt x="1592" y="232"/>
                    <a:pt x="1491" y="164"/>
                  </a:cubicBezTo>
                  <a:cubicBezTo>
                    <a:pt x="1333" y="57"/>
                    <a:pt x="1148" y="0"/>
                    <a:pt x="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4721550" y="3978313"/>
              <a:ext cx="57320" cy="57320"/>
            </a:xfrm>
            <a:custGeom>
              <a:avLst/>
              <a:gdLst/>
              <a:ahLst/>
              <a:cxnLst/>
              <a:rect l="l" t="t" r="r" b="b"/>
              <a:pathLst>
                <a:path w="1914" h="1914" extrusionOk="0">
                  <a:moveTo>
                    <a:pt x="957" y="436"/>
                  </a:moveTo>
                  <a:cubicBezTo>
                    <a:pt x="1244" y="436"/>
                    <a:pt x="1476" y="669"/>
                    <a:pt x="1476" y="956"/>
                  </a:cubicBezTo>
                  <a:cubicBezTo>
                    <a:pt x="1476" y="1241"/>
                    <a:pt x="1244" y="1475"/>
                    <a:pt x="957" y="1475"/>
                  </a:cubicBezTo>
                  <a:cubicBezTo>
                    <a:pt x="670" y="1475"/>
                    <a:pt x="437" y="1241"/>
                    <a:pt x="437" y="956"/>
                  </a:cubicBezTo>
                  <a:cubicBezTo>
                    <a:pt x="437" y="669"/>
                    <a:pt x="670" y="436"/>
                    <a:pt x="957" y="436"/>
                  </a:cubicBezTo>
                  <a:close/>
                  <a:moveTo>
                    <a:pt x="957" y="0"/>
                  </a:moveTo>
                  <a:cubicBezTo>
                    <a:pt x="430" y="0"/>
                    <a:pt x="1" y="429"/>
                    <a:pt x="1" y="957"/>
                  </a:cubicBezTo>
                  <a:cubicBezTo>
                    <a:pt x="1" y="1484"/>
                    <a:pt x="430" y="1913"/>
                    <a:pt x="957" y="1913"/>
                  </a:cubicBezTo>
                  <a:cubicBezTo>
                    <a:pt x="1484" y="1913"/>
                    <a:pt x="1914" y="1484"/>
                    <a:pt x="1914" y="957"/>
                  </a:cubicBezTo>
                  <a:cubicBezTo>
                    <a:pt x="1914" y="429"/>
                    <a:pt x="1484" y="0"/>
                    <a:pt x="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4686572" y="3913027"/>
              <a:ext cx="346373" cy="44682"/>
            </a:xfrm>
            <a:custGeom>
              <a:avLst/>
              <a:gdLst/>
              <a:ahLst/>
              <a:cxnLst/>
              <a:rect l="l" t="t" r="r" b="b"/>
              <a:pathLst>
                <a:path w="11566" h="1492" extrusionOk="0">
                  <a:moveTo>
                    <a:pt x="2545" y="438"/>
                  </a:moveTo>
                  <a:lnTo>
                    <a:pt x="2545" y="1056"/>
                  </a:lnTo>
                  <a:lnTo>
                    <a:pt x="436" y="1056"/>
                  </a:lnTo>
                  <a:lnTo>
                    <a:pt x="436" y="438"/>
                  </a:lnTo>
                  <a:close/>
                  <a:moveTo>
                    <a:pt x="219" y="1"/>
                  </a:moveTo>
                  <a:cubicBezTo>
                    <a:pt x="98" y="1"/>
                    <a:pt x="1" y="99"/>
                    <a:pt x="1" y="219"/>
                  </a:cubicBezTo>
                  <a:lnTo>
                    <a:pt x="1" y="1274"/>
                  </a:lnTo>
                  <a:cubicBezTo>
                    <a:pt x="0" y="1395"/>
                    <a:pt x="96" y="1492"/>
                    <a:pt x="218" y="1492"/>
                  </a:cubicBezTo>
                  <a:lnTo>
                    <a:pt x="3786" y="1492"/>
                  </a:lnTo>
                  <a:cubicBezTo>
                    <a:pt x="3906" y="1492"/>
                    <a:pt x="4004" y="1395"/>
                    <a:pt x="4004" y="1274"/>
                  </a:cubicBezTo>
                  <a:cubicBezTo>
                    <a:pt x="4004" y="1154"/>
                    <a:pt x="3906" y="1056"/>
                    <a:pt x="3786" y="1056"/>
                  </a:cubicBezTo>
                  <a:lnTo>
                    <a:pt x="2982" y="1056"/>
                  </a:lnTo>
                  <a:lnTo>
                    <a:pt x="2982" y="438"/>
                  </a:lnTo>
                  <a:lnTo>
                    <a:pt x="11127" y="438"/>
                  </a:lnTo>
                  <a:lnTo>
                    <a:pt x="11127" y="1056"/>
                  </a:lnTo>
                  <a:lnTo>
                    <a:pt x="4804" y="1056"/>
                  </a:lnTo>
                  <a:cubicBezTo>
                    <a:pt x="4684" y="1056"/>
                    <a:pt x="4585" y="1154"/>
                    <a:pt x="4585" y="1274"/>
                  </a:cubicBezTo>
                  <a:cubicBezTo>
                    <a:pt x="4585" y="1395"/>
                    <a:pt x="4684" y="1492"/>
                    <a:pt x="4804" y="1492"/>
                  </a:cubicBezTo>
                  <a:lnTo>
                    <a:pt x="11347" y="1492"/>
                  </a:lnTo>
                  <a:cubicBezTo>
                    <a:pt x="11467" y="1492"/>
                    <a:pt x="11565" y="1395"/>
                    <a:pt x="11565" y="1274"/>
                  </a:cubicBezTo>
                  <a:lnTo>
                    <a:pt x="11565" y="219"/>
                  </a:lnTo>
                  <a:cubicBezTo>
                    <a:pt x="11565" y="99"/>
                    <a:pt x="11467" y="1"/>
                    <a:pt x="11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13" name="Google Shape;2213;p46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424050" y="1910745"/>
            <a:ext cx="1452025" cy="1344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4" name="Google Shape;2214;p46"/>
          <p:cNvGrpSpPr/>
          <p:nvPr/>
        </p:nvGrpSpPr>
        <p:grpSpPr>
          <a:xfrm flipH="1">
            <a:off x="-87956" y="-101908"/>
            <a:ext cx="1206956" cy="3690488"/>
            <a:chOff x="7648688" y="-2206438"/>
            <a:chExt cx="1206956" cy="3690488"/>
          </a:xfrm>
        </p:grpSpPr>
        <p:pic>
          <p:nvPicPr>
            <p:cNvPr id="2215" name="Google Shape;2215;p46"/>
            <p:cNvPicPr preferRelativeResize="0"/>
            <p:nvPr/>
          </p:nvPicPr>
          <p:blipFill rotWithShape="1">
            <a:blip r:embed="rId4">
              <a:alphaModFix/>
            </a:blip>
            <a:srcRect t="6061" b="8687"/>
            <a:stretch/>
          </p:blipFill>
          <p:spPr>
            <a:xfrm rot="7611348">
              <a:off x="7582512" y="-2140262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2216" name="Google Shape;2216;p46"/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2217" name="Google Shape;2217;p46"/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18" name="Google Shape;2218;p46"/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19" name="Google Shape;2219;p46"/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220" name="Google Shape;2220;p46"/>
          <p:cNvGrpSpPr/>
          <p:nvPr/>
        </p:nvGrpSpPr>
        <p:grpSpPr>
          <a:xfrm>
            <a:off x="7857552" y="3846199"/>
            <a:ext cx="667682" cy="667682"/>
            <a:chOff x="9011850" y="1484962"/>
            <a:chExt cx="552900" cy="552900"/>
          </a:xfrm>
        </p:grpSpPr>
        <p:pic>
          <p:nvPicPr>
            <p:cNvPr id="2221" name="Google Shape;2221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5000"/>
                </a:schemeClr>
              </a:outerShdw>
            </a:effectLst>
          </p:spPr>
        </p:pic>
        <p:pic>
          <p:nvPicPr>
            <p:cNvPr id="2222" name="Google Shape;2222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5000"/>
                </a:schemeClr>
              </a:outerShdw>
            </a:effectLst>
          </p:spPr>
        </p:pic>
        <p:pic>
          <p:nvPicPr>
            <p:cNvPr id="2223" name="Google Shape;2223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5000"/>
                </a:schemeClr>
              </a:outerShdw>
            </a:effectLst>
          </p:spPr>
        </p:pic>
        <p:pic>
          <p:nvPicPr>
            <p:cNvPr id="2224" name="Google Shape;2224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5000"/>
                </a:schemeClr>
              </a:outerShdw>
            </a:effectLst>
          </p:spPr>
        </p:pic>
      </p:grpSp>
      <p:sp>
        <p:nvSpPr>
          <p:cNvPr id="18" name="Rectangle 1">
            <a:extLst>
              <a:ext uri="{FF2B5EF4-FFF2-40B4-BE49-F238E27FC236}">
                <a16:creationId xmlns:a16="http://schemas.microsoft.com/office/drawing/2014/main" id="{ED67254C-2C84-47EE-B9AD-1B3D21105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95" y="1500974"/>
            <a:ext cx="37192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database &amp; real-time payment gateway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admin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UI with responsive frameworks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security and filtering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Mobile-Friendly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Product Search Bar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CA3A149-C347-49E0-A769-C5A193258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289" y="1572640"/>
            <a:ext cx="4403786" cy="220189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1996A55-795B-43B4-A032-AD72B7BF31D6}"/>
              </a:ext>
            </a:extLst>
          </p:cNvPr>
          <p:cNvSpPr txBox="1"/>
          <p:nvPr/>
        </p:nvSpPr>
        <p:spPr>
          <a:xfrm>
            <a:off x="8569816" y="175598"/>
            <a:ext cx="446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7"/>
          <p:cNvSpPr txBox="1">
            <a:spLocks noGrp="1"/>
          </p:cNvSpPr>
          <p:nvPr>
            <p:ph type="title" idx="15"/>
          </p:nvPr>
        </p:nvSpPr>
        <p:spPr>
          <a:xfrm>
            <a:off x="241028" y="250096"/>
            <a:ext cx="2620359" cy="504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Conclusion</a:t>
            </a:r>
            <a:br>
              <a:rPr lang="en-US" dirty="0">
                <a:solidFill>
                  <a:schemeClr val="lt2"/>
                </a:solidFill>
              </a:rPr>
            </a:b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2242" name="Google Shape;2242;p47"/>
          <p:cNvGrpSpPr/>
          <p:nvPr/>
        </p:nvGrpSpPr>
        <p:grpSpPr>
          <a:xfrm>
            <a:off x="6920329" y="1598592"/>
            <a:ext cx="446697" cy="372876"/>
            <a:chOff x="5787322" y="1459668"/>
            <a:chExt cx="446697" cy="372876"/>
          </a:xfrm>
        </p:grpSpPr>
        <p:sp>
          <p:nvSpPr>
            <p:cNvPr id="2243" name="Google Shape;2243;p47"/>
            <p:cNvSpPr/>
            <p:nvPr/>
          </p:nvSpPr>
          <p:spPr>
            <a:xfrm>
              <a:off x="5959340" y="1514292"/>
              <a:ext cx="171060" cy="60853"/>
            </a:xfrm>
            <a:custGeom>
              <a:avLst/>
              <a:gdLst/>
              <a:ahLst/>
              <a:cxnLst/>
              <a:rect l="l" t="t" r="r" b="b"/>
              <a:pathLst>
                <a:path w="5712" h="2032" extrusionOk="0">
                  <a:moveTo>
                    <a:pt x="4014" y="437"/>
                  </a:moveTo>
                  <a:lnTo>
                    <a:pt x="2856" y="788"/>
                  </a:lnTo>
                  <a:lnTo>
                    <a:pt x="1696" y="437"/>
                  </a:lnTo>
                  <a:close/>
                  <a:moveTo>
                    <a:pt x="437" y="513"/>
                  </a:moveTo>
                  <a:lnTo>
                    <a:pt x="2101" y="1016"/>
                  </a:lnTo>
                  <a:lnTo>
                    <a:pt x="437" y="1518"/>
                  </a:lnTo>
                  <a:lnTo>
                    <a:pt x="437" y="513"/>
                  </a:lnTo>
                  <a:close/>
                  <a:moveTo>
                    <a:pt x="5274" y="514"/>
                  </a:moveTo>
                  <a:lnTo>
                    <a:pt x="5274" y="1519"/>
                  </a:lnTo>
                  <a:lnTo>
                    <a:pt x="3610" y="1017"/>
                  </a:lnTo>
                  <a:lnTo>
                    <a:pt x="5274" y="514"/>
                  </a:lnTo>
                  <a:close/>
                  <a:moveTo>
                    <a:pt x="2856" y="1244"/>
                  </a:moveTo>
                  <a:lnTo>
                    <a:pt x="4014" y="1594"/>
                  </a:lnTo>
                  <a:lnTo>
                    <a:pt x="1696" y="1594"/>
                  </a:lnTo>
                  <a:lnTo>
                    <a:pt x="2856" y="1244"/>
                  </a:lnTo>
                  <a:close/>
                  <a:moveTo>
                    <a:pt x="219" y="1"/>
                  </a:moveTo>
                  <a:cubicBezTo>
                    <a:pt x="98" y="1"/>
                    <a:pt x="0" y="98"/>
                    <a:pt x="0" y="218"/>
                  </a:cubicBezTo>
                  <a:lnTo>
                    <a:pt x="0" y="1813"/>
                  </a:lnTo>
                  <a:cubicBezTo>
                    <a:pt x="0" y="1933"/>
                    <a:pt x="98" y="2032"/>
                    <a:pt x="219" y="2032"/>
                  </a:cubicBezTo>
                  <a:lnTo>
                    <a:pt x="5492" y="2032"/>
                  </a:lnTo>
                  <a:cubicBezTo>
                    <a:pt x="5613" y="2032"/>
                    <a:pt x="5711" y="1933"/>
                    <a:pt x="5711" y="1813"/>
                  </a:cubicBezTo>
                  <a:lnTo>
                    <a:pt x="5711" y="218"/>
                  </a:lnTo>
                  <a:cubicBezTo>
                    <a:pt x="5711" y="97"/>
                    <a:pt x="5613" y="1"/>
                    <a:pt x="5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5859166" y="1514292"/>
              <a:ext cx="85500" cy="148120"/>
            </a:xfrm>
            <a:custGeom>
              <a:avLst/>
              <a:gdLst/>
              <a:ahLst/>
              <a:cxnLst/>
              <a:rect l="l" t="t" r="r" b="b"/>
              <a:pathLst>
                <a:path w="2855" h="4946" extrusionOk="0">
                  <a:moveTo>
                    <a:pt x="220" y="1"/>
                  </a:moveTo>
                  <a:cubicBezTo>
                    <a:pt x="99" y="1"/>
                    <a:pt x="1" y="98"/>
                    <a:pt x="1" y="218"/>
                  </a:cubicBezTo>
                  <a:lnTo>
                    <a:pt x="1" y="1583"/>
                  </a:lnTo>
                  <a:cubicBezTo>
                    <a:pt x="1" y="1703"/>
                    <a:pt x="99" y="1801"/>
                    <a:pt x="220" y="1801"/>
                  </a:cubicBezTo>
                  <a:cubicBezTo>
                    <a:pt x="340" y="1801"/>
                    <a:pt x="437" y="1703"/>
                    <a:pt x="437" y="1583"/>
                  </a:cubicBezTo>
                  <a:lnTo>
                    <a:pt x="437" y="437"/>
                  </a:lnTo>
                  <a:lnTo>
                    <a:pt x="2418" y="437"/>
                  </a:lnTo>
                  <a:lnTo>
                    <a:pt x="2418" y="4508"/>
                  </a:lnTo>
                  <a:lnTo>
                    <a:pt x="437" y="4508"/>
                  </a:lnTo>
                  <a:lnTo>
                    <a:pt x="437" y="2577"/>
                  </a:lnTo>
                  <a:cubicBezTo>
                    <a:pt x="437" y="2456"/>
                    <a:pt x="340" y="2358"/>
                    <a:pt x="220" y="2358"/>
                  </a:cubicBezTo>
                  <a:cubicBezTo>
                    <a:pt x="99" y="2358"/>
                    <a:pt x="1" y="2456"/>
                    <a:pt x="1" y="2577"/>
                  </a:cubicBezTo>
                  <a:lnTo>
                    <a:pt x="1" y="4727"/>
                  </a:lnTo>
                  <a:cubicBezTo>
                    <a:pt x="1" y="4847"/>
                    <a:pt x="99" y="4946"/>
                    <a:pt x="220" y="4946"/>
                  </a:cubicBezTo>
                  <a:lnTo>
                    <a:pt x="2637" y="4946"/>
                  </a:lnTo>
                  <a:cubicBezTo>
                    <a:pt x="2757" y="4946"/>
                    <a:pt x="2854" y="4847"/>
                    <a:pt x="2854" y="4727"/>
                  </a:cubicBezTo>
                  <a:lnTo>
                    <a:pt x="2854" y="218"/>
                  </a:lnTo>
                  <a:cubicBezTo>
                    <a:pt x="2854" y="97"/>
                    <a:pt x="2757" y="1"/>
                    <a:pt x="2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5959340" y="1591407"/>
              <a:ext cx="115897" cy="13117"/>
            </a:xfrm>
            <a:custGeom>
              <a:avLst/>
              <a:gdLst/>
              <a:ahLst/>
              <a:cxnLst/>
              <a:rect l="l" t="t" r="r" b="b"/>
              <a:pathLst>
                <a:path w="3870" h="438" extrusionOk="0">
                  <a:moveTo>
                    <a:pt x="219" y="1"/>
                  </a:moveTo>
                  <a:cubicBezTo>
                    <a:pt x="98" y="1"/>
                    <a:pt x="0" y="99"/>
                    <a:pt x="0" y="218"/>
                  </a:cubicBezTo>
                  <a:cubicBezTo>
                    <a:pt x="0" y="339"/>
                    <a:pt x="98" y="437"/>
                    <a:pt x="219" y="437"/>
                  </a:cubicBezTo>
                  <a:lnTo>
                    <a:pt x="3651" y="437"/>
                  </a:lnTo>
                  <a:cubicBezTo>
                    <a:pt x="3771" y="437"/>
                    <a:pt x="3869" y="339"/>
                    <a:pt x="3869" y="218"/>
                  </a:cubicBezTo>
                  <a:cubicBezTo>
                    <a:pt x="3869" y="99"/>
                    <a:pt x="3771" y="1"/>
                    <a:pt x="3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5959340" y="1620366"/>
              <a:ext cx="115897" cy="13087"/>
            </a:xfrm>
            <a:custGeom>
              <a:avLst/>
              <a:gdLst/>
              <a:ahLst/>
              <a:cxnLst/>
              <a:rect l="l" t="t" r="r" b="b"/>
              <a:pathLst>
                <a:path w="3870" h="437" extrusionOk="0">
                  <a:moveTo>
                    <a:pt x="219" y="1"/>
                  </a:moveTo>
                  <a:cubicBezTo>
                    <a:pt x="98" y="1"/>
                    <a:pt x="0" y="98"/>
                    <a:pt x="0" y="218"/>
                  </a:cubicBezTo>
                  <a:cubicBezTo>
                    <a:pt x="0" y="339"/>
                    <a:pt x="98" y="437"/>
                    <a:pt x="219" y="437"/>
                  </a:cubicBezTo>
                  <a:lnTo>
                    <a:pt x="3651" y="437"/>
                  </a:lnTo>
                  <a:cubicBezTo>
                    <a:pt x="3771" y="437"/>
                    <a:pt x="3869" y="339"/>
                    <a:pt x="3869" y="218"/>
                  </a:cubicBezTo>
                  <a:cubicBezTo>
                    <a:pt x="3869" y="98"/>
                    <a:pt x="3771" y="1"/>
                    <a:pt x="3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5959340" y="1649296"/>
              <a:ext cx="72173" cy="13117"/>
            </a:xfrm>
            <a:custGeom>
              <a:avLst/>
              <a:gdLst/>
              <a:ahLst/>
              <a:cxnLst/>
              <a:rect l="l" t="t" r="r" b="b"/>
              <a:pathLst>
                <a:path w="2410" h="438" extrusionOk="0">
                  <a:moveTo>
                    <a:pt x="219" y="0"/>
                  </a:moveTo>
                  <a:cubicBezTo>
                    <a:pt x="98" y="0"/>
                    <a:pt x="0" y="99"/>
                    <a:pt x="0" y="219"/>
                  </a:cubicBezTo>
                  <a:cubicBezTo>
                    <a:pt x="0" y="339"/>
                    <a:pt x="98" y="438"/>
                    <a:pt x="219" y="438"/>
                  </a:cubicBezTo>
                  <a:lnTo>
                    <a:pt x="2191" y="438"/>
                  </a:lnTo>
                  <a:cubicBezTo>
                    <a:pt x="2311" y="438"/>
                    <a:pt x="2410" y="339"/>
                    <a:pt x="2410" y="219"/>
                  </a:cubicBezTo>
                  <a:cubicBezTo>
                    <a:pt x="2410" y="98"/>
                    <a:pt x="2311" y="0"/>
                    <a:pt x="2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5787322" y="1459668"/>
              <a:ext cx="446697" cy="372876"/>
            </a:xfrm>
            <a:custGeom>
              <a:avLst/>
              <a:gdLst/>
              <a:ahLst/>
              <a:cxnLst/>
              <a:rect l="l" t="t" r="r" b="b"/>
              <a:pathLst>
                <a:path w="14916" h="12451" extrusionOk="0">
                  <a:moveTo>
                    <a:pt x="11744" y="1398"/>
                  </a:moveTo>
                  <a:cubicBezTo>
                    <a:pt x="11804" y="1398"/>
                    <a:pt x="11854" y="1447"/>
                    <a:pt x="11854" y="1508"/>
                  </a:cubicBezTo>
                  <a:lnTo>
                    <a:pt x="11854" y="4400"/>
                  </a:lnTo>
                  <a:lnTo>
                    <a:pt x="10922" y="4400"/>
                  </a:lnTo>
                  <a:cubicBezTo>
                    <a:pt x="10546" y="4400"/>
                    <a:pt x="10239" y="4705"/>
                    <a:pt x="10239" y="5082"/>
                  </a:cubicBezTo>
                  <a:lnTo>
                    <a:pt x="10239" y="7196"/>
                  </a:lnTo>
                  <a:lnTo>
                    <a:pt x="2109" y="7196"/>
                  </a:lnTo>
                  <a:cubicBezTo>
                    <a:pt x="2049" y="7196"/>
                    <a:pt x="1999" y="7146"/>
                    <a:pt x="1999" y="7086"/>
                  </a:cubicBezTo>
                  <a:lnTo>
                    <a:pt x="1999" y="1508"/>
                  </a:lnTo>
                  <a:cubicBezTo>
                    <a:pt x="1999" y="1447"/>
                    <a:pt x="2049" y="1398"/>
                    <a:pt x="2109" y="1398"/>
                  </a:cubicBezTo>
                  <a:close/>
                  <a:moveTo>
                    <a:pt x="12216" y="439"/>
                  </a:moveTo>
                  <a:cubicBezTo>
                    <a:pt x="12491" y="439"/>
                    <a:pt x="12714" y="663"/>
                    <a:pt x="12714" y="937"/>
                  </a:cubicBezTo>
                  <a:lnTo>
                    <a:pt x="12716" y="4400"/>
                  </a:lnTo>
                  <a:lnTo>
                    <a:pt x="12290" y="4400"/>
                  </a:lnTo>
                  <a:lnTo>
                    <a:pt x="12290" y="1508"/>
                  </a:lnTo>
                  <a:cubicBezTo>
                    <a:pt x="12290" y="1207"/>
                    <a:pt x="12044" y="960"/>
                    <a:pt x="11744" y="960"/>
                  </a:cubicBezTo>
                  <a:lnTo>
                    <a:pt x="2109" y="960"/>
                  </a:lnTo>
                  <a:cubicBezTo>
                    <a:pt x="1809" y="960"/>
                    <a:pt x="1563" y="1207"/>
                    <a:pt x="1563" y="1508"/>
                  </a:cubicBezTo>
                  <a:lnTo>
                    <a:pt x="1563" y="7086"/>
                  </a:lnTo>
                  <a:cubicBezTo>
                    <a:pt x="1563" y="7387"/>
                    <a:pt x="1809" y="7633"/>
                    <a:pt x="2109" y="7633"/>
                  </a:cubicBezTo>
                  <a:lnTo>
                    <a:pt x="10239" y="7633"/>
                  </a:lnTo>
                  <a:lnTo>
                    <a:pt x="10239" y="8155"/>
                  </a:lnTo>
                  <a:lnTo>
                    <a:pt x="1636" y="8155"/>
                  </a:lnTo>
                  <a:cubicBezTo>
                    <a:pt x="1361" y="8155"/>
                    <a:pt x="1138" y="7931"/>
                    <a:pt x="1138" y="7656"/>
                  </a:cubicBezTo>
                  <a:lnTo>
                    <a:pt x="1138" y="937"/>
                  </a:lnTo>
                  <a:cubicBezTo>
                    <a:pt x="1138" y="663"/>
                    <a:pt x="1361" y="439"/>
                    <a:pt x="1636" y="439"/>
                  </a:cubicBezTo>
                  <a:close/>
                  <a:moveTo>
                    <a:pt x="10241" y="8593"/>
                  </a:moveTo>
                  <a:lnTo>
                    <a:pt x="10241" y="9465"/>
                  </a:lnTo>
                  <a:lnTo>
                    <a:pt x="1198" y="9465"/>
                  </a:lnTo>
                  <a:cubicBezTo>
                    <a:pt x="780" y="9465"/>
                    <a:pt x="440" y="9125"/>
                    <a:pt x="440" y="8708"/>
                  </a:cubicBezTo>
                  <a:cubicBezTo>
                    <a:pt x="440" y="8644"/>
                    <a:pt x="492" y="8593"/>
                    <a:pt x="555" y="8593"/>
                  </a:cubicBezTo>
                  <a:close/>
                  <a:moveTo>
                    <a:pt x="14479" y="11179"/>
                  </a:moveTo>
                  <a:lnTo>
                    <a:pt x="14479" y="11766"/>
                  </a:lnTo>
                  <a:cubicBezTo>
                    <a:pt x="14479" y="11901"/>
                    <a:pt x="14369" y="12012"/>
                    <a:pt x="14233" y="12012"/>
                  </a:cubicBezTo>
                  <a:lnTo>
                    <a:pt x="10922" y="12012"/>
                  </a:lnTo>
                  <a:cubicBezTo>
                    <a:pt x="10788" y="12012"/>
                    <a:pt x="10677" y="11902"/>
                    <a:pt x="10677" y="11766"/>
                  </a:cubicBezTo>
                  <a:lnTo>
                    <a:pt x="10677" y="11179"/>
                  </a:lnTo>
                  <a:close/>
                  <a:moveTo>
                    <a:pt x="1636" y="1"/>
                  </a:moveTo>
                  <a:cubicBezTo>
                    <a:pt x="1119" y="1"/>
                    <a:pt x="700" y="420"/>
                    <a:pt x="700" y="937"/>
                  </a:cubicBezTo>
                  <a:lnTo>
                    <a:pt x="700" y="7655"/>
                  </a:lnTo>
                  <a:cubicBezTo>
                    <a:pt x="700" y="7838"/>
                    <a:pt x="753" y="8010"/>
                    <a:pt x="845" y="8153"/>
                  </a:cubicBezTo>
                  <a:lnTo>
                    <a:pt x="554" y="8153"/>
                  </a:lnTo>
                  <a:cubicBezTo>
                    <a:pt x="250" y="8153"/>
                    <a:pt x="1" y="8402"/>
                    <a:pt x="1" y="8707"/>
                  </a:cubicBezTo>
                  <a:cubicBezTo>
                    <a:pt x="1" y="9366"/>
                    <a:pt x="537" y="9901"/>
                    <a:pt x="1194" y="9901"/>
                  </a:cubicBezTo>
                  <a:lnTo>
                    <a:pt x="10238" y="9901"/>
                  </a:lnTo>
                  <a:lnTo>
                    <a:pt x="10238" y="11767"/>
                  </a:lnTo>
                  <a:cubicBezTo>
                    <a:pt x="10238" y="12144"/>
                    <a:pt x="10544" y="12451"/>
                    <a:pt x="10921" y="12451"/>
                  </a:cubicBezTo>
                  <a:lnTo>
                    <a:pt x="14231" y="12451"/>
                  </a:lnTo>
                  <a:cubicBezTo>
                    <a:pt x="14608" y="12451"/>
                    <a:pt x="14914" y="12144"/>
                    <a:pt x="14914" y="11767"/>
                  </a:cubicBezTo>
                  <a:lnTo>
                    <a:pt x="14914" y="8239"/>
                  </a:lnTo>
                  <a:cubicBezTo>
                    <a:pt x="14914" y="8119"/>
                    <a:pt x="14816" y="8020"/>
                    <a:pt x="14696" y="8020"/>
                  </a:cubicBezTo>
                  <a:cubicBezTo>
                    <a:pt x="14575" y="8020"/>
                    <a:pt x="14477" y="8119"/>
                    <a:pt x="14477" y="8239"/>
                  </a:cubicBezTo>
                  <a:lnTo>
                    <a:pt x="14477" y="10742"/>
                  </a:lnTo>
                  <a:lnTo>
                    <a:pt x="10677" y="10742"/>
                  </a:lnTo>
                  <a:lnTo>
                    <a:pt x="10677" y="5081"/>
                  </a:lnTo>
                  <a:cubicBezTo>
                    <a:pt x="10677" y="4946"/>
                    <a:pt x="10786" y="4835"/>
                    <a:pt x="10922" y="4835"/>
                  </a:cubicBezTo>
                  <a:lnTo>
                    <a:pt x="14232" y="4835"/>
                  </a:lnTo>
                  <a:cubicBezTo>
                    <a:pt x="14367" y="4835"/>
                    <a:pt x="14478" y="4945"/>
                    <a:pt x="14478" y="5081"/>
                  </a:cubicBezTo>
                  <a:lnTo>
                    <a:pt x="14478" y="7238"/>
                  </a:lnTo>
                  <a:cubicBezTo>
                    <a:pt x="14479" y="7360"/>
                    <a:pt x="14576" y="7457"/>
                    <a:pt x="14697" y="7457"/>
                  </a:cubicBezTo>
                  <a:cubicBezTo>
                    <a:pt x="14817" y="7457"/>
                    <a:pt x="14915" y="7360"/>
                    <a:pt x="14915" y="7240"/>
                  </a:cubicBezTo>
                  <a:lnTo>
                    <a:pt x="14915" y="5082"/>
                  </a:lnTo>
                  <a:cubicBezTo>
                    <a:pt x="14915" y="4705"/>
                    <a:pt x="14610" y="4400"/>
                    <a:pt x="14233" y="4400"/>
                  </a:cubicBezTo>
                  <a:lnTo>
                    <a:pt x="13152" y="4400"/>
                  </a:lnTo>
                  <a:lnTo>
                    <a:pt x="13152" y="937"/>
                  </a:lnTo>
                  <a:cubicBezTo>
                    <a:pt x="13152" y="420"/>
                    <a:pt x="12733" y="1"/>
                    <a:pt x="12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6114498" y="1624589"/>
              <a:ext cx="99036" cy="56810"/>
            </a:xfrm>
            <a:custGeom>
              <a:avLst/>
              <a:gdLst/>
              <a:ahLst/>
              <a:cxnLst/>
              <a:rect l="l" t="t" r="r" b="b"/>
              <a:pathLst>
                <a:path w="3307" h="1897" extrusionOk="0">
                  <a:moveTo>
                    <a:pt x="2176" y="437"/>
                  </a:moveTo>
                  <a:lnTo>
                    <a:pt x="1653" y="703"/>
                  </a:lnTo>
                  <a:lnTo>
                    <a:pt x="1130" y="437"/>
                  </a:lnTo>
                  <a:close/>
                  <a:moveTo>
                    <a:pt x="2869" y="573"/>
                  </a:moveTo>
                  <a:lnTo>
                    <a:pt x="2869" y="1321"/>
                  </a:lnTo>
                  <a:lnTo>
                    <a:pt x="2134" y="948"/>
                  </a:lnTo>
                  <a:lnTo>
                    <a:pt x="2869" y="573"/>
                  </a:lnTo>
                  <a:close/>
                  <a:moveTo>
                    <a:pt x="438" y="574"/>
                  </a:moveTo>
                  <a:lnTo>
                    <a:pt x="1172" y="949"/>
                  </a:lnTo>
                  <a:lnTo>
                    <a:pt x="438" y="1322"/>
                  </a:lnTo>
                  <a:lnTo>
                    <a:pt x="438" y="574"/>
                  </a:lnTo>
                  <a:close/>
                  <a:moveTo>
                    <a:pt x="1653" y="1195"/>
                  </a:moveTo>
                  <a:lnTo>
                    <a:pt x="2176" y="1461"/>
                  </a:lnTo>
                  <a:lnTo>
                    <a:pt x="1130" y="1461"/>
                  </a:lnTo>
                  <a:lnTo>
                    <a:pt x="1653" y="1195"/>
                  </a:lnTo>
                  <a:close/>
                  <a:moveTo>
                    <a:pt x="219" y="1"/>
                  </a:moveTo>
                  <a:cubicBezTo>
                    <a:pt x="99" y="1"/>
                    <a:pt x="1" y="98"/>
                    <a:pt x="1" y="219"/>
                  </a:cubicBezTo>
                  <a:lnTo>
                    <a:pt x="1" y="1678"/>
                  </a:lnTo>
                  <a:cubicBezTo>
                    <a:pt x="1" y="1799"/>
                    <a:pt x="99" y="1897"/>
                    <a:pt x="219" y="1897"/>
                  </a:cubicBezTo>
                  <a:lnTo>
                    <a:pt x="3087" y="1897"/>
                  </a:lnTo>
                  <a:cubicBezTo>
                    <a:pt x="3209" y="1897"/>
                    <a:pt x="3306" y="1799"/>
                    <a:pt x="3306" y="1678"/>
                  </a:cubicBezTo>
                  <a:lnTo>
                    <a:pt x="3306" y="219"/>
                  </a:lnTo>
                  <a:cubicBezTo>
                    <a:pt x="3306" y="98"/>
                    <a:pt x="3209" y="1"/>
                    <a:pt x="3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6114468" y="1695175"/>
              <a:ext cx="99036" cy="13087"/>
            </a:xfrm>
            <a:custGeom>
              <a:avLst/>
              <a:gdLst/>
              <a:ahLst/>
              <a:cxnLst/>
              <a:rect l="l" t="t" r="r" b="b"/>
              <a:pathLst>
                <a:path w="3307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3087" y="437"/>
                  </a:lnTo>
                  <a:cubicBezTo>
                    <a:pt x="3208" y="437"/>
                    <a:pt x="3306" y="339"/>
                    <a:pt x="3306" y="219"/>
                  </a:cubicBezTo>
                  <a:cubicBezTo>
                    <a:pt x="3306" y="99"/>
                    <a:pt x="3210" y="0"/>
                    <a:pt x="3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6114498" y="1721679"/>
              <a:ext cx="99036" cy="13117"/>
            </a:xfrm>
            <a:custGeom>
              <a:avLst/>
              <a:gdLst/>
              <a:ahLst/>
              <a:cxnLst/>
              <a:rect l="l" t="t" r="r" b="b"/>
              <a:pathLst>
                <a:path w="3307" h="438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3087" y="438"/>
                  </a:lnTo>
                  <a:cubicBezTo>
                    <a:pt x="3209" y="438"/>
                    <a:pt x="3306" y="340"/>
                    <a:pt x="3306" y="219"/>
                  </a:cubicBezTo>
                  <a:cubicBezTo>
                    <a:pt x="3306" y="99"/>
                    <a:pt x="3209" y="1"/>
                    <a:pt x="3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6114498" y="1748152"/>
              <a:ext cx="62500" cy="13147"/>
            </a:xfrm>
            <a:custGeom>
              <a:avLst/>
              <a:gdLst/>
              <a:ahLst/>
              <a:cxnLst/>
              <a:rect l="l" t="t" r="r" b="b"/>
              <a:pathLst>
                <a:path w="2087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1867" y="438"/>
                  </a:lnTo>
                  <a:cubicBezTo>
                    <a:pt x="1988" y="438"/>
                    <a:pt x="2086" y="340"/>
                    <a:pt x="2086" y="219"/>
                  </a:cubicBezTo>
                  <a:cubicBezTo>
                    <a:pt x="2086" y="99"/>
                    <a:pt x="1988" y="1"/>
                    <a:pt x="1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9" name="Google Shape;2259;p47"/>
          <p:cNvSpPr/>
          <p:nvPr/>
        </p:nvSpPr>
        <p:spPr>
          <a:xfrm>
            <a:off x="8015169" y="1785030"/>
            <a:ext cx="445619" cy="446607"/>
          </a:xfrm>
          <a:custGeom>
            <a:avLst/>
            <a:gdLst/>
            <a:ahLst/>
            <a:cxnLst/>
            <a:rect l="l" t="t" r="r" b="b"/>
            <a:pathLst>
              <a:path w="14880" h="14913" extrusionOk="0">
                <a:moveTo>
                  <a:pt x="8229" y="435"/>
                </a:moveTo>
                <a:cubicBezTo>
                  <a:pt x="8454" y="435"/>
                  <a:pt x="8637" y="619"/>
                  <a:pt x="8637" y="844"/>
                </a:cubicBezTo>
                <a:cubicBezTo>
                  <a:pt x="8637" y="1061"/>
                  <a:pt x="8485" y="1255"/>
                  <a:pt x="8259" y="1271"/>
                </a:cubicBezTo>
                <a:cubicBezTo>
                  <a:pt x="8249" y="1273"/>
                  <a:pt x="8240" y="1273"/>
                  <a:pt x="8229" y="1273"/>
                </a:cubicBezTo>
                <a:lnTo>
                  <a:pt x="6518" y="1273"/>
                </a:lnTo>
                <a:cubicBezTo>
                  <a:pt x="6509" y="1273"/>
                  <a:pt x="6499" y="1273"/>
                  <a:pt x="6492" y="1271"/>
                </a:cubicBezTo>
                <a:cubicBezTo>
                  <a:pt x="6264" y="1257"/>
                  <a:pt x="6110" y="1063"/>
                  <a:pt x="6110" y="844"/>
                </a:cubicBezTo>
                <a:cubicBezTo>
                  <a:pt x="6110" y="619"/>
                  <a:pt x="6293" y="435"/>
                  <a:pt x="6518" y="435"/>
                </a:cubicBezTo>
                <a:close/>
                <a:moveTo>
                  <a:pt x="9091" y="3379"/>
                </a:moveTo>
                <a:lnTo>
                  <a:pt x="9091" y="4201"/>
                </a:lnTo>
                <a:lnTo>
                  <a:pt x="5657" y="4201"/>
                </a:lnTo>
                <a:lnTo>
                  <a:pt x="5657" y="3379"/>
                </a:lnTo>
                <a:close/>
                <a:moveTo>
                  <a:pt x="3868" y="8320"/>
                </a:moveTo>
                <a:lnTo>
                  <a:pt x="3868" y="9142"/>
                </a:lnTo>
                <a:lnTo>
                  <a:pt x="435" y="9142"/>
                </a:lnTo>
                <a:lnTo>
                  <a:pt x="435" y="8320"/>
                </a:lnTo>
                <a:close/>
                <a:moveTo>
                  <a:pt x="14443" y="8322"/>
                </a:moveTo>
                <a:lnTo>
                  <a:pt x="14443" y="9144"/>
                </a:lnTo>
                <a:lnTo>
                  <a:pt x="11009" y="9144"/>
                </a:lnTo>
                <a:lnTo>
                  <a:pt x="11009" y="8322"/>
                </a:lnTo>
                <a:close/>
                <a:moveTo>
                  <a:pt x="3868" y="10977"/>
                </a:moveTo>
                <a:lnTo>
                  <a:pt x="3868" y="11799"/>
                </a:lnTo>
                <a:lnTo>
                  <a:pt x="435" y="11799"/>
                </a:lnTo>
                <a:lnTo>
                  <a:pt x="435" y="10977"/>
                </a:lnTo>
                <a:close/>
                <a:moveTo>
                  <a:pt x="3008" y="13637"/>
                </a:moveTo>
                <a:lnTo>
                  <a:pt x="3008" y="13638"/>
                </a:lnTo>
                <a:cubicBezTo>
                  <a:pt x="3122" y="13638"/>
                  <a:pt x="3233" y="13688"/>
                  <a:pt x="3310" y="13771"/>
                </a:cubicBezTo>
                <a:cubicBezTo>
                  <a:pt x="3480" y="13959"/>
                  <a:pt x="3438" y="14273"/>
                  <a:pt x="3226" y="14410"/>
                </a:cubicBezTo>
                <a:cubicBezTo>
                  <a:pt x="3160" y="14451"/>
                  <a:pt x="3085" y="14475"/>
                  <a:pt x="3008" y="14475"/>
                </a:cubicBezTo>
                <a:lnTo>
                  <a:pt x="1297" y="14475"/>
                </a:lnTo>
                <a:cubicBezTo>
                  <a:pt x="1058" y="14475"/>
                  <a:pt x="889" y="14274"/>
                  <a:pt x="889" y="14046"/>
                </a:cubicBezTo>
                <a:cubicBezTo>
                  <a:pt x="889" y="13821"/>
                  <a:pt x="1072" y="13637"/>
                  <a:pt x="1297" y="13637"/>
                </a:cubicBezTo>
                <a:close/>
                <a:moveTo>
                  <a:pt x="6519" y="0"/>
                </a:moveTo>
                <a:cubicBezTo>
                  <a:pt x="6307" y="0"/>
                  <a:pt x="6101" y="82"/>
                  <a:pt x="5945" y="226"/>
                </a:cubicBezTo>
                <a:cubicBezTo>
                  <a:pt x="5790" y="371"/>
                  <a:pt x="5693" y="570"/>
                  <a:pt x="5677" y="781"/>
                </a:cubicBezTo>
                <a:cubicBezTo>
                  <a:pt x="5660" y="1000"/>
                  <a:pt x="5722" y="1222"/>
                  <a:pt x="5861" y="1396"/>
                </a:cubicBezTo>
                <a:cubicBezTo>
                  <a:pt x="5994" y="1560"/>
                  <a:pt x="6188" y="1672"/>
                  <a:pt x="6395" y="1704"/>
                </a:cubicBezTo>
                <a:cubicBezTo>
                  <a:pt x="6437" y="1710"/>
                  <a:pt x="6478" y="1712"/>
                  <a:pt x="6520" y="1712"/>
                </a:cubicBezTo>
                <a:lnTo>
                  <a:pt x="7158" y="1712"/>
                </a:lnTo>
                <a:lnTo>
                  <a:pt x="7158" y="2944"/>
                </a:lnTo>
                <a:lnTo>
                  <a:pt x="5442" y="2944"/>
                </a:lnTo>
                <a:cubicBezTo>
                  <a:pt x="5321" y="2944"/>
                  <a:pt x="5223" y="3041"/>
                  <a:pt x="5223" y="3161"/>
                </a:cubicBezTo>
                <a:lnTo>
                  <a:pt x="5223" y="4422"/>
                </a:lnTo>
                <a:cubicBezTo>
                  <a:pt x="5223" y="4542"/>
                  <a:pt x="5321" y="4641"/>
                  <a:pt x="5442" y="4641"/>
                </a:cubicBezTo>
                <a:lnTo>
                  <a:pt x="7158" y="4641"/>
                </a:lnTo>
                <a:lnTo>
                  <a:pt x="7158" y="5629"/>
                </a:lnTo>
                <a:lnTo>
                  <a:pt x="3992" y="6612"/>
                </a:lnTo>
                <a:lnTo>
                  <a:pt x="2154" y="6612"/>
                </a:lnTo>
                <a:cubicBezTo>
                  <a:pt x="2034" y="6612"/>
                  <a:pt x="1935" y="6709"/>
                  <a:pt x="1935" y="6830"/>
                </a:cubicBezTo>
                <a:lnTo>
                  <a:pt x="1935" y="7886"/>
                </a:lnTo>
                <a:lnTo>
                  <a:pt x="219" y="7886"/>
                </a:lnTo>
                <a:cubicBezTo>
                  <a:pt x="99" y="7886"/>
                  <a:pt x="0" y="7984"/>
                  <a:pt x="0" y="8104"/>
                </a:cubicBezTo>
                <a:lnTo>
                  <a:pt x="0" y="9365"/>
                </a:lnTo>
                <a:cubicBezTo>
                  <a:pt x="0" y="9485"/>
                  <a:pt x="99" y="9584"/>
                  <a:pt x="219" y="9584"/>
                </a:cubicBezTo>
                <a:lnTo>
                  <a:pt x="1935" y="9584"/>
                </a:lnTo>
                <a:lnTo>
                  <a:pt x="1935" y="10542"/>
                </a:lnTo>
                <a:lnTo>
                  <a:pt x="219" y="10542"/>
                </a:lnTo>
                <a:cubicBezTo>
                  <a:pt x="99" y="10542"/>
                  <a:pt x="0" y="10641"/>
                  <a:pt x="0" y="10761"/>
                </a:cubicBezTo>
                <a:lnTo>
                  <a:pt x="0" y="12022"/>
                </a:lnTo>
                <a:cubicBezTo>
                  <a:pt x="0" y="12142"/>
                  <a:pt x="99" y="12239"/>
                  <a:pt x="219" y="12239"/>
                </a:cubicBezTo>
                <a:lnTo>
                  <a:pt x="1935" y="12239"/>
                </a:lnTo>
                <a:lnTo>
                  <a:pt x="1935" y="13202"/>
                </a:lnTo>
                <a:lnTo>
                  <a:pt x="1298" y="13202"/>
                </a:lnTo>
                <a:cubicBezTo>
                  <a:pt x="832" y="13202"/>
                  <a:pt x="452" y="13582"/>
                  <a:pt x="452" y="14048"/>
                </a:cubicBezTo>
                <a:cubicBezTo>
                  <a:pt x="452" y="14292"/>
                  <a:pt x="546" y="14525"/>
                  <a:pt x="729" y="14691"/>
                </a:cubicBezTo>
                <a:cubicBezTo>
                  <a:pt x="884" y="14832"/>
                  <a:pt x="1089" y="14913"/>
                  <a:pt x="1299" y="14913"/>
                </a:cubicBezTo>
                <a:lnTo>
                  <a:pt x="3010" y="14913"/>
                </a:lnTo>
                <a:cubicBezTo>
                  <a:pt x="3219" y="14913"/>
                  <a:pt x="3423" y="14834"/>
                  <a:pt x="3578" y="14693"/>
                </a:cubicBezTo>
                <a:cubicBezTo>
                  <a:pt x="3762" y="14526"/>
                  <a:pt x="3856" y="14292"/>
                  <a:pt x="3856" y="14048"/>
                </a:cubicBezTo>
                <a:cubicBezTo>
                  <a:pt x="3856" y="13582"/>
                  <a:pt x="3476" y="13202"/>
                  <a:pt x="3011" y="13202"/>
                </a:cubicBezTo>
                <a:lnTo>
                  <a:pt x="2375" y="13202"/>
                </a:lnTo>
                <a:lnTo>
                  <a:pt x="2375" y="12237"/>
                </a:lnTo>
                <a:lnTo>
                  <a:pt x="4091" y="12237"/>
                </a:lnTo>
                <a:cubicBezTo>
                  <a:pt x="4211" y="12237"/>
                  <a:pt x="4308" y="12139"/>
                  <a:pt x="4308" y="12019"/>
                </a:cubicBezTo>
                <a:lnTo>
                  <a:pt x="4308" y="10758"/>
                </a:lnTo>
                <a:cubicBezTo>
                  <a:pt x="4308" y="10637"/>
                  <a:pt x="4211" y="10540"/>
                  <a:pt x="4091" y="10540"/>
                </a:cubicBezTo>
                <a:lnTo>
                  <a:pt x="2370" y="10540"/>
                </a:lnTo>
                <a:lnTo>
                  <a:pt x="2370" y="9581"/>
                </a:lnTo>
                <a:lnTo>
                  <a:pt x="4087" y="9581"/>
                </a:lnTo>
                <a:cubicBezTo>
                  <a:pt x="4207" y="9581"/>
                  <a:pt x="4305" y="9483"/>
                  <a:pt x="4305" y="9363"/>
                </a:cubicBezTo>
                <a:lnTo>
                  <a:pt x="4305" y="8102"/>
                </a:lnTo>
                <a:cubicBezTo>
                  <a:pt x="4305" y="7982"/>
                  <a:pt x="4207" y="7883"/>
                  <a:pt x="4087" y="7883"/>
                </a:cubicBezTo>
                <a:lnTo>
                  <a:pt x="2370" y="7883"/>
                </a:lnTo>
                <a:lnTo>
                  <a:pt x="2370" y="7046"/>
                </a:lnTo>
                <a:lnTo>
                  <a:pt x="3990" y="7046"/>
                </a:lnTo>
                <a:lnTo>
                  <a:pt x="5412" y="7488"/>
                </a:lnTo>
                <a:cubicBezTo>
                  <a:pt x="5434" y="7495"/>
                  <a:pt x="5456" y="7498"/>
                  <a:pt x="5477" y="7498"/>
                </a:cubicBezTo>
                <a:cubicBezTo>
                  <a:pt x="5571" y="7498"/>
                  <a:pt x="5657" y="7438"/>
                  <a:pt x="5686" y="7345"/>
                </a:cubicBezTo>
                <a:cubicBezTo>
                  <a:pt x="5722" y="7229"/>
                  <a:pt x="5657" y="7106"/>
                  <a:pt x="5542" y="7071"/>
                </a:cubicBezTo>
                <a:lnTo>
                  <a:pt x="4758" y="6828"/>
                </a:lnTo>
                <a:lnTo>
                  <a:pt x="7372" y="6016"/>
                </a:lnTo>
                <a:lnTo>
                  <a:pt x="9985" y="6828"/>
                </a:lnTo>
                <a:lnTo>
                  <a:pt x="7372" y="7640"/>
                </a:lnTo>
                <a:lnTo>
                  <a:pt x="6515" y="7375"/>
                </a:lnTo>
                <a:cubicBezTo>
                  <a:pt x="6494" y="7368"/>
                  <a:pt x="6472" y="7365"/>
                  <a:pt x="6450" y="7365"/>
                </a:cubicBezTo>
                <a:cubicBezTo>
                  <a:pt x="6357" y="7365"/>
                  <a:pt x="6271" y="7425"/>
                  <a:pt x="6242" y="7518"/>
                </a:cubicBezTo>
                <a:cubicBezTo>
                  <a:pt x="6206" y="7633"/>
                  <a:pt x="6271" y="7757"/>
                  <a:pt x="6385" y="7791"/>
                </a:cubicBezTo>
                <a:lnTo>
                  <a:pt x="7306" y="8078"/>
                </a:lnTo>
                <a:cubicBezTo>
                  <a:pt x="7327" y="8085"/>
                  <a:pt x="7349" y="8088"/>
                  <a:pt x="7371" y="8088"/>
                </a:cubicBezTo>
                <a:cubicBezTo>
                  <a:pt x="7393" y="8088"/>
                  <a:pt x="7415" y="8085"/>
                  <a:pt x="7436" y="8078"/>
                </a:cubicBezTo>
                <a:lnTo>
                  <a:pt x="10754" y="7047"/>
                </a:lnTo>
                <a:lnTo>
                  <a:pt x="12504" y="7047"/>
                </a:lnTo>
                <a:lnTo>
                  <a:pt x="12504" y="7885"/>
                </a:lnTo>
                <a:lnTo>
                  <a:pt x="10788" y="7885"/>
                </a:lnTo>
                <a:cubicBezTo>
                  <a:pt x="10668" y="7885"/>
                  <a:pt x="10570" y="7983"/>
                  <a:pt x="10570" y="8103"/>
                </a:cubicBezTo>
                <a:lnTo>
                  <a:pt x="10570" y="9364"/>
                </a:lnTo>
                <a:cubicBezTo>
                  <a:pt x="10570" y="9484"/>
                  <a:pt x="10668" y="9583"/>
                  <a:pt x="10788" y="9583"/>
                </a:cubicBezTo>
                <a:lnTo>
                  <a:pt x="12504" y="9583"/>
                </a:lnTo>
                <a:lnTo>
                  <a:pt x="12504" y="10537"/>
                </a:lnTo>
                <a:lnTo>
                  <a:pt x="11867" y="10537"/>
                </a:lnTo>
                <a:cubicBezTo>
                  <a:pt x="11605" y="10537"/>
                  <a:pt x="11350" y="10664"/>
                  <a:pt x="11192" y="10873"/>
                </a:cubicBezTo>
                <a:cubicBezTo>
                  <a:pt x="11135" y="10950"/>
                  <a:pt x="11089" y="11037"/>
                  <a:pt x="11060" y="11128"/>
                </a:cubicBezTo>
                <a:cubicBezTo>
                  <a:pt x="10973" y="11406"/>
                  <a:pt x="11031" y="11719"/>
                  <a:pt x="11217" y="11943"/>
                </a:cubicBezTo>
                <a:cubicBezTo>
                  <a:pt x="11376" y="12136"/>
                  <a:pt x="11617" y="12248"/>
                  <a:pt x="11867" y="12248"/>
                </a:cubicBezTo>
                <a:lnTo>
                  <a:pt x="11975" y="12248"/>
                </a:lnTo>
                <a:cubicBezTo>
                  <a:pt x="12095" y="12248"/>
                  <a:pt x="12193" y="12149"/>
                  <a:pt x="12193" y="12029"/>
                </a:cubicBezTo>
                <a:cubicBezTo>
                  <a:pt x="12193" y="11909"/>
                  <a:pt x="12095" y="11812"/>
                  <a:pt x="11975" y="11812"/>
                </a:cubicBezTo>
                <a:lnTo>
                  <a:pt x="11867" y="11812"/>
                </a:lnTo>
                <a:cubicBezTo>
                  <a:pt x="11578" y="11812"/>
                  <a:pt x="11389" y="11511"/>
                  <a:pt x="11483" y="11246"/>
                </a:cubicBezTo>
                <a:cubicBezTo>
                  <a:pt x="11539" y="11090"/>
                  <a:pt x="11701" y="10975"/>
                  <a:pt x="11867" y="10975"/>
                </a:cubicBezTo>
                <a:lnTo>
                  <a:pt x="13578" y="10975"/>
                </a:lnTo>
                <a:cubicBezTo>
                  <a:pt x="13803" y="10975"/>
                  <a:pt x="13986" y="11159"/>
                  <a:pt x="13986" y="11384"/>
                </a:cubicBezTo>
                <a:cubicBezTo>
                  <a:pt x="13986" y="11614"/>
                  <a:pt x="13817" y="11813"/>
                  <a:pt x="13578" y="11813"/>
                </a:cubicBezTo>
                <a:lnTo>
                  <a:pt x="12995" y="11813"/>
                </a:lnTo>
                <a:cubicBezTo>
                  <a:pt x="12875" y="11813"/>
                  <a:pt x="12777" y="11911"/>
                  <a:pt x="12777" y="12031"/>
                </a:cubicBezTo>
                <a:cubicBezTo>
                  <a:pt x="12777" y="12152"/>
                  <a:pt x="12875" y="12249"/>
                  <a:pt x="12995" y="12249"/>
                </a:cubicBezTo>
                <a:lnTo>
                  <a:pt x="13578" y="12249"/>
                </a:lnTo>
                <a:cubicBezTo>
                  <a:pt x="13767" y="12249"/>
                  <a:pt x="13954" y="12184"/>
                  <a:pt x="14102" y="12066"/>
                </a:cubicBezTo>
                <a:cubicBezTo>
                  <a:pt x="14314" y="11900"/>
                  <a:pt x="14424" y="11647"/>
                  <a:pt x="14424" y="11384"/>
                </a:cubicBezTo>
                <a:cubicBezTo>
                  <a:pt x="14424" y="10918"/>
                  <a:pt x="14044" y="10538"/>
                  <a:pt x="13578" y="10538"/>
                </a:cubicBezTo>
                <a:lnTo>
                  <a:pt x="12941" y="10538"/>
                </a:lnTo>
                <a:lnTo>
                  <a:pt x="12941" y="9584"/>
                </a:lnTo>
                <a:lnTo>
                  <a:pt x="14657" y="9584"/>
                </a:lnTo>
                <a:cubicBezTo>
                  <a:pt x="14777" y="9584"/>
                  <a:pt x="14876" y="9485"/>
                  <a:pt x="14876" y="9365"/>
                </a:cubicBezTo>
                <a:lnTo>
                  <a:pt x="14876" y="8104"/>
                </a:lnTo>
                <a:cubicBezTo>
                  <a:pt x="14880" y="7982"/>
                  <a:pt x="14781" y="7883"/>
                  <a:pt x="14661" y="7883"/>
                </a:cubicBezTo>
                <a:lnTo>
                  <a:pt x="12945" y="7883"/>
                </a:lnTo>
                <a:lnTo>
                  <a:pt x="12945" y="6828"/>
                </a:lnTo>
                <a:cubicBezTo>
                  <a:pt x="12945" y="6707"/>
                  <a:pt x="12848" y="6609"/>
                  <a:pt x="12727" y="6609"/>
                </a:cubicBezTo>
                <a:lnTo>
                  <a:pt x="10758" y="6609"/>
                </a:lnTo>
                <a:lnTo>
                  <a:pt x="7593" y="5625"/>
                </a:lnTo>
                <a:lnTo>
                  <a:pt x="7593" y="4639"/>
                </a:lnTo>
                <a:lnTo>
                  <a:pt x="9309" y="4639"/>
                </a:lnTo>
                <a:cubicBezTo>
                  <a:pt x="9429" y="4639"/>
                  <a:pt x="9528" y="4540"/>
                  <a:pt x="9528" y="4420"/>
                </a:cubicBezTo>
                <a:lnTo>
                  <a:pt x="9528" y="3159"/>
                </a:lnTo>
                <a:cubicBezTo>
                  <a:pt x="9528" y="3039"/>
                  <a:pt x="9429" y="2940"/>
                  <a:pt x="9309" y="2940"/>
                </a:cubicBezTo>
                <a:lnTo>
                  <a:pt x="7593" y="2940"/>
                </a:lnTo>
                <a:lnTo>
                  <a:pt x="7593" y="1710"/>
                </a:lnTo>
                <a:lnTo>
                  <a:pt x="8230" y="1710"/>
                </a:lnTo>
                <a:cubicBezTo>
                  <a:pt x="8257" y="1710"/>
                  <a:pt x="8286" y="1709"/>
                  <a:pt x="8313" y="1706"/>
                </a:cubicBezTo>
                <a:cubicBezTo>
                  <a:pt x="8523" y="1685"/>
                  <a:pt x="8722" y="1583"/>
                  <a:pt x="8862" y="1426"/>
                </a:cubicBezTo>
                <a:cubicBezTo>
                  <a:pt x="9005" y="1265"/>
                  <a:pt x="9075" y="1058"/>
                  <a:pt x="9075" y="846"/>
                </a:cubicBezTo>
                <a:cubicBezTo>
                  <a:pt x="9075" y="380"/>
                  <a:pt x="8696" y="0"/>
                  <a:pt x="82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60" name="Google Shape;2260;p47"/>
          <p:cNvGrpSpPr/>
          <p:nvPr/>
        </p:nvGrpSpPr>
        <p:grpSpPr>
          <a:xfrm>
            <a:off x="7708728" y="868502"/>
            <a:ext cx="445739" cy="446727"/>
            <a:chOff x="5787831" y="2572877"/>
            <a:chExt cx="445739" cy="446727"/>
          </a:xfrm>
        </p:grpSpPr>
        <p:sp>
          <p:nvSpPr>
            <p:cNvPr id="2261" name="Google Shape;2261;p47"/>
            <p:cNvSpPr/>
            <p:nvPr/>
          </p:nvSpPr>
          <p:spPr>
            <a:xfrm>
              <a:off x="5787831" y="2572877"/>
              <a:ext cx="445739" cy="446727"/>
            </a:xfrm>
            <a:custGeom>
              <a:avLst/>
              <a:gdLst/>
              <a:ahLst/>
              <a:cxnLst/>
              <a:rect l="l" t="t" r="r" b="b"/>
              <a:pathLst>
                <a:path w="14884" h="14917" extrusionOk="0">
                  <a:moveTo>
                    <a:pt x="6993" y="455"/>
                  </a:moveTo>
                  <a:lnTo>
                    <a:pt x="6993" y="3706"/>
                  </a:lnTo>
                  <a:cubicBezTo>
                    <a:pt x="6135" y="3719"/>
                    <a:pt x="5303" y="3802"/>
                    <a:pt x="4526" y="3951"/>
                  </a:cubicBezTo>
                  <a:cubicBezTo>
                    <a:pt x="4673" y="3373"/>
                    <a:pt x="4860" y="2837"/>
                    <a:pt x="5085" y="2359"/>
                  </a:cubicBezTo>
                  <a:cubicBezTo>
                    <a:pt x="5613" y="1235"/>
                    <a:pt x="6285" y="569"/>
                    <a:pt x="6993" y="455"/>
                  </a:cubicBezTo>
                  <a:close/>
                  <a:moveTo>
                    <a:pt x="7431" y="455"/>
                  </a:moveTo>
                  <a:cubicBezTo>
                    <a:pt x="8139" y="569"/>
                    <a:pt x="8810" y="1235"/>
                    <a:pt x="9338" y="2359"/>
                  </a:cubicBezTo>
                  <a:cubicBezTo>
                    <a:pt x="9563" y="2837"/>
                    <a:pt x="9749" y="3371"/>
                    <a:pt x="9897" y="3951"/>
                  </a:cubicBezTo>
                  <a:cubicBezTo>
                    <a:pt x="9120" y="3802"/>
                    <a:pt x="8289" y="3719"/>
                    <a:pt x="7431" y="3706"/>
                  </a:cubicBezTo>
                  <a:lnTo>
                    <a:pt x="7431" y="455"/>
                  </a:lnTo>
                  <a:close/>
                  <a:moveTo>
                    <a:pt x="8611" y="582"/>
                  </a:moveTo>
                  <a:lnTo>
                    <a:pt x="8611" y="582"/>
                  </a:lnTo>
                  <a:cubicBezTo>
                    <a:pt x="9886" y="848"/>
                    <a:pt x="11058" y="1479"/>
                    <a:pt x="12001" y="2421"/>
                  </a:cubicBezTo>
                  <a:cubicBezTo>
                    <a:pt x="12945" y="3364"/>
                    <a:pt x="13575" y="4536"/>
                    <a:pt x="13841" y="5811"/>
                  </a:cubicBezTo>
                  <a:cubicBezTo>
                    <a:pt x="13473" y="5393"/>
                    <a:pt x="12936" y="5012"/>
                    <a:pt x="12249" y="4689"/>
                  </a:cubicBezTo>
                  <a:cubicBezTo>
                    <a:pt x="11690" y="4426"/>
                    <a:pt x="11056" y="4213"/>
                    <a:pt x="10371" y="4051"/>
                  </a:cubicBezTo>
                  <a:cubicBezTo>
                    <a:pt x="10210" y="3366"/>
                    <a:pt x="9996" y="2732"/>
                    <a:pt x="9734" y="2173"/>
                  </a:cubicBezTo>
                  <a:cubicBezTo>
                    <a:pt x="9410" y="1486"/>
                    <a:pt x="9028" y="949"/>
                    <a:pt x="8611" y="582"/>
                  </a:cubicBezTo>
                  <a:close/>
                  <a:moveTo>
                    <a:pt x="7431" y="4143"/>
                  </a:moveTo>
                  <a:cubicBezTo>
                    <a:pt x="8331" y="4156"/>
                    <a:pt x="9202" y="4250"/>
                    <a:pt x="10005" y="4418"/>
                  </a:cubicBezTo>
                  <a:cubicBezTo>
                    <a:pt x="10111" y="4932"/>
                    <a:pt x="10189" y="5473"/>
                    <a:pt x="10233" y="6033"/>
                  </a:cubicBezTo>
                  <a:cubicBezTo>
                    <a:pt x="9797" y="5812"/>
                    <a:pt x="9312" y="5694"/>
                    <a:pt x="8810" y="5694"/>
                  </a:cubicBezTo>
                  <a:cubicBezTo>
                    <a:pt x="8323" y="5694"/>
                    <a:pt x="7855" y="5804"/>
                    <a:pt x="7431" y="6012"/>
                  </a:cubicBezTo>
                  <a:lnTo>
                    <a:pt x="7431" y="4143"/>
                  </a:lnTo>
                  <a:close/>
                  <a:moveTo>
                    <a:pt x="3952" y="4525"/>
                  </a:moveTo>
                  <a:lnTo>
                    <a:pt x="3952" y="4525"/>
                  </a:lnTo>
                  <a:cubicBezTo>
                    <a:pt x="3803" y="5302"/>
                    <a:pt x="3719" y="6134"/>
                    <a:pt x="3708" y="6992"/>
                  </a:cubicBezTo>
                  <a:lnTo>
                    <a:pt x="457" y="6992"/>
                  </a:lnTo>
                  <a:cubicBezTo>
                    <a:pt x="570" y="6283"/>
                    <a:pt x="1236" y="5613"/>
                    <a:pt x="2361" y="5084"/>
                  </a:cubicBezTo>
                  <a:cubicBezTo>
                    <a:pt x="2838" y="4860"/>
                    <a:pt x="3373" y="4673"/>
                    <a:pt x="3952" y="4525"/>
                  </a:cubicBezTo>
                  <a:close/>
                  <a:moveTo>
                    <a:pt x="6992" y="4143"/>
                  </a:moveTo>
                  <a:lnTo>
                    <a:pt x="6992" y="6272"/>
                  </a:lnTo>
                  <a:cubicBezTo>
                    <a:pt x="6848" y="6373"/>
                    <a:pt x="6712" y="6488"/>
                    <a:pt x="6585" y="6615"/>
                  </a:cubicBezTo>
                  <a:cubicBezTo>
                    <a:pt x="6466" y="6734"/>
                    <a:pt x="6359" y="6860"/>
                    <a:pt x="6263" y="6992"/>
                  </a:cubicBezTo>
                  <a:lnTo>
                    <a:pt x="4143" y="6992"/>
                  </a:lnTo>
                  <a:cubicBezTo>
                    <a:pt x="4158" y="6091"/>
                    <a:pt x="4251" y="5220"/>
                    <a:pt x="4418" y="4418"/>
                  </a:cubicBezTo>
                  <a:cubicBezTo>
                    <a:pt x="5220" y="4250"/>
                    <a:pt x="6091" y="4156"/>
                    <a:pt x="6992" y="4143"/>
                  </a:cubicBezTo>
                  <a:close/>
                  <a:moveTo>
                    <a:pt x="10471" y="4525"/>
                  </a:moveTo>
                  <a:lnTo>
                    <a:pt x="10471" y="4525"/>
                  </a:lnTo>
                  <a:cubicBezTo>
                    <a:pt x="11049" y="4672"/>
                    <a:pt x="11586" y="4858"/>
                    <a:pt x="12063" y="5083"/>
                  </a:cubicBezTo>
                  <a:cubicBezTo>
                    <a:pt x="13188" y="5612"/>
                    <a:pt x="13853" y="6283"/>
                    <a:pt x="13967" y="6992"/>
                  </a:cubicBezTo>
                  <a:lnTo>
                    <a:pt x="11355" y="6992"/>
                  </a:lnTo>
                  <a:cubicBezTo>
                    <a:pt x="11258" y="6860"/>
                    <a:pt x="11151" y="6734"/>
                    <a:pt x="11033" y="6615"/>
                  </a:cubicBezTo>
                  <a:cubicBezTo>
                    <a:pt x="10925" y="6506"/>
                    <a:pt x="10811" y="6409"/>
                    <a:pt x="10691" y="6319"/>
                  </a:cubicBezTo>
                  <a:cubicBezTo>
                    <a:pt x="10654" y="5698"/>
                    <a:pt x="10581" y="5097"/>
                    <a:pt x="10471" y="4525"/>
                  </a:cubicBezTo>
                  <a:close/>
                  <a:moveTo>
                    <a:pt x="13968" y="7430"/>
                  </a:moveTo>
                  <a:cubicBezTo>
                    <a:pt x="13855" y="8140"/>
                    <a:pt x="13189" y="8810"/>
                    <a:pt x="12064" y="9339"/>
                  </a:cubicBezTo>
                  <a:cubicBezTo>
                    <a:pt x="12012" y="9363"/>
                    <a:pt x="11959" y="9387"/>
                    <a:pt x="11906" y="9410"/>
                  </a:cubicBezTo>
                  <a:cubicBezTo>
                    <a:pt x="11940" y="9225"/>
                    <a:pt x="11957" y="9033"/>
                    <a:pt x="11957" y="8842"/>
                  </a:cubicBezTo>
                  <a:cubicBezTo>
                    <a:pt x="11956" y="8341"/>
                    <a:pt x="11841" y="7862"/>
                    <a:pt x="11623" y="7430"/>
                  </a:cubicBezTo>
                  <a:close/>
                  <a:moveTo>
                    <a:pt x="3707" y="7430"/>
                  </a:moveTo>
                  <a:cubicBezTo>
                    <a:pt x="3718" y="8288"/>
                    <a:pt x="3802" y="9120"/>
                    <a:pt x="3951" y="9897"/>
                  </a:cubicBezTo>
                  <a:cubicBezTo>
                    <a:pt x="3373" y="9751"/>
                    <a:pt x="2837" y="9564"/>
                    <a:pt x="2359" y="9339"/>
                  </a:cubicBezTo>
                  <a:cubicBezTo>
                    <a:pt x="1234" y="8810"/>
                    <a:pt x="568" y="8140"/>
                    <a:pt x="454" y="7430"/>
                  </a:cubicBezTo>
                  <a:close/>
                  <a:moveTo>
                    <a:pt x="5998" y="7430"/>
                  </a:moveTo>
                  <a:cubicBezTo>
                    <a:pt x="5559" y="8308"/>
                    <a:pt x="5554" y="9349"/>
                    <a:pt x="5988" y="10229"/>
                  </a:cubicBezTo>
                  <a:cubicBezTo>
                    <a:pt x="5443" y="10183"/>
                    <a:pt x="4917" y="10109"/>
                    <a:pt x="4419" y="10004"/>
                  </a:cubicBezTo>
                  <a:cubicBezTo>
                    <a:pt x="4252" y="9203"/>
                    <a:pt x="4158" y="8331"/>
                    <a:pt x="4145" y="7430"/>
                  </a:cubicBezTo>
                  <a:close/>
                  <a:moveTo>
                    <a:pt x="13841" y="8611"/>
                  </a:moveTo>
                  <a:cubicBezTo>
                    <a:pt x="13633" y="9600"/>
                    <a:pt x="13209" y="10526"/>
                    <a:pt x="12589" y="11331"/>
                  </a:cubicBezTo>
                  <a:lnTo>
                    <a:pt x="12437" y="11178"/>
                  </a:lnTo>
                  <a:cubicBezTo>
                    <a:pt x="12394" y="11136"/>
                    <a:pt x="12338" y="11115"/>
                    <a:pt x="12283" y="11115"/>
                  </a:cubicBezTo>
                  <a:cubicBezTo>
                    <a:pt x="12227" y="11115"/>
                    <a:pt x="12171" y="11136"/>
                    <a:pt x="12129" y="11178"/>
                  </a:cubicBezTo>
                  <a:lnTo>
                    <a:pt x="11794" y="11514"/>
                  </a:lnTo>
                  <a:lnTo>
                    <a:pt x="11183" y="10904"/>
                  </a:lnTo>
                  <a:cubicBezTo>
                    <a:pt x="11433" y="10617"/>
                    <a:pt x="11626" y="10293"/>
                    <a:pt x="11757" y="9945"/>
                  </a:cubicBezTo>
                  <a:cubicBezTo>
                    <a:pt x="11927" y="9878"/>
                    <a:pt x="12090" y="9806"/>
                    <a:pt x="12249" y="9733"/>
                  </a:cubicBezTo>
                  <a:cubicBezTo>
                    <a:pt x="12936" y="9411"/>
                    <a:pt x="13473" y="9029"/>
                    <a:pt x="13841" y="8611"/>
                  </a:cubicBezTo>
                  <a:close/>
                  <a:moveTo>
                    <a:pt x="8810" y="6133"/>
                  </a:moveTo>
                  <a:cubicBezTo>
                    <a:pt x="9534" y="6133"/>
                    <a:pt x="10214" y="6414"/>
                    <a:pt x="10724" y="6926"/>
                  </a:cubicBezTo>
                  <a:cubicBezTo>
                    <a:pt x="11236" y="7436"/>
                    <a:pt x="11518" y="8117"/>
                    <a:pt x="11518" y="8841"/>
                  </a:cubicBezTo>
                  <a:cubicBezTo>
                    <a:pt x="11518" y="9564"/>
                    <a:pt x="11236" y="10244"/>
                    <a:pt x="10723" y="10755"/>
                  </a:cubicBezTo>
                  <a:cubicBezTo>
                    <a:pt x="10212" y="11266"/>
                    <a:pt x="9532" y="11548"/>
                    <a:pt x="8809" y="11548"/>
                  </a:cubicBezTo>
                  <a:cubicBezTo>
                    <a:pt x="8086" y="11548"/>
                    <a:pt x="7406" y="11268"/>
                    <a:pt x="6895" y="10755"/>
                  </a:cubicBezTo>
                  <a:cubicBezTo>
                    <a:pt x="5840" y="9700"/>
                    <a:pt x="5840" y="7981"/>
                    <a:pt x="6895" y="6926"/>
                  </a:cubicBezTo>
                  <a:cubicBezTo>
                    <a:pt x="7406" y="6414"/>
                    <a:pt x="8087" y="6133"/>
                    <a:pt x="8810" y="6133"/>
                  </a:cubicBezTo>
                  <a:close/>
                  <a:moveTo>
                    <a:pt x="583" y="8610"/>
                  </a:moveTo>
                  <a:lnTo>
                    <a:pt x="583" y="8610"/>
                  </a:lnTo>
                  <a:cubicBezTo>
                    <a:pt x="950" y="9029"/>
                    <a:pt x="1487" y="9409"/>
                    <a:pt x="2175" y="9732"/>
                  </a:cubicBezTo>
                  <a:cubicBezTo>
                    <a:pt x="2733" y="9995"/>
                    <a:pt x="3368" y="10208"/>
                    <a:pt x="4053" y="10369"/>
                  </a:cubicBezTo>
                  <a:cubicBezTo>
                    <a:pt x="4214" y="11055"/>
                    <a:pt x="4427" y="11689"/>
                    <a:pt x="4690" y="12248"/>
                  </a:cubicBezTo>
                  <a:cubicBezTo>
                    <a:pt x="5013" y="12935"/>
                    <a:pt x="5395" y="13472"/>
                    <a:pt x="5812" y="13839"/>
                  </a:cubicBezTo>
                  <a:cubicBezTo>
                    <a:pt x="4537" y="13573"/>
                    <a:pt x="3365" y="12943"/>
                    <a:pt x="2422" y="12001"/>
                  </a:cubicBezTo>
                  <a:cubicBezTo>
                    <a:pt x="1479" y="11057"/>
                    <a:pt x="849" y="9885"/>
                    <a:pt x="583" y="8610"/>
                  </a:cubicBezTo>
                  <a:close/>
                  <a:moveTo>
                    <a:pt x="10872" y="11214"/>
                  </a:moveTo>
                  <a:lnTo>
                    <a:pt x="11482" y="11824"/>
                  </a:lnTo>
                  <a:lnTo>
                    <a:pt x="11147" y="12159"/>
                  </a:lnTo>
                  <a:cubicBezTo>
                    <a:pt x="11062" y="12243"/>
                    <a:pt x="11062" y="12383"/>
                    <a:pt x="11147" y="12467"/>
                  </a:cubicBezTo>
                  <a:lnTo>
                    <a:pt x="11295" y="12615"/>
                  </a:lnTo>
                  <a:cubicBezTo>
                    <a:pt x="10497" y="13221"/>
                    <a:pt x="9584" y="13636"/>
                    <a:pt x="8611" y="13839"/>
                  </a:cubicBezTo>
                  <a:cubicBezTo>
                    <a:pt x="9029" y="13472"/>
                    <a:pt x="9410" y="12935"/>
                    <a:pt x="9734" y="12248"/>
                  </a:cubicBezTo>
                  <a:cubicBezTo>
                    <a:pt x="9804" y="12097"/>
                    <a:pt x="9871" y="11940"/>
                    <a:pt x="9934" y="11779"/>
                  </a:cubicBezTo>
                  <a:cubicBezTo>
                    <a:pt x="10276" y="11648"/>
                    <a:pt x="10593" y="11459"/>
                    <a:pt x="10872" y="11214"/>
                  </a:cubicBezTo>
                  <a:close/>
                  <a:moveTo>
                    <a:pt x="4527" y="10471"/>
                  </a:moveTo>
                  <a:lnTo>
                    <a:pt x="4527" y="10471"/>
                  </a:lnTo>
                  <a:cubicBezTo>
                    <a:pt x="5081" y="10578"/>
                    <a:pt x="5663" y="10651"/>
                    <a:pt x="6264" y="10688"/>
                  </a:cubicBezTo>
                  <a:cubicBezTo>
                    <a:pt x="6359" y="10820"/>
                    <a:pt x="6466" y="10946"/>
                    <a:pt x="6585" y="11065"/>
                  </a:cubicBezTo>
                  <a:cubicBezTo>
                    <a:pt x="6712" y="11192"/>
                    <a:pt x="6848" y="11307"/>
                    <a:pt x="6992" y="11409"/>
                  </a:cubicBezTo>
                  <a:lnTo>
                    <a:pt x="6992" y="13968"/>
                  </a:lnTo>
                  <a:lnTo>
                    <a:pt x="6992" y="13968"/>
                  </a:lnTo>
                  <a:cubicBezTo>
                    <a:pt x="6284" y="13853"/>
                    <a:pt x="5613" y="13188"/>
                    <a:pt x="5085" y="12063"/>
                  </a:cubicBezTo>
                  <a:cubicBezTo>
                    <a:pt x="4862" y="11585"/>
                    <a:pt x="4674" y="11051"/>
                    <a:pt x="4527" y="10471"/>
                  </a:cubicBezTo>
                  <a:close/>
                  <a:moveTo>
                    <a:pt x="7431" y="11669"/>
                  </a:moveTo>
                  <a:cubicBezTo>
                    <a:pt x="7854" y="11877"/>
                    <a:pt x="8323" y="11987"/>
                    <a:pt x="8810" y="11987"/>
                  </a:cubicBezTo>
                  <a:cubicBezTo>
                    <a:pt x="9011" y="11987"/>
                    <a:pt x="9206" y="11969"/>
                    <a:pt x="9399" y="11933"/>
                  </a:cubicBezTo>
                  <a:lnTo>
                    <a:pt x="9399" y="11933"/>
                  </a:lnTo>
                  <a:cubicBezTo>
                    <a:pt x="9379" y="11977"/>
                    <a:pt x="9359" y="12019"/>
                    <a:pt x="9338" y="12063"/>
                  </a:cubicBezTo>
                  <a:cubicBezTo>
                    <a:pt x="8810" y="13186"/>
                    <a:pt x="8139" y="13854"/>
                    <a:pt x="7431" y="13968"/>
                  </a:cubicBezTo>
                  <a:lnTo>
                    <a:pt x="7431" y="11669"/>
                  </a:lnTo>
                  <a:close/>
                  <a:moveTo>
                    <a:pt x="7212" y="1"/>
                  </a:moveTo>
                  <a:cubicBezTo>
                    <a:pt x="5674" y="1"/>
                    <a:pt x="4205" y="478"/>
                    <a:pt x="2966" y="1383"/>
                  </a:cubicBezTo>
                  <a:cubicBezTo>
                    <a:pt x="2868" y="1454"/>
                    <a:pt x="2847" y="1591"/>
                    <a:pt x="2918" y="1690"/>
                  </a:cubicBezTo>
                  <a:cubicBezTo>
                    <a:pt x="2960" y="1748"/>
                    <a:pt x="3026" y="1779"/>
                    <a:pt x="3094" y="1779"/>
                  </a:cubicBezTo>
                  <a:cubicBezTo>
                    <a:pt x="3139" y="1779"/>
                    <a:pt x="3184" y="1766"/>
                    <a:pt x="3223" y="1737"/>
                  </a:cubicBezTo>
                  <a:cubicBezTo>
                    <a:pt x="4005" y="1167"/>
                    <a:pt x="4882" y="777"/>
                    <a:pt x="5812" y="583"/>
                  </a:cubicBezTo>
                  <a:lnTo>
                    <a:pt x="5812" y="583"/>
                  </a:lnTo>
                  <a:cubicBezTo>
                    <a:pt x="5393" y="951"/>
                    <a:pt x="5012" y="1487"/>
                    <a:pt x="4690" y="2175"/>
                  </a:cubicBezTo>
                  <a:cubicBezTo>
                    <a:pt x="4426" y="2733"/>
                    <a:pt x="4214" y="3367"/>
                    <a:pt x="4053" y="4054"/>
                  </a:cubicBezTo>
                  <a:cubicBezTo>
                    <a:pt x="3368" y="4214"/>
                    <a:pt x="2733" y="4427"/>
                    <a:pt x="2175" y="4690"/>
                  </a:cubicBezTo>
                  <a:cubicBezTo>
                    <a:pt x="1486" y="5014"/>
                    <a:pt x="950" y="5395"/>
                    <a:pt x="581" y="5813"/>
                  </a:cubicBezTo>
                  <a:cubicBezTo>
                    <a:pt x="853" y="4511"/>
                    <a:pt x="1504" y="3318"/>
                    <a:pt x="2481" y="2366"/>
                  </a:cubicBezTo>
                  <a:cubicBezTo>
                    <a:pt x="2567" y="2282"/>
                    <a:pt x="2568" y="2143"/>
                    <a:pt x="2484" y="2057"/>
                  </a:cubicBezTo>
                  <a:cubicBezTo>
                    <a:pt x="2442" y="2013"/>
                    <a:pt x="2385" y="1991"/>
                    <a:pt x="2329" y="1991"/>
                  </a:cubicBezTo>
                  <a:cubicBezTo>
                    <a:pt x="2274" y="1991"/>
                    <a:pt x="2218" y="2012"/>
                    <a:pt x="2176" y="2053"/>
                  </a:cubicBezTo>
                  <a:cubicBezTo>
                    <a:pt x="1496" y="2717"/>
                    <a:pt x="961" y="3496"/>
                    <a:pt x="585" y="4365"/>
                  </a:cubicBezTo>
                  <a:cubicBezTo>
                    <a:pt x="198" y="5266"/>
                    <a:pt x="0" y="6224"/>
                    <a:pt x="0" y="7212"/>
                  </a:cubicBezTo>
                  <a:cubicBezTo>
                    <a:pt x="0" y="9140"/>
                    <a:pt x="751" y="10950"/>
                    <a:pt x="2113" y="12311"/>
                  </a:cubicBezTo>
                  <a:cubicBezTo>
                    <a:pt x="3474" y="13673"/>
                    <a:pt x="5287" y="14424"/>
                    <a:pt x="7212" y="14424"/>
                  </a:cubicBezTo>
                  <a:cubicBezTo>
                    <a:pt x="8823" y="14424"/>
                    <a:pt x="10353" y="13898"/>
                    <a:pt x="11608" y="12930"/>
                  </a:cubicBezTo>
                  <a:lnTo>
                    <a:pt x="13328" y="14650"/>
                  </a:lnTo>
                  <a:cubicBezTo>
                    <a:pt x="13506" y="14828"/>
                    <a:pt x="13738" y="14917"/>
                    <a:pt x="13972" y="14917"/>
                  </a:cubicBezTo>
                  <a:cubicBezTo>
                    <a:pt x="14205" y="14917"/>
                    <a:pt x="14439" y="14828"/>
                    <a:pt x="14617" y="14650"/>
                  </a:cubicBezTo>
                  <a:cubicBezTo>
                    <a:pt x="14790" y="14477"/>
                    <a:pt x="14884" y="14248"/>
                    <a:pt x="14884" y="14005"/>
                  </a:cubicBezTo>
                  <a:cubicBezTo>
                    <a:pt x="14884" y="13760"/>
                    <a:pt x="14789" y="13530"/>
                    <a:pt x="14616" y="13358"/>
                  </a:cubicBezTo>
                  <a:lnTo>
                    <a:pt x="14212" y="12954"/>
                  </a:lnTo>
                  <a:cubicBezTo>
                    <a:pt x="14170" y="12911"/>
                    <a:pt x="14114" y="12890"/>
                    <a:pt x="14058" y="12890"/>
                  </a:cubicBezTo>
                  <a:cubicBezTo>
                    <a:pt x="14002" y="12890"/>
                    <a:pt x="13946" y="12911"/>
                    <a:pt x="13903" y="12954"/>
                  </a:cubicBezTo>
                  <a:cubicBezTo>
                    <a:pt x="13819" y="13039"/>
                    <a:pt x="13819" y="13178"/>
                    <a:pt x="13903" y="13263"/>
                  </a:cubicBezTo>
                  <a:lnTo>
                    <a:pt x="14307" y="13666"/>
                  </a:lnTo>
                  <a:cubicBezTo>
                    <a:pt x="14491" y="13851"/>
                    <a:pt x="14490" y="14154"/>
                    <a:pt x="14307" y="14337"/>
                  </a:cubicBezTo>
                  <a:cubicBezTo>
                    <a:pt x="14215" y="14430"/>
                    <a:pt x="14094" y="14476"/>
                    <a:pt x="13972" y="14476"/>
                  </a:cubicBezTo>
                  <a:cubicBezTo>
                    <a:pt x="13851" y="14476"/>
                    <a:pt x="13729" y="14430"/>
                    <a:pt x="13636" y="14337"/>
                  </a:cubicBezTo>
                  <a:lnTo>
                    <a:pt x="11612" y="12312"/>
                  </a:lnTo>
                  <a:lnTo>
                    <a:pt x="12283" y="11642"/>
                  </a:lnTo>
                  <a:lnTo>
                    <a:pt x="13196" y="12555"/>
                  </a:lnTo>
                  <a:cubicBezTo>
                    <a:pt x="13238" y="12598"/>
                    <a:pt x="13294" y="12619"/>
                    <a:pt x="13350" y="12619"/>
                  </a:cubicBezTo>
                  <a:cubicBezTo>
                    <a:pt x="13406" y="12619"/>
                    <a:pt x="13462" y="12598"/>
                    <a:pt x="13505" y="12555"/>
                  </a:cubicBezTo>
                  <a:cubicBezTo>
                    <a:pt x="13589" y="12469"/>
                    <a:pt x="13589" y="12331"/>
                    <a:pt x="13505" y="12247"/>
                  </a:cubicBezTo>
                  <a:lnTo>
                    <a:pt x="12901" y="11643"/>
                  </a:lnTo>
                  <a:cubicBezTo>
                    <a:pt x="13888" y="10382"/>
                    <a:pt x="14422" y="8837"/>
                    <a:pt x="14422" y="7211"/>
                  </a:cubicBezTo>
                  <a:cubicBezTo>
                    <a:pt x="14422" y="5285"/>
                    <a:pt x="13673" y="3475"/>
                    <a:pt x="12310" y="2114"/>
                  </a:cubicBezTo>
                  <a:cubicBezTo>
                    <a:pt x="10948" y="751"/>
                    <a:pt x="9137" y="1"/>
                    <a:pt x="7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5979944" y="2770949"/>
              <a:ext cx="144796" cy="133506"/>
            </a:xfrm>
            <a:custGeom>
              <a:avLst/>
              <a:gdLst/>
              <a:ahLst/>
              <a:cxnLst/>
              <a:rect l="l" t="t" r="r" b="b"/>
              <a:pathLst>
                <a:path w="4835" h="4458" extrusionOk="0">
                  <a:moveTo>
                    <a:pt x="2395" y="435"/>
                  </a:moveTo>
                  <a:cubicBezTo>
                    <a:pt x="3957" y="435"/>
                    <a:pt x="4765" y="2390"/>
                    <a:pt x="3663" y="3494"/>
                  </a:cubicBezTo>
                  <a:cubicBezTo>
                    <a:pt x="3313" y="3843"/>
                    <a:pt x="2855" y="4017"/>
                    <a:pt x="2396" y="4017"/>
                  </a:cubicBezTo>
                  <a:cubicBezTo>
                    <a:pt x="1937" y="4017"/>
                    <a:pt x="1478" y="3843"/>
                    <a:pt x="1129" y="3494"/>
                  </a:cubicBezTo>
                  <a:cubicBezTo>
                    <a:pt x="785" y="3150"/>
                    <a:pt x="598" y="2692"/>
                    <a:pt x="603" y="2206"/>
                  </a:cubicBezTo>
                  <a:cubicBezTo>
                    <a:pt x="608" y="1767"/>
                    <a:pt x="776" y="1342"/>
                    <a:pt x="1071" y="1019"/>
                  </a:cubicBezTo>
                  <a:cubicBezTo>
                    <a:pt x="1427" y="631"/>
                    <a:pt x="1911" y="435"/>
                    <a:pt x="2395" y="435"/>
                  </a:cubicBezTo>
                  <a:close/>
                  <a:moveTo>
                    <a:pt x="2396" y="0"/>
                  </a:moveTo>
                  <a:cubicBezTo>
                    <a:pt x="1825" y="0"/>
                    <a:pt x="1254" y="218"/>
                    <a:pt x="819" y="652"/>
                  </a:cubicBezTo>
                  <a:cubicBezTo>
                    <a:pt x="599" y="872"/>
                    <a:pt x="425" y="1136"/>
                    <a:pt x="312" y="1428"/>
                  </a:cubicBezTo>
                  <a:cubicBezTo>
                    <a:pt x="1" y="2244"/>
                    <a:pt x="194" y="3179"/>
                    <a:pt x="819" y="3803"/>
                  </a:cubicBezTo>
                  <a:cubicBezTo>
                    <a:pt x="1254" y="4239"/>
                    <a:pt x="1824" y="4458"/>
                    <a:pt x="2395" y="4458"/>
                  </a:cubicBezTo>
                  <a:cubicBezTo>
                    <a:pt x="2970" y="4458"/>
                    <a:pt x="3545" y="4236"/>
                    <a:pt x="3984" y="3789"/>
                  </a:cubicBezTo>
                  <a:cubicBezTo>
                    <a:pt x="4835" y="2925"/>
                    <a:pt x="4830" y="1510"/>
                    <a:pt x="3972" y="652"/>
                  </a:cubicBezTo>
                  <a:cubicBezTo>
                    <a:pt x="3537" y="218"/>
                    <a:pt x="2966" y="0"/>
                    <a:pt x="2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3" name="Google Shape;2263;p47"/>
          <p:cNvGrpSpPr/>
          <p:nvPr/>
        </p:nvGrpSpPr>
        <p:grpSpPr>
          <a:xfrm>
            <a:off x="8540896" y="2745349"/>
            <a:ext cx="446637" cy="392971"/>
            <a:chOff x="5787382" y="3174731"/>
            <a:chExt cx="446637" cy="392971"/>
          </a:xfrm>
        </p:grpSpPr>
        <p:sp>
          <p:nvSpPr>
            <p:cNvPr id="2264" name="Google Shape;2264;p47"/>
            <p:cNvSpPr/>
            <p:nvPr/>
          </p:nvSpPr>
          <p:spPr>
            <a:xfrm>
              <a:off x="5873930" y="3234417"/>
              <a:ext cx="273600" cy="273600"/>
            </a:xfrm>
            <a:custGeom>
              <a:avLst/>
              <a:gdLst/>
              <a:ahLst/>
              <a:cxnLst/>
              <a:rect l="l" t="t" r="r" b="b"/>
              <a:pathLst>
                <a:path w="9136" h="9136" extrusionOk="0">
                  <a:moveTo>
                    <a:pt x="4567" y="1"/>
                  </a:moveTo>
                  <a:cubicBezTo>
                    <a:pt x="4075" y="1"/>
                    <a:pt x="3591" y="79"/>
                    <a:pt x="3128" y="233"/>
                  </a:cubicBezTo>
                  <a:cubicBezTo>
                    <a:pt x="3013" y="271"/>
                    <a:pt x="2951" y="395"/>
                    <a:pt x="2989" y="510"/>
                  </a:cubicBezTo>
                  <a:cubicBezTo>
                    <a:pt x="3020" y="602"/>
                    <a:pt x="3105" y="660"/>
                    <a:pt x="3197" y="660"/>
                  </a:cubicBezTo>
                  <a:cubicBezTo>
                    <a:pt x="3220" y="660"/>
                    <a:pt x="3243" y="656"/>
                    <a:pt x="3266" y="648"/>
                  </a:cubicBezTo>
                  <a:cubicBezTo>
                    <a:pt x="3685" y="510"/>
                    <a:pt x="4123" y="439"/>
                    <a:pt x="4568" y="439"/>
                  </a:cubicBezTo>
                  <a:cubicBezTo>
                    <a:pt x="6845" y="439"/>
                    <a:pt x="8697" y="2291"/>
                    <a:pt x="8697" y="4568"/>
                  </a:cubicBezTo>
                  <a:cubicBezTo>
                    <a:pt x="8697" y="6846"/>
                    <a:pt x="6845" y="8698"/>
                    <a:pt x="4568" y="8698"/>
                  </a:cubicBezTo>
                  <a:cubicBezTo>
                    <a:pt x="2291" y="8698"/>
                    <a:pt x="439" y="6846"/>
                    <a:pt x="439" y="4568"/>
                  </a:cubicBezTo>
                  <a:cubicBezTo>
                    <a:pt x="439" y="3132"/>
                    <a:pt x="1168" y="1820"/>
                    <a:pt x="2390" y="1061"/>
                  </a:cubicBezTo>
                  <a:cubicBezTo>
                    <a:pt x="2492" y="997"/>
                    <a:pt x="2524" y="862"/>
                    <a:pt x="2460" y="758"/>
                  </a:cubicBezTo>
                  <a:cubicBezTo>
                    <a:pt x="2418" y="691"/>
                    <a:pt x="2347" y="654"/>
                    <a:pt x="2274" y="654"/>
                  </a:cubicBezTo>
                  <a:cubicBezTo>
                    <a:pt x="2234" y="654"/>
                    <a:pt x="2194" y="665"/>
                    <a:pt x="2157" y="688"/>
                  </a:cubicBezTo>
                  <a:cubicBezTo>
                    <a:pt x="1511" y="1091"/>
                    <a:pt x="970" y="1653"/>
                    <a:pt x="593" y="2316"/>
                  </a:cubicBezTo>
                  <a:cubicBezTo>
                    <a:pt x="205" y="2999"/>
                    <a:pt x="1" y="3778"/>
                    <a:pt x="1" y="4568"/>
                  </a:cubicBezTo>
                  <a:cubicBezTo>
                    <a:pt x="1" y="7088"/>
                    <a:pt x="2051" y="9135"/>
                    <a:pt x="4568" y="9135"/>
                  </a:cubicBezTo>
                  <a:cubicBezTo>
                    <a:pt x="7088" y="9135"/>
                    <a:pt x="9135" y="7087"/>
                    <a:pt x="9135" y="4568"/>
                  </a:cubicBezTo>
                  <a:cubicBezTo>
                    <a:pt x="9134" y="2051"/>
                    <a:pt x="7086" y="1"/>
                    <a:pt x="4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6113899" y="3174821"/>
              <a:ext cx="120119" cy="82416"/>
            </a:xfrm>
            <a:custGeom>
              <a:avLst/>
              <a:gdLst/>
              <a:ahLst/>
              <a:cxnLst/>
              <a:rect l="l" t="t" r="r" b="b"/>
              <a:pathLst>
                <a:path w="4011" h="2752" extrusionOk="0">
                  <a:moveTo>
                    <a:pt x="3304" y="437"/>
                  </a:moveTo>
                  <a:cubicBezTo>
                    <a:pt x="3452" y="437"/>
                    <a:pt x="3572" y="557"/>
                    <a:pt x="3572" y="706"/>
                  </a:cubicBezTo>
                  <a:cubicBezTo>
                    <a:pt x="3572" y="853"/>
                    <a:pt x="3452" y="974"/>
                    <a:pt x="3304" y="974"/>
                  </a:cubicBezTo>
                  <a:cubicBezTo>
                    <a:pt x="3157" y="974"/>
                    <a:pt x="3036" y="853"/>
                    <a:pt x="3036" y="706"/>
                  </a:cubicBezTo>
                  <a:cubicBezTo>
                    <a:pt x="3036" y="557"/>
                    <a:pt x="3157" y="437"/>
                    <a:pt x="3304" y="437"/>
                  </a:cubicBezTo>
                  <a:close/>
                  <a:moveTo>
                    <a:pt x="3304" y="1"/>
                  </a:moveTo>
                  <a:cubicBezTo>
                    <a:pt x="2991" y="1"/>
                    <a:pt x="2724" y="206"/>
                    <a:pt x="2633" y="488"/>
                  </a:cubicBezTo>
                  <a:lnTo>
                    <a:pt x="1760" y="488"/>
                  </a:lnTo>
                  <a:cubicBezTo>
                    <a:pt x="1694" y="488"/>
                    <a:pt x="1633" y="517"/>
                    <a:pt x="1591" y="568"/>
                  </a:cubicBezTo>
                  <a:lnTo>
                    <a:pt x="77" y="2393"/>
                  </a:lnTo>
                  <a:cubicBezTo>
                    <a:pt x="1" y="2485"/>
                    <a:pt x="13" y="2623"/>
                    <a:pt x="106" y="2700"/>
                  </a:cubicBezTo>
                  <a:cubicBezTo>
                    <a:pt x="147" y="2734"/>
                    <a:pt x="196" y="2751"/>
                    <a:pt x="247" y="2751"/>
                  </a:cubicBezTo>
                  <a:cubicBezTo>
                    <a:pt x="309" y="2751"/>
                    <a:pt x="372" y="2723"/>
                    <a:pt x="415" y="2671"/>
                  </a:cubicBezTo>
                  <a:lnTo>
                    <a:pt x="1861" y="924"/>
                  </a:lnTo>
                  <a:lnTo>
                    <a:pt x="2633" y="924"/>
                  </a:lnTo>
                  <a:cubicBezTo>
                    <a:pt x="2727" y="1208"/>
                    <a:pt x="2991" y="1413"/>
                    <a:pt x="3304" y="1413"/>
                  </a:cubicBezTo>
                  <a:cubicBezTo>
                    <a:pt x="3694" y="1413"/>
                    <a:pt x="4010" y="1096"/>
                    <a:pt x="4010" y="707"/>
                  </a:cubicBezTo>
                  <a:cubicBezTo>
                    <a:pt x="4010" y="317"/>
                    <a:pt x="3694" y="1"/>
                    <a:pt x="3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6164121" y="3350044"/>
              <a:ext cx="69897" cy="42346"/>
            </a:xfrm>
            <a:custGeom>
              <a:avLst/>
              <a:gdLst/>
              <a:ahLst/>
              <a:cxnLst/>
              <a:rect l="l" t="t" r="r" b="b"/>
              <a:pathLst>
                <a:path w="2334" h="1414" extrusionOk="0">
                  <a:moveTo>
                    <a:pt x="1627" y="439"/>
                  </a:moveTo>
                  <a:cubicBezTo>
                    <a:pt x="1775" y="439"/>
                    <a:pt x="1895" y="560"/>
                    <a:pt x="1895" y="707"/>
                  </a:cubicBezTo>
                  <a:cubicBezTo>
                    <a:pt x="1895" y="856"/>
                    <a:pt x="1775" y="976"/>
                    <a:pt x="1627" y="976"/>
                  </a:cubicBezTo>
                  <a:cubicBezTo>
                    <a:pt x="1480" y="976"/>
                    <a:pt x="1359" y="856"/>
                    <a:pt x="1359" y="707"/>
                  </a:cubicBezTo>
                  <a:cubicBezTo>
                    <a:pt x="1359" y="560"/>
                    <a:pt x="1480" y="439"/>
                    <a:pt x="1627" y="439"/>
                  </a:cubicBezTo>
                  <a:close/>
                  <a:moveTo>
                    <a:pt x="1627" y="1"/>
                  </a:moveTo>
                  <a:cubicBezTo>
                    <a:pt x="1314" y="1"/>
                    <a:pt x="1047" y="207"/>
                    <a:pt x="956" y="489"/>
                  </a:cubicBezTo>
                  <a:lnTo>
                    <a:pt x="219" y="489"/>
                  </a:lnTo>
                  <a:cubicBezTo>
                    <a:pt x="98" y="489"/>
                    <a:pt x="0" y="587"/>
                    <a:pt x="0" y="707"/>
                  </a:cubicBezTo>
                  <a:cubicBezTo>
                    <a:pt x="0" y="827"/>
                    <a:pt x="98" y="926"/>
                    <a:pt x="219" y="926"/>
                  </a:cubicBezTo>
                  <a:lnTo>
                    <a:pt x="956" y="926"/>
                  </a:lnTo>
                  <a:cubicBezTo>
                    <a:pt x="1050" y="1208"/>
                    <a:pt x="1314" y="1413"/>
                    <a:pt x="1627" y="1413"/>
                  </a:cubicBezTo>
                  <a:cubicBezTo>
                    <a:pt x="2017" y="1413"/>
                    <a:pt x="2333" y="1097"/>
                    <a:pt x="2333" y="707"/>
                  </a:cubicBezTo>
                  <a:cubicBezTo>
                    <a:pt x="2333" y="318"/>
                    <a:pt x="2017" y="1"/>
                    <a:pt x="1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6113899" y="3485287"/>
              <a:ext cx="120119" cy="82416"/>
            </a:xfrm>
            <a:custGeom>
              <a:avLst/>
              <a:gdLst/>
              <a:ahLst/>
              <a:cxnLst/>
              <a:rect l="l" t="t" r="r" b="b"/>
              <a:pathLst>
                <a:path w="4011" h="2752" extrusionOk="0">
                  <a:moveTo>
                    <a:pt x="3304" y="1777"/>
                  </a:moveTo>
                  <a:cubicBezTo>
                    <a:pt x="3452" y="1777"/>
                    <a:pt x="3572" y="1897"/>
                    <a:pt x="3572" y="2044"/>
                  </a:cubicBezTo>
                  <a:cubicBezTo>
                    <a:pt x="3572" y="2192"/>
                    <a:pt x="3452" y="2312"/>
                    <a:pt x="3304" y="2312"/>
                  </a:cubicBezTo>
                  <a:cubicBezTo>
                    <a:pt x="3157" y="2312"/>
                    <a:pt x="3036" y="2192"/>
                    <a:pt x="3036" y="2044"/>
                  </a:cubicBezTo>
                  <a:cubicBezTo>
                    <a:pt x="3036" y="1897"/>
                    <a:pt x="3157" y="1777"/>
                    <a:pt x="3304" y="1777"/>
                  </a:cubicBezTo>
                  <a:close/>
                  <a:moveTo>
                    <a:pt x="246" y="1"/>
                  </a:moveTo>
                  <a:cubicBezTo>
                    <a:pt x="197" y="1"/>
                    <a:pt x="147" y="17"/>
                    <a:pt x="106" y="51"/>
                  </a:cubicBezTo>
                  <a:cubicBezTo>
                    <a:pt x="13" y="129"/>
                    <a:pt x="1" y="267"/>
                    <a:pt x="77" y="360"/>
                  </a:cubicBezTo>
                  <a:lnTo>
                    <a:pt x="1591" y="2185"/>
                  </a:lnTo>
                  <a:cubicBezTo>
                    <a:pt x="1633" y="2234"/>
                    <a:pt x="1694" y="2264"/>
                    <a:pt x="1760" y="2264"/>
                  </a:cubicBezTo>
                  <a:lnTo>
                    <a:pt x="2633" y="2264"/>
                  </a:lnTo>
                  <a:cubicBezTo>
                    <a:pt x="2727" y="2547"/>
                    <a:pt x="2991" y="2752"/>
                    <a:pt x="3304" y="2752"/>
                  </a:cubicBezTo>
                  <a:cubicBezTo>
                    <a:pt x="3693" y="2752"/>
                    <a:pt x="4010" y="2436"/>
                    <a:pt x="4010" y="2045"/>
                  </a:cubicBezTo>
                  <a:cubicBezTo>
                    <a:pt x="4010" y="1655"/>
                    <a:pt x="3694" y="1338"/>
                    <a:pt x="3304" y="1338"/>
                  </a:cubicBezTo>
                  <a:cubicBezTo>
                    <a:pt x="2991" y="1338"/>
                    <a:pt x="2724" y="1543"/>
                    <a:pt x="2633" y="1826"/>
                  </a:cubicBezTo>
                  <a:lnTo>
                    <a:pt x="1861" y="1826"/>
                  </a:lnTo>
                  <a:lnTo>
                    <a:pt x="415" y="80"/>
                  </a:lnTo>
                  <a:cubicBezTo>
                    <a:pt x="372" y="28"/>
                    <a:pt x="309" y="1"/>
                    <a:pt x="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5787382" y="3485287"/>
              <a:ext cx="120119" cy="82386"/>
            </a:xfrm>
            <a:custGeom>
              <a:avLst/>
              <a:gdLst/>
              <a:ahLst/>
              <a:cxnLst/>
              <a:rect l="l" t="t" r="r" b="b"/>
              <a:pathLst>
                <a:path w="4011" h="2751" extrusionOk="0">
                  <a:moveTo>
                    <a:pt x="707" y="1777"/>
                  </a:moveTo>
                  <a:cubicBezTo>
                    <a:pt x="855" y="1777"/>
                    <a:pt x="975" y="1897"/>
                    <a:pt x="975" y="2044"/>
                  </a:cubicBezTo>
                  <a:cubicBezTo>
                    <a:pt x="975" y="2192"/>
                    <a:pt x="855" y="2312"/>
                    <a:pt x="707" y="2312"/>
                  </a:cubicBezTo>
                  <a:cubicBezTo>
                    <a:pt x="558" y="2312"/>
                    <a:pt x="438" y="2192"/>
                    <a:pt x="438" y="2044"/>
                  </a:cubicBezTo>
                  <a:cubicBezTo>
                    <a:pt x="438" y="1897"/>
                    <a:pt x="558" y="1777"/>
                    <a:pt x="707" y="1777"/>
                  </a:cubicBezTo>
                  <a:close/>
                  <a:moveTo>
                    <a:pt x="3765" y="1"/>
                  </a:moveTo>
                  <a:cubicBezTo>
                    <a:pt x="3702" y="1"/>
                    <a:pt x="3640" y="28"/>
                    <a:pt x="3596" y="80"/>
                  </a:cubicBezTo>
                  <a:lnTo>
                    <a:pt x="2149" y="1826"/>
                  </a:lnTo>
                  <a:lnTo>
                    <a:pt x="1378" y="1826"/>
                  </a:lnTo>
                  <a:cubicBezTo>
                    <a:pt x="1285" y="1543"/>
                    <a:pt x="1019" y="1338"/>
                    <a:pt x="707" y="1338"/>
                  </a:cubicBezTo>
                  <a:cubicBezTo>
                    <a:pt x="317" y="1338"/>
                    <a:pt x="1" y="1655"/>
                    <a:pt x="1" y="2044"/>
                  </a:cubicBezTo>
                  <a:cubicBezTo>
                    <a:pt x="1" y="2435"/>
                    <a:pt x="317" y="2751"/>
                    <a:pt x="707" y="2751"/>
                  </a:cubicBezTo>
                  <a:cubicBezTo>
                    <a:pt x="1019" y="2751"/>
                    <a:pt x="1286" y="2546"/>
                    <a:pt x="1378" y="2263"/>
                  </a:cubicBezTo>
                  <a:lnTo>
                    <a:pt x="2251" y="2263"/>
                  </a:lnTo>
                  <a:cubicBezTo>
                    <a:pt x="2316" y="2263"/>
                    <a:pt x="2378" y="2234"/>
                    <a:pt x="2420" y="2184"/>
                  </a:cubicBezTo>
                  <a:lnTo>
                    <a:pt x="3933" y="359"/>
                  </a:lnTo>
                  <a:cubicBezTo>
                    <a:pt x="4010" y="266"/>
                    <a:pt x="3999" y="129"/>
                    <a:pt x="3905" y="51"/>
                  </a:cubicBezTo>
                  <a:cubicBezTo>
                    <a:pt x="3864" y="17"/>
                    <a:pt x="3815" y="1"/>
                    <a:pt x="3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5787382" y="3174731"/>
              <a:ext cx="120119" cy="82445"/>
            </a:xfrm>
            <a:custGeom>
              <a:avLst/>
              <a:gdLst/>
              <a:ahLst/>
              <a:cxnLst/>
              <a:rect l="l" t="t" r="r" b="b"/>
              <a:pathLst>
                <a:path w="4011" h="2753" extrusionOk="0">
                  <a:moveTo>
                    <a:pt x="707" y="440"/>
                  </a:moveTo>
                  <a:cubicBezTo>
                    <a:pt x="855" y="440"/>
                    <a:pt x="975" y="560"/>
                    <a:pt x="975" y="709"/>
                  </a:cubicBezTo>
                  <a:cubicBezTo>
                    <a:pt x="975" y="856"/>
                    <a:pt x="855" y="977"/>
                    <a:pt x="707" y="977"/>
                  </a:cubicBezTo>
                  <a:cubicBezTo>
                    <a:pt x="558" y="977"/>
                    <a:pt x="438" y="856"/>
                    <a:pt x="438" y="709"/>
                  </a:cubicBezTo>
                  <a:cubicBezTo>
                    <a:pt x="438" y="560"/>
                    <a:pt x="558" y="440"/>
                    <a:pt x="707" y="440"/>
                  </a:cubicBezTo>
                  <a:close/>
                  <a:moveTo>
                    <a:pt x="707" y="0"/>
                  </a:moveTo>
                  <a:cubicBezTo>
                    <a:pt x="317" y="0"/>
                    <a:pt x="1" y="317"/>
                    <a:pt x="1" y="707"/>
                  </a:cubicBezTo>
                  <a:cubicBezTo>
                    <a:pt x="1" y="1098"/>
                    <a:pt x="317" y="1415"/>
                    <a:pt x="707" y="1415"/>
                  </a:cubicBezTo>
                  <a:cubicBezTo>
                    <a:pt x="1019" y="1415"/>
                    <a:pt x="1286" y="1209"/>
                    <a:pt x="1378" y="926"/>
                  </a:cubicBezTo>
                  <a:lnTo>
                    <a:pt x="2149" y="926"/>
                  </a:lnTo>
                  <a:lnTo>
                    <a:pt x="3596" y="2673"/>
                  </a:lnTo>
                  <a:cubicBezTo>
                    <a:pt x="3639" y="2725"/>
                    <a:pt x="3702" y="2752"/>
                    <a:pt x="3764" y="2752"/>
                  </a:cubicBezTo>
                  <a:cubicBezTo>
                    <a:pt x="3814" y="2752"/>
                    <a:pt x="3864" y="2736"/>
                    <a:pt x="3905" y="2702"/>
                  </a:cubicBezTo>
                  <a:cubicBezTo>
                    <a:pt x="3998" y="2625"/>
                    <a:pt x="4010" y="2486"/>
                    <a:pt x="3933" y="2393"/>
                  </a:cubicBezTo>
                  <a:lnTo>
                    <a:pt x="2420" y="569"/>
                  </a:lnTo>
                  <a:cubicBezTo>
                    <a:pt x="2378" y="518"/>
                    <a:pt x="2316" y="489"/>
                    <a:pt x="2251" y="489"/>
                  </a:cubicBezTo>
                  <a:lnTo>
                    <a:pt x="1378" y="489"/>
                  </a:lnTo>
                  <a:cubicBezTo>
                    <a:pt x="1285" y="207"/>
                    <a:pt x="1019" y="0"/>
                    <a:pt x="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5787382" y="3350044"/>
              <a:ext cx="69927" cy="42346"/>
            </a:xfrm>
            <a:custGeom>
              <a:avLst/>
              <a:gdLst/>
              <a:ahLst/>
              <a:cxnLst/>
              <a:rect l="l" t="t" r="r" b="b"/>
              <a:pathLst>
                <a:path w="2335" h="1414" extrusionOk="0">
                  <a:moveTo>
                    <a:pt x="707" y="439"/>
                  </a:moveTo>
                  <a:cubicBezTo>
                    <a:pt x="855" y="439"/>
                    <a:pt x="975" y="560"/>
                    <a:pt x="975" y="707"/>
                  </a:cubicBezTo>
                  <a:cubicBezTo>
                    <a:pt x="975" y="856"/>
                    <a:pt x="855" y="976"/>
                    <a:pt x="707" y="976"/>
                  </a:cubicBezTo>
                  <a:cubicBezTo>
                    <a:pt x="558" y="976"/>
                    <a:pt x="438" y="856"/>
                    <a:pt x="438" y="707"/>
                  </a:cubicBezTo>
                  <a:cubicBezTo>
                    <a:pt x="438" y="560"/>
                    <a:pt x="558" y="439"/>
                    <a:pt x="707" y="439"/>
                  </a:cubicBezTo>
                  <a:close/>
                  <a:moveTo>
                    <a:pt x="707" y="1"/>
                  </a:moveTo>
                  <a:cubicBezTo>
                    <a:pt x="317" y="1"/>
                    <a:pt x="1" y="318"/>
                    <a:pt x="1" y="707"/>
                  </a:cubicBezTo>
                  <a:cubicBezTo>
                    <a:pt x="1" y="1097"/>
                    <a:pt x="317" y="1413"/>
                    <a:pt x="707" y="1413"/>
                  </a:cubicBezTo>
                  <a:cubicBezTo>
                    <a:pt x="1019" y="1413"/>
                    <a:pt x="1286" y="1208"/>
                    <a:pt x="1378" y="926"/>
                  </a:cubicBezTo>
                  <a:lnTo>
                    <a:pt x="2115" y="926"/>
                  </a:lnTo>
                  <a:cubicBezTo>
                    <a:pt x="2236" y="926"/>
                    <a:pt x="2334" y="827"/>
                    <a:pt x="2334" y="707"/>
                  </a:cubicBezTo>
                  <a:cubicBezTo>
                    <a:pt x="2334" y="587"/>
                    <a:pt x="2236" y="489"/>
                    <a:pt x="2115" y="489"/>
                  </a:cubicBezTo>
                  <a:lnTo>
                    <a:pt x="1378" y="489"/>
                  </a:lnTo>
                  <a:cubicBezTo>
                    <a:pt x="1285" y="207"/>
                    <a:pt x="1019" y="1"/>
                    <a:pt x="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5910766" y="3271312"/>
              <a:ext cx="199900" cy="199870"/>
            </a:xfrm>
            <a:custGeom>
              <a:avLst/>
              <a:gdLst/>
              <a:ahLst/>
              <a:cxnLst/>
              <a:rect l="l" t="t" r="r" b="b"/>
              <a:pathLst>
                <a:path w="6675" h="6674" extrusionOk="0">
                  <a:moveTo>
                    <a:pt x="3643" y="437"/>
                  </a:moveTo>
                  <a:lnTo>
                    <a:pt x="3643" y="996"/>
                  </a:lnTo>
                  <a:cubicBezTo>
                    <a:pt x="3643" y="1099"/>
                    <a:pt x="3714" y="1188"/>
                    <a:pt x="3814" y="1210"/>
                  </a:cubicBezTo>
                  <a:cubicBezTo>
                    <a:pt x="4059" y="1264"/>
                    <a:pt x="4290" y="1362"/>
                    <a:pt x="4503" y="1494"/>
                  </a:cubicBezTo>
                  <a:cubicBezTo>
                    <a:pt x="4538" y="1518"/>
                    <a:pt x="4579" y="1529"/>
                    <a:pt x="4619" y="1529"/>
                  </a:cubicBezTo>
                  <a:cubicBezTo>
                    <a:pt x="4676" y="1529"/>
                    <a:pt x="4733" y="1507"/>
                    <a:pt x="4775" y="1465"/>
                  </a:cubicBezTo>
                  <a:lnTo>
                    <a:pt x="5170" y="1069"/>
                  </a:lnTo>
                  <a:lnTo>
                    <a:pt x="5605" y="1503"/>
                  </a:lnTo>
                  <a:lnTo>
                    <a:pt x="5209" y="1899"/>
                  </a:lnTo>
                  <a:cubicBezTo>
                    <a:pt x="5137" y="1971"/>
                    <a:pt x="5123" y="2085"/>
                    <a:pt x="5179" y="2171"/>
                  </a:cubicBezTo>
                  <a:cubicBezTo>
                    <a:pt x="5314" y="2383"/>
                    <a:pt x="5409" y="2614"/>
                    <a:pt x="5463" y="2859"/>
                  </a:cubicBezTo>
                  <a:cubicBezTo>
                    <a:pt x="5486" y="2958"/>
                    <a:pt x="5575" y="3031"/>
                    <a:pt x="5677" y="3031"/>
                  </a:cubicBezTo>
                  <a:lnTo>
                    <a:pt x="6237" y="3031"/>
                  </a:lnTo>
                  <a:lnTo>
                    <a:pt x="6237" y="3644"/>
                  </a:lnTo>
                  <a:lnTo>
                    <a:pt x="5677" y="3644"/>
                  </a:lnTo>
                  <a:cubicBezTo>
                    <a:pt x="5575" y="3644"/>
                    <a:pt x="5486" y="3715"/>
                    <a:pt x="5463" y="3815"/>
                  </a:cubicBezTo>
                  <a:cubicBezTo>
                    <a:pt x="5409" y="4060"/>
                    <a:pt x="5314" y="4291"/>
                    <a:pt x="5179" y="4503"/>
                  </a:cubicBezTo>
                  <a:cubicBezTo>
                    <a:pt x="5123" y="4590"/>
                    <a:pt x="5137" y="4704"/>
                    <a:pt x="5209" y="4775"/>
                  </a:cubicBezTo>
                  <a:lnTo>
                    <a:pt x="5605" y="5171"/>
                  </a:lnTo>
                  <a:lnTo>
                    <a:pt x="5170" y="5606"/>
                  </a:lnTo>
                  <a:lnTo>
                    <a:pt x="4775" y="5209"/>
                  </a:lnTo>
                  <a:cubicBezTo>
                    <a:pt x="4733" y="5168"/>
                    <a:pt x="4676" y="5146"/>
                    <a:pt x="4619" y="5146"/>
                  </a:cubicBezTo>
                  <a:cubicBezTo>
                    <a:pt x="4579" y="5146"/>
                    <a:pt x="4538" y="5157"/>
                    <a:pt x="4503" y="5180"/>
                  </a:cubicBezTo>
                  <a:cubicBezTo>
                    <a:pt x="4290" y="5314"/>
                    <a:pt x="4059" y="5410"/>
                    <a:pt x="3814" y="5464"/>
                  </a:cubicBezTo>
                  <a:cubicBezTo>
                    <a:pt x="3715" y="5486"/>
                    <a:pt x="3643" y="5575"/>
                    <a:pt x="3643" y="5678"/>
                  </a:cubicBezTo>
                  <a:lnTo>
                    <a:pt x="3643" y="6238"/>
                  </a:lnTo>
                  <a:lnTo>
                    <a:pt x="3029" y="6238"/>
                  </a:lnTo>
                  <a:lnTo>
                    <a:pt x="3029" y="5678"/>
                  </a:lnTo>
                  <a:cubicBezTo>
                    <a:pt x="3029" y="5575"/>
                    <a:pt x="2959" y="5486"/>
                    <a:pt x="2858" y="5464"/>
                  </a:cubicBezTo>
                  <a:cubicBezTo>
                    <a:pt x="2614" y="5410"/>
                    <a:pt x="2382" y="5314"/>
                    <a:pt x="2170" y="5180"/>
                  </a:cubicBezTo>
                  <a:cubicBezTo>
                    <a:pt x="2134" y="5157"/>
                    <a:pt x="2094" y="5146"/>
                    <a:pt x="2053" y="5146"/>
                  </a:cubicBezTo>
                  <a:cubicBezTo>
                    <a:pt x="1997" y="5146"/>
                    <a:pt x="1940" y="5168"/>
                    <a:pt x="1898" y="5209"/>
                  </a:cubicBezTo>
                  <a:lnTo>
                    <a:pt x="1502" y="5606"/>
                  </a:lnTo>
                  <a:lnTo>
                    <a:pt x="1067" y="5171"/>
                  </a:lnTo>
                  <a:lnTo>
                    <a:pt x="1464" y="4775"/>
                  </a:lnTo>
                  <a:cubicBezTo>
                    <a:pt x="1536" y="4704"/>
                    <a:pt x="1549" y="4590"/>
                    <a:pt x="1493" y="4503"/>
                  </a:cubicBezTo>
                  <a:cubicBezTo>
                    <a:pt x="1359" y="4291"/>
                    <a:pt x="1263" y="4060"/>
                    <a:pt x="1209" y="3815"/>
                  </a:cubicBezTo>
                  <a:cubicBezTo>
                    <a:pt x="1187" y="3716"/>
                    <a:pt x="1098" y="3644"/>
                    <a:pt x="995" y="3644"/>
                  </a:cubicBezTo>
                  <a:lnTo>
                    <a:pt x="435" y="3644"/>
                  </a:lnTo>
                  <a:lnTo>
                    <a:pt x="435" y="3031"/>
                  </a:lnTo>
                  <a:lnTo>
                    <a:pt x="995" y="3031"/>
                  </a:lnTo>
                  <a:cubicBezTo>
                    <a:pt x="1098" y="3031"/>
                    <a:pt x="1187" y="2959"/>
                    <a:pt x="1209" y="2859"/>
                  </a:cubicBezTo>
                  <a:cubicBezTo>
                    <a:pt x="1264" y="2614"/>
                    <a:pt x="1359" y="2383"/>
                    <a:pt x="1493" y="2171"/>
                  </a:cubicBezTo>
                  <a:cubicBezTo>
                    <a:pt x="1549" y="2085"/>
                    <a:pt x="1536" y="1971"/>
                    <a:pt x="1464" y="1899"/>
                  </a:cubicBezTo>
                  <a:lnTo>
                    <a:pt x="1067" y="1503"/>
                  </a:lnTo>
                  <a:lnTo>
                    <a:pt x="1502" y="1069"/>
                  </a:lnTo>
                  <a:lnTo>
                    <a:pt x="1898" y="1465"/>
                  </a:lnTo>
                  <a:cubicBezTo>
                    <a:pt x="1940" y="1507"/>
                    <a:pt x="1997" y="1529"/>
                    <a:pt x="2053" y="1529"/>
                  </a:cubicBezTo>
                  <a:cubicBezTo>
                    <a:pt x="2094" y="1529"/>
                    <a:pt x="2134" y="1518"/>
                    <a:pt x="2170" y="1494"/>
                  </a:cubicBezTo>
                  <a:cubicBezTo>
                    <a:pt x="2382" y="1361"/>
                    <a:pt x="2614" y="1264"/>
                    <a:pt x="2858" y="1210"/>
                  </a:cubicBezTo>
                  <a:cubicBezTo>
                    <a:pt x="2957" y="1188"/>
                    <a:pt x="3029" y="1099"/>
                    <a:pt x="3029" y="996"/>
                  </a:cubicBezTo>
                  <a:lnTo>
                    <a:pt x="3029" y="437"/>
                  </a:lnTo>
                  <a:close/>
                  <a:moveTo>
                    <a:pt x="2976" y="0"/>
                  </a:moveTo>
                  <a:cubicBezTo>
                    <a:pt x="2766" y="0"/>
                    <a:pt x="2593" y="171"/>
                    <a:pt x="2593" y="383"/>
                  </a:cubicBezTo>
                  <a:lnTo>
                    <a:pt x="2593" y="828"/>
                  </a:lnTo>
                  <a:cubicBezTo>
                    <a:pt x="2418" y="880"/>
                    <a:pt x="2250" y="949"/>
                    <a:pt x="2089" y="1036"/>
                  </a:cubicBezTo>
                  <a:lnTo>
                    <a:pt x="1774" y="720"/>
                  </a:lnTo>
                  <a:cubicBezTo>
                    <a:pt x="1699" y="646"/>
                    <a:pt x="1601" y="609"/>
                    <a:pt x="1503" y="609"/>
                  </a:cubicBezTo>
                  <a:cubicBezTo>
                    <a:pt x="1405" y="609"/>
                    <a:pt x="1307" y="646"/>
                    <a:pt x="1233" y="720"/>
                  </a:cubicBezTo>
                  <a:lnTo>
                    <a:pt x="721" y="1232"/>
                  </a:lnTo>
                  <a:cubicBezTo>
                    <a:pt x="572" y="1380"/>
                    <a:pt x="572" y="1624"/>
                    <a:pt x="721" y="1773"/>
                  </a:cubicBezTo>
                  <a:lnTo>
                    <a:pt x="1036" y="2089"/>
                  </a:lnTo>
                  <a:cubicBezTo>
                    <a:pt x="948" y="2248"/>
                    <a:pt x="879" y="2417"/>
                    <a:pt x="828" y="2592"/>
                  </a:cubicBezTo>
                  <a:lnTo>
                    <a:pt x="383" y="2592"/>
                  </a:lnTo>
                  <a:cubicBezTo>
                    <a:pt x="173" y="2592"/>
                    <a:pt x="0" y="2764"/>
                    <a:pt x="0" y="2975"/>
                  </a:cubicBezTo>
                  <a:lnTo>
                    <a:pt x="0" y="3699"/>
                  </a:lnTo>
                  <a:cubicBezTo>
                    <a:pt x="0" y="3910"/>
                    <a:pt x="172" y="4082"/>
                    <a:pt x="383" y="4082"/>
                  </a:cubicBezTo>
                  <a:lnTo>
                    <a:pt x="828" y="4082"/>
                  </a:lnTo>
                  <a:cubicBezTo>
                    <a:pt x="880" y="4256"/>
                    <a:pt x="950" y="4424"/>
                    <a:pt x="1036" y="4585"/>
                  </a:cubicBezTo>
                  <a:lnTo>
                    <a:pt x="721" y="4900"/>
                  </a:lnTo>
                  <a:cubicBezTo>
                    <a:pt x="649" y="4973"/>
                    <a:pt x="608" y="5070"/>
                    <a:pt x="608" y="5171"/>
                  </a:cubicBezTo>
                  <a:cubicBezTo>
                    <a:pt x="608" y="5274"/>
                    <a:pt x="648" y="5370"/>
                    <a:pt x="721" y="5442"/>
                  </a:cubicBezTo>
                  <a:lnTo>
                    <a:pt x="1233" y="5954"/>
                  </a:lnTo>
                  <a:cubicBezTo>
                    <a:pt x="1304" y="6025"/>
                    <a:pt x="1401" y="6066"/>
                    <a:pt x="1503" y="6066"/>
                  </a:cubicBezTo>
                  <a:cubicBezTo>
                    <a:pt x="1605" y="6066"/>
                    <a:pt x="1702" y="6027"/>
                    <a:pt x="1774" y="5954"/>
                  </a:cubicBezTo>
                  <a:lnTo>
                    <a:pt x="2089" y="5638"/>
                  </a:lnTo>
                  <a:cubicBezTo>
                    <a:pt x="2249" y="5726"/>
                    <a:pt x="2417" y="5795"/>
                    <a:pt x="2593" y="5846"/>
                  </a:cubicBezTo>
                  <a:lnTo>
                    <a:pt x="2593" y="6291"/>
                  </a:lnTo>
                  <a:cubicBezTo>
                    <a:pt x="2593" y="6501"/>
                    <a:pt x="2764" y="6674"/>
                    <a:pt x="2976" y="6674"/>
                  </a:cubicBezTo>
                  <a:lnTo>
                    <a:pt x="3699" y="6674"/>
                  </a:lnTo>
                  <a:cubicBezTo>
                    <a:pt x="3909" y="6674"/>
                    <a:pt x="4082" y="6503"/>
                    <a:pt x="4082" y="6291"/>
                  </a:cubicBezTo>
                  <a:lnTo>
                    <a:pt x="4082" y="5846"/>
                  </a:lnTo>
                  <a:cubicBezTo>
                    <a:pt x="4257" y="5794"/>
                    <a:pt x="4425" y="5725"/>
                    <a:pt x="4586" y="5638"/>
                  </a:cubicBezTo>
                  <a:lnTo>
                    <a:pt x="4901" y="5954"/>
                  </a:lnTo>
                  <a:cubicBezTo>
                    <a:pt x="4976" y="6028"/>
                    <a:pt x="5074" y="6066"/>
                    <a:pt x="5172" y="6066"/>
                  </a:cubicBezTo>
                  <a:cubicBezTo>
                    <a:pt x="5270" y="6066"/>
                    <a:pt x="5368" y="6028"/>
                    <a:pt x="5442" y="5954"/>
                  </a:cubicBezTo>
                  <a:lnTo>
                    <a:pt x="5954" y="5442"/>
                  </a:lnTo>
                  <a:cubicBezTo>
                    <a:pt x="6026" y="5370"/>
                    <a:pt x="6067" y="5274"/>
                    <a:pt x="6067" y="5171"/>
                  </a:cubicBezTo>
                  <a:cubicBezTo>
                    <a:pt x="6067" y="5070"/>
                    <a:pt x="6027" y="4973"/>
                    <a:pt x="5954" y="4900"/>
                  </a:cubicBezTo>
                  <a:lnTo>
                    <a:pt x="5639" y="4585"/>
                  </a:lnTo>
                  <a:cubicBezTo>
                    <a:pt x="5727" y="4426"/>
                    <a:pt x="5796" y="4257"/>
                    <a:pt x="5847" y="4082"/>
                  </a:cubicBezTo>
                  <a:lnTo>
                    <a:pt x="6292" y="4082"/>
                  </a:lnTo>
                  <a:cubicBezTo>
                    <a:pt x="6502" y="4082"/>
                    <a:pt x="6675" y="3911"/>
                    <a:pt x="6675" y="3699"/>
                  </a:cubicBezTo>
                  <a:lnTo>
                    <a:pt x="6675" y="2975"/>
                  </a:lnTo>
                  <a:cubicBezTo>
                    <a:pt x="6675" y="2765"/>
                    <a:pt x="6503" y="2592"/>
                    <a:pt x="6292" y="2592"/>
                  </a:cubicBezTo>
                  <a:lnTo>
                    <a:pt x="5847" y="2592"/>
                  </a:lnTo>
                  <a:cubicBezTo>
                    <a:pt x="5795" y="2418"/>
                    <a:pt x="5725" y="2250"/>
                    <a:pt x="5639" y="2089"/>
                  </a:cubicBezTo>
                  <a:lnTo>
                    <a:pt x="5954" y="1773"/>
                  </a:lnTo>
                  <a:cubicBezTo>
                    <a:pt x="6104" y="1624"/>
                    <a:pt x="6104" y="1380"/>
                    <a:pt x="5954" y="1232"/>
                  </a:cubicBezTo>
                  <a:lnTo>
                    <a:pt x="5442" y="720"/>
                  </a:lnTo>
                  <a:cubicBezTo>
                    <a:pt x="5368" y="646"/>
                    <a:pt x="5270" y="609"/>
                    <a:pt x="5172" y="609"/>
                  </a:cubicBezTo>
                  <a:cubicBezTo>
                    <a:pt x="5074" y="609"/>
                    <a:pt x="4976" y="646"/>
                    <a:pt x="4901" y="720"/>
                  </a:cubicBezTo>
                  <a:lnTo>
                    <a:pt x="4586" y="1036"/>
                  </a:lnTo>
                  <a:cubicBezTo>
                    <a:pt x="4426" y="948"/>
                    <a:pt x="4258" y="879"/>
                    <a:pt x="4082" y="828"/>
                  </a:cubicBezTo>
                  <a:lnTo>
                    <a:pt x="4082" y="383"/>
                  </a:lnTo>
                  <a:cubicBezTo>
                    <a:pt x="4081" y="171"/>
                    <a:pt x="3909" y="0"/>
                    <a:pt x="3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5960508" y="3321684"/>
              <a:ext cx="100025" cy="99066"/>
            </a:xfrm>
            <a:custGeom>
              <a:avLst/>
              <a:gdLst/>
              <a:ahLst/>
              <a:cxnLst/>
              <a:rect l="l" t="t" r="r" b="b"/>
              <a:pathLst>
                <a:path w="3340" h="3308" extrusionOk="0">
                  <a:moveTo>
                    <a:pt x="1673" y="1"/>
                  </a:moveTo>
                  <a:cubicBezTo>
                    <a:pt x="1645" y="1"/>
                    <a:pt x="1617" y="2"/>
                    <a:pt x="1589" y="3"/>
                  </a:cubicBezTo>
                  <a:cubicBezTo>
                    <a:pt x="754" y="46"/>
                    <a:pt x="66" y="733"/>
                    <a:pt x="24" y="1569"/>
                  </a:cubicBezTo>
                  <a:cubicBezTo>
                    <a:pt x="1" y="2036"/>
                    <a:pt x="176" y="2494"/>
                    <a:pt x="506" y="2824"/>
                  </a:cubicBezTo>
                  <a:cubicBezTo>
                    <a:pt x="817" y="3134"/>
                    <a:pt x="1241" y="3307"/>
                    <a:pt x="1678" y="3307"/>
                  </a:cubicBezTo>
                  <a:cubicBezTo>
                    <a:pt x="1706" y="3307"/>
                    <a:pt x="1734" y="3306"/>
                    <a:pt x="1761" y="3305"/>
                  </a:cubicBezTo>
                  <a:cubicBezTo>
                    <a:pt x="1881" y="3299"/>
                    <a:pt x="1975" y="3196"/>
                    <a:pt x="1969" y="3075"/>
                  </a:cubicBezTo>
                  <a:cubicBezTo>
                    <a:pt x="1962" y="2958"/>
                    <a:pt x="1865" y="2867"/>
                    <a:pt x="1748" y="2867"/>
                  </a:cubicBezTo>
                  <a:cubicBezTo>
                    <a:pt x="1745" y="2867"/>
                    <a:pt x="1742" y="2867"/>
                    <a:pt x="1739" y="2867"/>
                  </a:cubicBezTo>
                  <a:cubicBezTo>
                    <a:pt x="1718" y="2868"/>
                    <a:pt x="1698" y="2868"/>
                    <a:pt x="1677" y="2868"/>
                  </a:cubicBezTo>
                  <a:cubicBezTo>
                    <a:pt x="1351" y="2868"/>
                    <a:pt x="1047" y="2743"/>
                    <a:pt x="816" y="2512"/>
                  </a:cubicBezTo>
                  <a:cubicBezTo>
                    <a:pt x="570" y="2266"/>
                    <a:pt x="444" y="1939"/>
                    <a:pt x="462" y="1590"/>
                  </a:cubicBezTo>
                  <a:cubicBezTo>
                    <a:pt x="492" y="976"/>
                    <a:pt x="998" y="471"/>
                    <a:pt x="1611" y="439"/>
                  </a:cubicBezTo>
                  <a:cubicBezTo>
                    <a:pt x="1631" y="438"/>
                    <a:pt x="1651" y="438"/>
                    <a:pt x="1671" y="438"/>
                  </a:cubicBezTo>
                  <a:cubicBezTo>
                    <a:pt x="2001" y="438"/>
                    <a:pt x="2328" y="575"/>
                    <a:pt x="2555" y="815"/>
                  </a:cubicBezTo>
                  <a:cubicBezTo>
                    <a:pt x="3055" y="1340"/>
                    <a:pt x="2923" y="2112"/>
                    <a:pt x="2513" y="2526"/>
                  </a:cubicBezTo>
                  <a:cubicBezTo>
                    <a:pt x="2427" y="2612"/>
                    <a:pt x="2427" y="2751"/>
                    <a:pt x="2514" y="2835"/>
                  </a:cubicBezTo>
                  <a:cubicBezTo>
                    <a:pt x="2557" y="2878"/>
                    <a:pt x="2613" y="2899"/>
                    <a:pt x="2669" y="2899"/>
                  </a:cubicBezTo>
                  <a:cubicBezTo>
                    <a:pt x="2725" y="2899"/>
                    <a:pt x="2781" y="2877"/>
                    <a:pt x="2824" y="2834"/>
                  </a:cubicBezTo>
                  <a:cubicBezTo>
                    <a:pt x="3117" y="2539"/>
                    <a:pt x="3296" y="2130"/>
                    <a:pt x="3317" y="1712"/>
                  </a:cubicBezTo>
                  <a:cubicBezTo>
                    <a:pt x="3340" y="1262"/>
                    <a:pt x="3181" y="837"/>
                    <a:pt x="2871" y="513"/>
                  </a:cubicBezTo>
                  <a:cubicBezTo>
                    <a:pt x="2559" y="183"/>
                    <a:pt x="2126" y="1"/>
                    <a:pt x="1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3" name="Google Shape;2273;p47"/>
          <p:cNvGrpSpPr/>
          <p:nvPr/>
        </p:nvGrpSpPr>
        <p:grpSpPr>
          <a:xfrm>
            <a:off x="8437696" y="3825459"/>
            <a:ext cx="446637" cy="378746"/>
            <a:chOff x="6362883" y="3756911"/>
            <a:chExt cx="446637" cy="378746"/>
          </a:xfrm>
        </p:grpSpPr>
        <p:sp>
          <p:nvSpPr>
            <p:cNvPr id="2274" name="Google Shape;2274;p47"/>
            <p:cNvSpPr/>
            <p:nvPr/>
          </p:nvSpPr>
          <p:spPr>
            <a:xfrm>
              <a:off x="6561704" y="3784972"/>
              <a:ext cx="48964" cy="20005"/>
            </a:xfrm>
            <a:custGeom>
              <a:avLst/>
              <a:gdLst/>
              <a:ahLst/>
              <a:cxnLst/>
              <a:rect l="l" t="t" r="r" b="b"/>
              <a:pathLst>
                <a:path w="1635" h="668" extrusionOk="0">
                  <a:moveTo>
                    <a:pt x="812" y="0"/>
                  </a:moveTo>
                  <a:cubicBezTo>
                    <a:pt x="546" y="0"/>
                    <a:pt x="294" y="98"/>
                    <a:pt x="98" y="272"/>
                  </a:cubicBezTo>
                  <a:cubicBezTo>
                    <a:pt x="8" y="352"/>
                    <a:pt x="0" y="491"/>
                    <a:pt x="81" y="581"/>
                  </a:cubicBezTo>
                  <a:cubicBezTo>
                    <a:pt x="123" y="629"/>
                    <a:pt x="183" y="654"/>
                    <a:pt x="244" y="654"/>
                  </a:cubicBezTo>
                  <a:cubicBezTo>
                    <a:pt x="296" y="654"/>
                    <a:pt x="348" y="636"/>
                    <a:pt x="389" y="598"/>
                  </a:cubicBezTo>
                  <a:cubicBezTo>
                    <a:pt x="506" y="495"/>
                    <a:pt x="655" y="438"/>
                    <a:pt x="811" y="438"/>
                  </a:cubicBezTo>
                  <a:cubicBezTo>
                    <a:pt x="971" y="438"/>
                    <a:pt x="1126" y="497"/>
                    <a:pt x="1243" y="608"/>
                  </a:cubicBezTo>
                  <a:cubicBezTo>
                    <a:pt x="1285" y="648"/>
                    <a:pt x="1340" y="668"/>
                    <a:pt x="1393" y="668"/>
                  </a:cubicBezTo>
                  <a:cubicBezTo>
                    <a:pt x="1451" y="668"/>
                    <a:pt x="1509" y="644"/>
                    <a:pt x="1552" y="598"/>
                  </a:cubicBezTo>
                  <a:cubicBezTo>
                    <a:pt x="1635" y="511"/>
                    <a:pt x="1630" y="372"/>
                    <a:pt x="1544" y="289"/>
                  </a:cubicBezTo>
                  <a:cubicBezTo>
                    <a:pt x="1345" y="103"/>
                    <a:pt x="1085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6542418" y="3756911"/>
              <a:ext cx="87537" cy="27761"/>
            </a:xfrm>
            <a:custGeom>
              <a:avLst/>
              <a:gdLst/>
              <a:ahLst/>
              <a:cxnLst/>
              <a:rect l="l" t="t" r="r" b="b"/>
              <a:pathLst>
                <a:path w="2923" h="927" extrusionOk="0">
                  <a:moveTo>
                    <a:pt x="1446" y="1"/>
                  </a:moveTo>
                  <a:cubicBezTo>
                    <a:pt x="948" y="1"/>
                    <a:pt x="470" y="183"/>
                    <a:pt x="98" y="515"/>
                  </a:cubicBezTo>
                  <a:cubicBezTo>
                    <a:pt x="8" y="595"/>
                    <a:pt x="1" y="733"/>
                    <a:pt x="81" y="823"/>
                  </a:cubicBezTo>
                  <a:cubicBezTo>
                    <a:pt x="124" y="872"/>
                    <a:pt x="184" y="897"/>
                    <a:pt x="243" y="897"/>
                  </a:cubicBezTo>
                  <a:cubicBezTo>
                    <a:pt x="295" y="897"/>
                    <a:pt x="347" y="878"/>
                    <a:pt x="389" y="841"/>
                  </a:cubicBezTo>
                  <a:cubicBezTo>
                    <a:pt x="679" y="580"/>
                    <a:pt x="1054" y="438"/>
                    <a:pt x="1446" y="438"/>
                  </a:cubicBezTo>
                  <a:cubicBezTo>
                    <a:pt x="1851" y="438"/>
                    <a:pt x="2236" y="591"/>
                    <a:pt x="2531" y="868"/>
                  </a:cubicBezTo>
                  <a:cubicBezTo>
                    <a:pt x="2573" y="907"/>
                    <a:pt x="2627" y="927"/>
                    <a:pt x="2680" y="927"/>
                  </a:cubicBezTo>
                  <a:cubicBezTo>
                    <a:pt x="2738" y="927"/>
                    <a:pt x="2797" y="904"/>
                    <a:pt x="2840" y="858"/>
                  </a:cubicBezTo>
                  <a:cubicBezTo>
                    <a:pt x="2922" y="770"/>
                    <a:pt x="2918" y="632"/>
                    <a:pt x="2831" y="549"/>
                  </a:cubicBezTo>
                  <a:cubicBezTo>
                    <a:pt x="2454" y="195"/>
                    <a:pt x="1963" y="1"/>
                    <a:pt x="1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6413315" y="3847592"/>
              <a:ext cx="345774" cy="214694"/>
            </a:xfrm>
            <a:custGeom>
              <a:avLst/>
              <a:gdLst/>
              <a:ahLst/>
              <a:cxnLst/>
              <a:rect l="l" t="t" r="r" b="b"/>
              <a:pathLst>
                <a:path w="11546" h="7169" extrusionOk="0">
                  <a:moveTo>
                    <a:pt x="10973" y="437"/>
                  </a:moveTo>
                  <a:cubicBezTo>
                    <a:pt x="11047" y="437"/>
                    <a:pt x="11109" y="499"/>
                    <a:pt x="11109" y="573"/>
                  </a:cubicBezTo>
                  <a:lnTo>
                    <a:pt x="11109" y="6595"/>
                  </a:lnTo>
                  <a:cubicBezTo>
                    <a:pt x="11109" y="6670"/>
                    <a:pt x="11047" y="6731"/>
                    <a:pt x="10973" y="6731"/>
                  </a:cubicBezTo>
                  <a:lnTo>
                    <a:pt x="573" y="6731"/>
                  </a:lnTo>
                  <a:cubicBezTo>
                    <a:pt x="499" y="6731"/>
                    <a:pt x="437" y="6669"/>
                    <a:pt x="437" y="6595"/>
                  </a:cubicBezTo>
                  <a:lnTo>
                    <a:pt x="437" y="573"/>
                  </a:lnTo>
                  <a:cubicBezTo>
                    <a:pt x="437" y="499"/>
                    <a:pt x="499" y="437"/>
                    <a:pt x="573" y="437"/>
                  </a:cubicBezTo>
                  <a:close/>
                  <a:moveTo>
                    <a:pt x="573" y="1"/>
                  </a:moveTo>
                  <a:cubicBezTo>
                    <a:pt x="258" y="1"/>
                    <a:pt x="1" y="257"/>
                    <a:pt x="1" y="573"/>
                  </a:cubicBezTo>
                  <a:lnTo>
                    <a:pt x="1" y="6595"/>
                  </a:lnTo>
                  <a:cubicBezTo>
                    <a:pt x="1" y="6911"/>
                    <a:pt x="257" y="7169"/>
                    <a:pt x="573" y="7169"/>
                  </a:cubicBezTo>
                  <a:lnTo>
                    <a:pt x="10973" y="7169"/>
                  </a:lnTo>
                  <a:cubicBezTo>
                    <a:pt x="11288" y="7169"/>
                    <a:pt x="11545" y="6912"/>
                    <a:pt x="11545" y="6595"/>
                  </a:cubicBezTo>
                  <a:lnTo>
                    <a:pt x="11545" y="573"/>
                  </a:lnTo>
                  <a:cubicBezTo>
                    <a:pt x="11545" y="258"/>
                    <a:pt x="11288" y="1"/>
                    <a:pt x="10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6362883" y="3816626"/>
              <a:ext cx="446637" cy="319031"/>
            </a:xfrm>
            <a:custGeom>
              <a:avLst/>
              <a:gdLst/>
              <a:ahLst/>
              <a:cxnLst/>
              <a:rect l="l" t="t" r="r" b="b"/>
              <a:pathLst>
                <a:path w="14914" h="10653" extrusionOk="0">
                  <a:moveTo>
                    <a:pt x="8774" y="9236"/>
                  </a:moveTo>
                  <a:lnTo>
                    <a:pt x="8774" y="9292"/>
                  </a:lnTo>
                  <a:cubicBezTo>
                    <a:pt x="8774" y="9411"/>
                    <a:pt x="8677" y="9507"/>
                    <a:pt x="8557" y="9507"/>
                  </a:cubicBezTo>
                  <a:lnTo>
                    <a:pt x="6357" y="9507"/>
                  </a:lnTo>
                  <a:cubicBezTo>
                    <a:pt x="6237" y="9507"/>
                    <a:pt x="6140" y="9411"/>
                    <a:pt x="6140" y="9292"/>
                  </a:cubicBezTo>
                  <a:lnTo>
                    <a:pt x="6140" y="9236"/>
                  </a:lnTo>
                  <a:close/>
                  <a:moveTo>
                    <a:pt x="14334" y="9235"/>
                  </a:moveTo>
                  <a:cubicBezTo>
                    <a:pt x="14413" y="9235"/>
                    <a:pt x="14478" y="9300"/>
                    <a:pt x="14478" y="9379"/>
                  </a:cubicBezTo>
                  <a:cubicBezTo>
                    <a:pt x="14478" y="9840"/>
                    <a:pt x="14102" y="10214"/>
                    <a:pt x="13641" y="10214"/>
                  </a:cubicBezTo>
                  <a:lnTo>
                    <a:pt x="1272" y="10214"/>
                  </a:lnTo>
                  <a:cubicBezTo>
                    <a:pt x="812" y="10214"/>
                    <a:pt x="436" y="9838"/>
                    <a:pt x="436" y="9379"/>
                  </a:cubicBezTo>
                  <a:cubicBezTo>
                    <a:pt x="436" y="9300"/>
                    <a:pt x="500" y="9235"/>
                    <a:pt x="579" y="9235"/>
                  </a:cubicBezTo>
                  <a:lnTo>
                    <a:pt x="5704" y="9235"/>
                  </a:lnTo>
                  <a:lnTo>
                    <a:pt x="5704" y="9291"/>
                  </a:lnTo>
                  <a:cubicBezTo>
                    <a:pt x="5704" y="9651"/>
                    <a:pt x="5997" y="9944"/>
                    <a:pt x="6356" y="9944"/>
                  </a:cubicBezTo>
                  <a:lnTo>
                    <a:pt x="8557" y="9944"/>
                  </a:lnTo>
                  <a:cubicBezTo>
                    <a:pt x="8917" y="9944"/>
                    <a:pt x="9210" y="9651"/>
                    <a:pt x="9210" y="9291"/>
                  </a:cubicBezTo>
                  <a:lnTo>
                    <a:pt x="9210" y="9235"/>
                  </a:lnTo>
                  <a:close/>
                  <a:moveTo>
                    <a:pt x="1748" y="0"/>
                  </a:moveTo>
                  <a:cubicBezTo>
                    <a:pt x="1199" y="0"/>
                    <a:pt x="755" y="446"/>
                    <a:pt x="755" y="993"/>
                  </a:cubicBezTo>
                  <a:lnTo>
                    <a:pt x="755" y="8244"/>
                  </a:lnTo>
                  <a:cubicBezTo>
                    <a:pt x="755" y="8449"/>
                    <a:pt x="817" y="8642"/>
                    <a:pt x="926" y="8800"/>
                  </a:cubicBezTo>
                  <a:lnTo>
                    <a:pt x="579" y="8800"/>
                  </a:lnTo>
                  <a:cubicBezTo>
                    <a:pt x="260" y="8800"/>
                    <a:pt x="0" y="9061"/>
                    <a:pt x="0" y="9380"/>
                  </a:cubicBezTo>
                  <a:cubicBezTo>
                    <a:pt x="0" y="10081"/>
                    <a:pt x="570" y="10652"/>
                    <a:pt x="1272" y="10652"/>
                  </a:cubicBezTo>
                  <a:lnTo>
                    <a:pt x="13641" y="10652"/>
                  </a:lnTo>
                  <a:cubicBezTo>
                    <a:pt x="14343" y="10652"/>
                    <a:pt x="14914" y="10082"/>
                    <a:pt x="14914" y="9380"/>
                  </a:cubicBezTo>
                  <a:cubicBezTo>
                    <a:pt x="14913" y="9061"/>
                    <a:pt x="14654" y="8800"/>
                    <a:pt x="14335" y="8800"/>
                  </a:cubicBezTo>
                  <a:lnTo>
                    <a:pt x="13988" y="8800"/>
                  </a:lnTo>
                  <a:cubicBezTo>
                    <a:pt x="14096" y="8642"/>
                    <a:pt x="14159" y="8449"/>
                    <a:pt x="14159" y="8244"/>
                  </a:cubicBezTo>
                  <a:lnTo>
                    <a:pt x="14159" y="7179"/>
                  </a:lnTo>
                  <a:cubicBezTo>
                    <a:pt x="14159" y="7059"/>
                    <a:pt x="14061" y="6961"/>
                    <a:pt x="13941" y="6961"/>
                  </a:cubicBezTo>
                  <a:cubicBezTo>
                    <a:pt x="13820" y="6961"/>
                    <a:pt x="13723" y="7059"/>
                    <a:pt x="13723" y="7179"/>
                  </a:cubicBezTo>
                  <a:lnTo>
                    <a:pt x="13723" y="8244"/>
                  </a:lnTo>
                  <a:cubicBezTo>
                    <a:pt x="13723" y="8550"/>
                    <a:pt x="13473" y="8800"/>
                    <a:pt x="13166" y="8800"/>
                  </a:cubicBezTo>
                  <a:lnTo>
                    <a:pt x="1748" y="8800"/>
                  </a:lnTo>
                  <a:cubicBezTo>
                    <a:pt x="1441" y="8800"/>
                    <a:pt x="1191" y="8550"/>
                    <a:pt x="1191" y="8244"/>
                  </a:cubicBezTo>
                  <a:lnTo>
                    <a:pt x="1191" y="993"/>
                  </a:lnTo>
                  <a:cubicBezTo>
                    <a:pt x="1191" y="687"/>
                    <a:pt x="1441" y="437"/>
                    <a:pt x="1748" y="437"/>
                  </a:cubicBezTo>
                  <a:lnTo>
                    <a:pt x="13166" y="437"/>
                  </a:lnTo>
                  <a:cubicBezTo>
                    <a:pt x="13473" y="437"/>
                    <a:pt x="13723" y="687"/>
                    <a:pt x="13723" y="993"/>
                  </a:cubicBezTo>
                  <a:lnTo>
                    <a:pt x="13723" y="6162"/>
                  </a:lnTo>
                  <a:cubicBezTo>
                    <a:pt x="13723" y="6282"/>
                    <a:pt x="13820" y="6381"/>
                    <a:pt x="13941" y="6381"/>
                  </a:cubicBezTo>
                  <a:cubicBezTo>
                    <a:pt x="14061" y="6381"/>
                    <a:pt x="14159" y="6282"/>
                    <a:pt x="14159" y="6162"/>
                  </a:cubicBezTo>
                  <a:lnTo>
                    <a:pt x="14159" y="993"/>
                  </a:lnTo>
                  <a:cubicBezTo>
                    <a:pt x="14159" y="445"/>
                    <a:pt x="13714" y="0"/>
                    <a:pt x="13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6444610" y="3884427"/>
              <a:ext cx="283094" cy="136291"/>
            </a:xfrm>
            <a:custGeom>
              <a:avLst/>
              <a:gdLst/>
              <a:ahLst/>
              <a:cxnLst/>
              <a:rect l="l" t="t" r="r" b="b"/>
              <a:pathLst>
                <a:path w="9453" h="4551" extrusionOk="0">
                  <a:moveTo>
                    <a:pt x="9016" y="1693"/>
                  </a:moveTo>
                  <a:lnTo>
                    <a:pt x="9016" y="3245"/>
                  </a:lnTo>
                  <a:lnTo>
                    <a:pt x="8307" y="3245"/>
                  </a:lnTo>
                  <a:cubicBezTo>
                    <a:pt x="8103" y="3245"/>
                    <a:pt x="7936" y="3412"/>
                    <a:pt x="7936" y="3617"/>
                  </a:cubicBezTo>
                  <a:lnTo>
                    <a:pt x="7936" y="4047"/>
                  </a:lnTo>
                  <a:lnTo>
                    <a:pt x="6988" y="3323"/>
                  </a:lnTo>
                  <a:cubicBezTo>
                    <a:pt x="6924" y="3272"/>
                    <a:pt x="6843" y="3246"/>
                    <a:pt x="6763" y="3246"/>
                  </a:cubicBezTo>
                  <a:lnTo>
                    <a:pt x="3443" y="3246"/>
                  </a:lnTo>
                  <a:lnTo>
                    <a:pt x="3443" y="1693"/>
                  </a:lnTo>
                  <a:close/>
                  <a:moveTo>
                    <a:pt x="371" y="0"/>
                  </a:moveTo>
                  <a:cubicBezTo>
                    <a:pt x="167" y="0"/>
                    <a:pt x="0" y="166"/>
                    <a:pt x="0" y="372"/>
                  </a:cubicBezTo>
                  <a:lnTo>
                    <a:pt x="0" y="2054"/>
                  </a:lnTo>
                  <a:cubicBezTo>
                    <a:pt x="0" y="2258"/>
                    <a:pt x="166" y="2426"/>
                    <a:pt x="371" y="2426"/>
                  </a:cubicBezTo>
                  <a:lnTo>
                    <a:pt x="1081" y="2426"/>
                  </a:lnTo>
                  <a:lnTo>
                    <a:pt x="1081" y="2923"/>
                  </a:lnTo>
                  <a:cubicBezTo>
                    <a:pt x="1081" y="3066"/>
                    <a:pt x="1160" y="3193"/>
                    <a:pt x="1287" y="3256"/>
                  </a:cubicBezTo>
                  <a:cubicBezTo>
                    <a:pt x="1339" y="3282"/>
                    <a:pt x="1396" y="3294"/>
                    <a:pt x="1452" y="3294"/>
                  </a:cubicBezTo>
                  <a:cubicBezTo>
                    <a:pt x="1532" y="3294"/>
                    <a:pt x="1610" y="3268"/>
                    <a:pt x="1677" y="3218"/>
                  </a:cubicBezTo>
                  <a:lnTo>
                    <a:pt x="2713" y="2425"/>
                  </a:lnTo>
                  <a:lnTo>
                    <a:pt x="3006" y="2425"/>
                  </a:lnTo>
                  <a:lnTo>
                    <a:pt x="3006" y="3309"/>
                  </a:lnTo>
                  <a:cubicBezTo>
                    <a:pt x="3006" y="3513"/>
                    <a:pt x="3173" y="3680"/>
                    <a:pt x="3378" y="3680"/>
                  </a:cubicBezTo>
                  <a:lnTo>
                    <a:pt x="6741" y="3680"/>
                  </a:lnTo>
                  <a:lnTo>
                    <a:pt x="7777" y="4474"/>
                  </a:lnTo>
                  <a:cubicBezTo>
                    <a:pt x="7842" y="4524"/>
                    <a:pt x="7921" y="4550"/>
                    <a:pt x="8002" y="4550"/>
                  </a:cubicBezTo>
                  <a:cubicBezTo>
                    <a:pt x="8057" y="4550"/>
                    <a:pt x="8113" y="4537"/>
                    <a:pt x="8166" y="4511"/>
                  </a:cubicBezTo>
                  <a:cubicBezTo>
                    <a:pt x="8292" y="4449"/>
                    <a:pt x="8373" y="4320"/>
                    <a:pt x="8373" y="4179"/>
                  </a:cubicBezTo>
                  <a:lnTo>
                    <a:pt x="8373" y="3682"/>
                  </a:lnTo>
                  <a:lnTo>
                    <a:pt x="9081" y="3682"/>
                  </a:lnTo>
                  <a:cubicBezTo>
                    <a:pt x="9285" y="3682"/>
                    <a:pt x="9453" y="3516"/>
                    <a:pt x="9453" y="3310"/>
                  </a:cubicBezTo>
                  <a:lnTo>
                    <a:pt x="9453" y="1628"/>
                  </a:lnTo>
                  <a:cubicBezTo>
                    <a:pt x="9453" y="1423"/>
                    <a:pt x="9286" y="1257"/>
                    <a:pt x="9082" y="1257"/>
                  </a:cubicBezTo>
                  <a:lnTo>
                    <a:pt x="6449" y="1257"/>
                  </a:lnTo>
                  <a:lnTo>
                    <a:pt x="6449" y="373"/>
                  </a:lnTo>
                  <a:cubicBezTo>
                    <a:pt x="6449" y="169"/>
                    <a:pt x="6282" y="1"/>
                    <a:pt x="6077" y="1"/>
                  </a:cubicBezTo>
                  <a:lnTo>
                    <a:pt x="2541" y="1"/>
                  </a:lnTo>
                  <a:cubicBezTo>
                    <a:pt x="2420" y="1"/>
                    <a:pt x="2322" y="100"/>
                    <a:pt x="2322" y="220"/>
                  </a:cubicBezTo>
                  <a:cubicBezTo>
                    <a:pt x="2322" y="341"/>
                    <a:pt x="2420" y="439"/>
                    <a:pt x="2541" y="439"/>
                  </a:cubicBezTo>
                  <a:lnTo>
                    <a:pt x="6011" y="439"/>
                  </a:lnTo>
                  <a:lnTo>
                    <a:pt x="6011" y="1256"/>
                  </a:lnTo>
                  <a:lnTo>
                    <a:pt x="3378" y="1256"/>
                  </a:lnTo>
                  <a:cubicBezTo>
                    <a:pt x="3174" y="1256"/>
                    <a:pt x="3006" y="1422"/>
                    <a:pt x="3006" y="1628"/>
                  </a:cubicBezTo>
                  <a:lnTo>
                    <a:pt x="3006" y="1991"/>
                  </a:lnTo>
                  <a:lnTo>
                    <a:pt x="2691" y="1991"/>
                  </a:lnTo>
                  <a:cubicBezTo>
                    <a:pt x="2610" y="1991"/>
                    <a:pt x="2530" y="2019"/>
                    <a:pt x="2466" y="2067"/>
                  </a:cubicBezTo>
                  <a:lnTo>
                    <a:pt x="1517" y="2791"/>
                  </a:lnTo>
                  <a:lnTo>
                    <a:pt x="1517" y="2361"/>
                  </a:lnTo>
                  <a:cubicBezTo>
                    <a:pt x="1517" y="2157"/>
                    <a:pt x="1352" y="1990"/>
                    <a:pt x="1146" y="1990"/>
                  </a:cubicBezTo>
                  <a:lnTo>
                    <a:pt x="437" y="1990"/>
                  </a:lnTo>
                  <a:lnTo>
                    <a:pt x="437" y="437"/>
                  </a:lnTo>
                  <a:lnTo>
                    <a:pt x="1535" y="437"/>
                  </a:lnTo>
                  <a:cubicBezTo>
                    <a:pt x="1655" y="437"/>
                    <a:pt x="1753" y="338"/>
                    <a:pt x="1753" y="218"/>
                  </a:cubicBezTo>
                  <a:cubicBezTo>
                    <a:pt x="1753" y="98"/>
                    <a:pt x="1655" y="0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79" name="Google Shape;2279;p4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595325" y="2888983"/>
            <a:ext cx="1452025" cy="13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0" name="Google Shape;2280;p47"/>
          <p:cNvPicPr preferRelativeResize="0"/>
          <p:nvPr/>
        </p:nvPicPr>
        <p:blipFill rotWithShape="1">
          <a:blip r:embed="rId4">
            <a:alphaModFix/>
          </a:blip>
          <a:srcRect t="12710" b="5862"/>
          <a:stretch/>
        </p:blipFill>
        <p:spPr>
          <a:xfrm rot="4418553">
            <a:off x="7499457" y="59751"/>
            <a:ext cx="1477041" cy="1202702"/>
          </a:xfrm>
          <a:prstGeom prst="rect">
            <a:avLst/>
          </a:prstGeom>
          <a:noFill/>
          <a:ln>
            <a:noFill/>
          </a:ln>
          <a:effectLst>
            <a:outerShdw blurRad="128588" dist="66675" dir="5460000" algn="bl" rotWithShape="0">
              <a:schemeClr val="dk1">
                <a:alpha val="81000"/>
              </a:schemeClr>
            </a:outerShdw>
          </a:effectLst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709B3711-0DCF-48B2-876F-B66CF902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59" y="1129434"/>
            <a:ext cx="495199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basic e-commerce website using PHP and 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features like login, product view, cart, and checkout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how to design, develop, and test a web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 bugs and improved basic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Faced some limits like no real payment and simple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useful experience in web development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C97C898-C605-4E59-B7E3-1D705105E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454" y="2365858"/>
            <a:ext cx="3556689" cy="186749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F88BF86-1836-41BB-9FA3-3C04DF8E77AA}"/>
              </a:ext>
            </a:extLst>
          </p:cNvPr>
          <p:cNvSpPr txBox="1"/>
          <p:nvPr/>
        </p:nvSpPr>
        <p:spPr>
          <a:xfrm>
            <a:off x="8600955" y="240788"/>
            <a:ext cx="393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49"/>
          <p:cNvSpPr txBox="1">
            <a:spLocks noGrp="1"/>
          </p:cNvSpPr>
          <p:nvPr>
            <p:ph type="title"/>
          </p:nvPr>
        </p:nvSpPr>
        <p:spPr>
          <a:xfrm>
            <a:off x="746449" y="1694998"/>
            <a:ext cx="7564010" cy="1228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grpSp>
        <p:nvGrpSpPr>
          <p:cNvPr id="2304" name="Google Shape;2304;p49"/>
          <p:cNvGrpSpPr/>
          <p:nvPr/>
        </p:nvGrpSpPr>
        <p:grpSpPr>
          <a:xfrm flipH="1">
            <a:off x="256988" y="3008450"/>
            <a:ext cx="1235670" cy="1050349"/>
            <a:chOff x="7598377" y="3330050"/>
            <a:chExt cx="1235670" cy="1050349"/>
          </a:xfrm>
        </p:grpSpPr>
        <p:pic>
          <p:nvPicPr>
            <p:cNvPr id="2305" name="Google Shape;2305;p49"/>
            <p:cNvPicPr preferRelativeResize="0"/>
            <p:nvPr/>
          </p:nvPicPr>
          <p:blipFill rotWithShape="1">
            <a:blip r:embed="rId3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306" name="Google Shape;2306;p49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307" name="Google Shape;2307;p49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08" name="Google Shape;2308;p49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09" name="Google Shape;2309;p49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2310" name="Google Shape;2310;p4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 flipH="1">
            <a:off x="8457111" y="3440599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1" name="Google Shape;2311;p49"/>
          <p:cNvSpPr/>
          <p:nvPr/>
        </p:nvSpPr>
        <p:spPr>
          <a:xfrm>
            <a:off x="939298" y="1642094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49"/>
          <p:cNvSpPr/>
          <p:nvPr/>
        </p:nvSpPr>
        <p:spPr>
          <a:xfrm>
            <a:off x="8001351" y="2436596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3" name="Google Shape;2313;p49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6313940">
            <a:off x="7580101" y="281619"/>
            <a:ext cx="1269401" cy="1143960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314" name="Google Shape;2314;p4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 flipH="1">
            <a:off x="-296353" y="539998"/>
            <a:ext cx="1235651" cy="114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601B86-D367-484A-943D-CA227E0CACCD}"/>
              </a:ext>
            </a:extLst>
          </p:cNvPr>
          <p:cNvSpPr txBox="1"/>
          <p:nvPr/>
        </p:nvSpPr>
        <p:spPr>
          <a:xfrm>
            <a:off x="8547792" y="181720"/>
            <a:ext cx="385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16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37"/>
          <p:cNvSpPr txBox="1">
            <a:spLocks noGrp="1"/>
          </p:cNvSpPr>
          <p:nvPr>
            <p:ph type="title"/>
          </p:nvPr>
        </p:nvSpPr>
        <p:spPr>
          <a:xfrm>
            <a:off x="410617" y="375925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MEET THE </a:t>
            </a:r>
            <a:r>
              <a:rPr lang="en" sz="3200" dirty="0">
                <a:solidFill>
                  <a:schemeClr val="lt2"/>
                </a:solidFill>
              </a:rPr>
              <a:t>TEAM</a:t>
            </a:r>
            <a:endParaRPr sz="3200" dirty="0">
              <a:solidFill>
                <a:schemeClr val="lt2"/>
              </a:solidFill>
            </a:endParaRPr>
          </a:p>
        </p:txBody>
      </p:sp>
      <p:pic>
        <p:nvPicPr>
          <p:cNvPr id="1833" name="Google Shape;1833;p3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507750" y="1312733"/>
            <a:ext cx="1452025" cy="1344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4" name="Google Shape;1834;p37"/>
          <p:cNvGrpSpPr/>
          <p:nvPr/>
        </p:nvGrpSpPr>
        <p:grpSpPr>
          <a:xfrm>
            <a:off x="5821336" y="898790"/>
            <a:ext cx="1357902" cy="1147378"/>
            <a:chOff x="2011449" y="225750"/>
            <a:chExt cx="790213" cy="667702"/>
          </a:xfrm>
        </p:grpSpPr>
        <p:pic>
          <p:nvPicPr>
            <p:cNvPr id="1835" name="Google Shape;1835;p3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2099438" y="225750"/>
              <a:ext cx="702225" cy="667702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836" name="Google Shape;1836;p37"/>
            <p:cNvGrpSpPr/>
            <p:nvPr/>
          </p:nvGrpSpPr>
          <p:grpSpPr>
            <a:xfrm>
              <a:off x="2011449" y="446025"/>
              <a:ext cx="785500" cy="283075"/>
              <a:chOff x="2011449" y="446025"/>
              <a:chExt cx="785500" cy="283075"/>
            </a:xfrm>
          </p:grpSpPr>
          <p:sp>
            <p:nvSpPr>
              <p:cNvPr id="1837" name="Google Shape;1837;p3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38" name="Google Shape;1838;p3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39" name="Google Shape;1839;p3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E77C86-F954-4B10-A9B1-5DAC1EC7BDA8}"/>
              </a:ext>
            </a:extLst>
          </p:cNvPr>
          <p:cNvSpPr txBox="1"/>
          <p:nvPr/>
        </p:nvSpPr>
        <p:spPr>
          <a:xfrm>
            <a:off x="-475930" y="2268473"/>
            <a:ext cx="5881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Tarek Hasan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0B4994-73CC-44D5-9C1F-4940EE8B4142}"/>
              </a:ext>
            </a:extLst>
          </p:cNvPr>
          <p:cNvSpPr txBox="1"/>
          <p:nvPr/>
        </p:nvSpPr>
        <p:spPr>
          <a:xfrm>
            <a:off x="359001" y="3047417"/>
            <a:ext cx="5881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Md. Mehedi Hasan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F4AECE-7518-4831-9207-8C4C30E9D77D}"/>
              </a:ext>
            </a:extLst>
          </p:cNvPr>
          <p:cNvSpPr txBox="1"/>
          <p:nvPr/>
        </p:nvSpPr>
        <p:spPr>
          <a:xfrm>
            <a:off x="-854243" y="1472479"/>
            <a:ext cx="5881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i="1" dirty="0" err="1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Tausif</a:t>
            </a:r>
            <a:r>
              <a:rPr lang="en-US" sz="24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 Ahmed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DE5C9-79C1-4EE5-975A-A99D7273CA65}"/>
              </a:ext>
            </a:extLst>
          </p:cNvPr>
          <p:cNvSpPr txBox="1"/>
          <p:nvPr/>
        </p:nvSpPr>
        <p:spPr>
          <a:xfrm>
            <a:off x="1517522" y="3843717"/>
            <a:ext cx="5881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i="1" dirty="0" err="1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Khandaker</a:t>
            </a:r>
            <a:r>
              <a:rPr lang="en-US" sz="24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 Hasan Mahmud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35289-91E0-4E92-B969-335AD1ABD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17" y="3403931"/>
            <a:ext cx="664522" cy="6706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67743D-DC8E-40CB-8CB6-F7415C5DE35D}"/>
              </a:ext>
            </a:extLst>
          </p:cNvPr>
          <p:cNvSpPr txBox="1"/>
          <p:nvPr/>
        </p:nvSpPr>
        <p:spPr>
          <a:xfrm>
            <a:off x="8585847" y="228521"/>
            <a:ext cx="295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38"/>
          <p:cNvSpPr txBox="1">
            <a:spLocks noGrp="1"/>
          </p:cNvSpPr>
          <p:nvPr>
            <p:ph type="title" idx="2"/>
          </p:nvPr>
        </p:nvSpPr>
        <p:spPr>
          <a:xfrm>
            <a:off x="-155133" y="1762078"/>
            <a:ext cx="2600718" cy="315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Oerview &amp; Scope</a:t>
            </a:r>
            <a:endParaRPr dirty="0"/>
          </a:p>
        </p:txBody>
      </p:sp>
      <p:sp>
        <p:nvSpPr>
          <p:cNvPr id="1846" name="Google Shape;1846;p38"/>
          <p:cNvSpPr txBox="1">
            <a:spLocks noGrp="1"/>
          </p:cNvSpPr>
          <p:nvPr>
            <p:ph type="title" idx="21"/>
          </p:nvPr>
        </p:nvSpPr>
        <p:spPr>
          <a:xfrm>
            <a:off x="720000" y="360727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lt2"/>
                </a:solidFill>
              </a:rPr>
              <a:t>CONTENTS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47" name="Google Shape;1847;p38"/>
          <p:cNvSpPr txBox="1">
            <a:spLocks noGrp="1"/>
          </p:cNvSpPr>
          <p:nvPr>
            <p:ph type="title" idx="4"/>
          </p:nvPr>
        </p:nvSpPr>
        <p:spPr>
          <a:xfrm>
            <a:off x="6174050" y="1709844"/>
            <a:ext cx="3301987" cy="315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Functional &amp; Non-F Requirements</a:t>
            </a:r>
            <a:endParaRPr dirty="0"/>
          </a:p>
        </p:txBody>
      </p:sp>
      <p:sp>
        <p:nvSpPr>
          <p:cNvPr id="1849" name="Google Shape;1849;p38"/>
          <p:cNvSpPr txBox="1">
            <a:spLocks noGrp="1"/>
          </p:cNvSpPr>
          <p:nvPr>
            <p:ph type="title" idx="7"/>
          </p:nvPr>
        </p:nvSpPr>
        <p:spPr>
          <a:xfrm>
            <a:off x="2094235" y="1552194"/>
            <a:ext cx="2336400" cy="315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Stakeholders</a:t>
            </a:r>
            <a:endParaRPr dirty="0"/>
          </a:p>
        </p:txBody>
      </p:sp>
      <p:sp>
        <p:nvSpPr>
          <p:cNvPr id="1851" name="Google Shape;1851;p38"/>
          <p:cNvSpPr txBox="1">
            <a:spLocks noGrp="1"/>
          </p:cNvSpPr>
          <p:nvPr>
            <p:ph type="title" idx="13"/>
          </p:nvPr>
        </p:nvSpPr>
        <p:spPr>
          <a:xfrm>
            <a:off x="122593" y="2791995"/>
            <a:ext cx="2336400" cy="315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-US" b="1" dirty="0"/>
              <a:t>Wow Features</a:t>
            </a:r>
            <a:br>
              <a:rPr lang="en-US" b="1" dirty="0"/>
            </a:br>
            <a:r>
              <a:rPr lang="en-US" b="1" dirty="0"/>
              <a:t>&amp; QFD</a:t>
            </a:r>
            <a:endParaRPr dirty="0"/>
          </a:p>
        </p:txBody>
      </p:sp>
      <p:sp>
        <p:nvSpPr>
          <p:cNvPr id="1853" name="Google Shape;1853;p38"/>
          <p:cNvSpPr txBox="1">
            <a:spLocks noGrp="1"/>
          </p:cNvSpPr>
          <p:nvPr>
            <p:ph type="title" idx="16"/>
          </p:nvPr>
        </p:nvSpPr>
        <p:spPr>
          <a:xfrm>
            <a:off x="4079285" y="1558410"/>
            <a:ext cx="2645906" cy="315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 Stack</a:t>
            </a:r>
          </a:p>
        </p:txBody>
      </p:sp>
      <p:sp>
        <p:nvSpPr>
          <p:cNvPr id="1855" name="Google Shape;1855;p38"/>
          <p:cNvSpPr txBox="1">
            <a:spLocks noGrp="1"/>
          </p:cNvSpPr>
          <p:nvPr>
            <p:ph type="title" idx="19"/>
          </p:nvPr>
        </p:nvSpPr>
        <p:spPr>
          <a:xfrm>
            <a:off x="2104348" y="2781609"/>
            <a:ext cx="2336400" cy="315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 Modeling</a:t>
            </a:r>
            <a:endParaRPr dirty="0"/>
          </a:p>
        </p:txBody>
      </p:sp>
      <p:pic>
        <p:nvPicPr>
          <p:cNvPr id="1857" name="Google Shape;1857;p38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481831" y="2929499"/>
            <a:ext cx="1201834" cy="111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8" name="Google Shape;1858;p38"/>
          <p:cNvSpPr/>
          <p:nvPr/>
        </p:nvSpPr>
        <p:spPr>
          <a:xfrm>
            <a:off x="958471" y="1137010"/>
            <a:ext cx="744021" cy="3853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2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01</a:t>
            </a:r>
          </a:p>
        </p:txBody>
      </p:sp>
      <p:sp>
        <p:nvSpPr>
          <p:cNvPr id="1859" name="Google Shape;1859;p38"/>
          <p:cNvSpPr/>
          <p:nvPr/>
        </p:nvSpPr>
        <p:spPr>
          <a:xfrm>
            <a:off x="2788256" y="1137010"/>
            <a:ext cx="968584" cy="3853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02</a:t>
            </a:r>
          </a:p>
        </p:txBody>
      </p:sp>
      <p:sp>
        <p:nvSpPr>
          <p:cNvPr id="1860" name="Google Shape;1860;p38"/>
          <p:cNvSpPr/>
          <p:nvPr/>
        </p:nvSpPr>
        <p:spPr>
          <a:xfrm>
            <a:off x="4924804" y="1139126"/>
            <a:ext cx="969589" cy="3853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03</a:t>
            </a:r>
          </a:p>
        </p:txBody>
      </p:sp>
      <p:sp>
        <p:nvSpPr>
          <p:cNvPr id="1861" name="Google Shape;1861;p38"/>
          <p:cNvSpPr/>
          <p:nvPr/>
        </p:nvSpPr>
        <p:spPr>
          <a:xfrm>
            <a:off x="7241733" y="1143994"/>
            <a:ext cx="993703" cy="3853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04</a:t>
            </a:r>
          </a:p>
        </p:txBody>
      </p:sp>
      <p:sp>
        <p:nvSpPr>
          <p:cNvPr id="1862" name="Google Shape;1862;p38"/>
          <p:cNvSpPr/>
          <p:nvPr/>
        </p:nvSpPr>
        <p:spPr>
          <a:xfrm>
            <a:off x="838904" y="2223043"/>
            <a:ext cx="983153" cy="3853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05</a:t>
            </a:r>
          </a:p>
        </p:txBody>
      </p:sp>
      <p:sp>
        <p:nvSpPr>
          <p:cNvPr id="1863" name="Google Shape;1863;p38"/>
          <p:cNvSpPr/>
          <p:nvPr/>
        </p:nvSpPr>
        <p:spPr>
          <a:xfrm>
            <a:off x="2697621" y="2231786"/>
            <a:ext cx="997722" cy="3853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06</a:t>
            </a:r>
          </a:p>
        </p:txBody>
      </p:sp>
      <p:sp>
        <p:nvSpPr>
          <p:cNvPr id="1864" name="Google Shape;1864;p38"/>
          <p:cNvSpPr/>
          <p:nvPr/>
        </p:nvSpPr>
        <p:spPr>
          <a:xfrm>
            <a:off x="348101" y="43035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38"/>
          <p:cNvSpPr/>
          <p:nvPr/>
        </p:nvSpPr>
        <p:spPr>
          <a:xfrm>
            <a:off x="6174050" y="64380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6" name="Google Shape;1866;p38"/>
          <p:cNvPicPr preferRelativeResize="0"/>
          <p:nvPr/>
        </p:nvPicPr>
        <p:blipFill rotWithShape="1">
          <a:blip r:embed="rId4">
            <a:alphaModFix/>
          </a:blip>
          <a:srcRect t="6061" b="8687"/>
          <a:stretch/>
        </p:blipFill>
        <p:spPr>
          <a:xfrm rot="5728707">
            <a:off x="7461591" y="256686"/>
            <a:ext cx="1339308" cy="1206956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9DB8AAD-64B7-4595-A05E-9E8D7F0885F0}"/>
              </a:ext>
            </a:extLst>
          </p:cNvPr>
          <p:cNvSpPr txBox="1"/>
          <p:nvPr/>
        </p:nvSpPr>
        <p:spPr>
          <a:xfrm>
            <a:off x="4570907" y="2115871"/>
            <a:ext cx="1212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3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06F8E3-B6BE-4EB0-9F6F-EBF869B2ABF4}"/>
              </a:ext>
            </a:extLst>
          </p:cNvPr>
          <p:cNvSpPr txBox="1"/>
          <p:nvPr/>
        </p:nvSpPr>
        <p:spPr>
          <a:xfrm>
            <a:off x="6944147" y="2111112"/>
            <a:ext cx="1360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3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49BB88-DA18-4D9B-8807-DA4627E0728D}"/>
              </a:ext>
            </a:extLst>
          </p:cNvPr>
          <p:cNvSpPr txBox="1"/>
          <p:nvPr/>
        </p:nvSpPr>
        <p:spPr>
          <a:xfrm>
            <a:off x="2623541" y="3261382"/>
            <a:ext cx="1145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3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10</a:t>
            </a:r>
          </a:p>
        </p:txBody>
      </p:sp>
      <p:sp>
        <p:nvSpPr>
          <p:cNvPr id="32" name="Google Shape;1855;p38">
            <a:extLst>
              <a:ext uri="{FF2B5EF4-FFF2-40B4-BE49-F238E27FC236}">
                <a16:creationId xmlns:a16="http://schemas.microsoft.com/office/drawing/2014/main" id="{4E326148-B5B2-4AE7-89B9-774444F06EDD}"/>
              </a:ext>
            </a:extLst>
          </p:cNvPr>
          <p:cNvSpPr txBox="1">
            <a:spLocks/>
          </p:cNvSpPr>
          <p:nvPr/>
        </p:nvSpPr>
        <p:spPr>
          <a:xfrm>
            <a:off x="4145654" y="2812304"/>
            <a:ext cx="215257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1" i="1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dirty="0"/>
              <a:t>Software &amp; UI Design</a:t>
            </a:r>
          </a:p>
        </p:txBody>
      </p:sp>
      <p:sp>
        <p:nvSpPr>
          <p:cNvPr id="33" name="Google Shape;1855;p38">
            <a:extLst>
              <a:ext uri="{FF2B5EF4-FFF2-40B4-BE49-F238E27FC236}">
                <a16:creationId xmlns:a16="http://schemas.microsoft.com/office/drawing/2014/main" id="{4EEBB84E-EF66-4495-AEC6-BEB3F13F4BB6}"/>
              </a:ext>
            </a:extLst>
          </p:cNvPr>
          <p:cNvSpPr txBox="1">
            <a:spLocks/>
          </p:cNvSpPr>
          <p:nvPr/>
        </p:nvSpPr>
        <p:spPr>
          <a:xfrm>
            <a:off x="6298224" y="2649116"/>
            <a:ext cx="2638087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1" i="1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dirty="0"/>
              <a:t>Software Testing</a:t>
            </a:r>
          </a:p>
        </p:txBody>
      </p:sp>
      <p:sp>
        <p:nvSpPr>
          <p:cNvPr id="34" name="Google Shape;1855;p38">
            <a:extLst>
              <a:ext uri="{FF2B5EF4-FFF2-40B4-BE49-F238E27FC236}">
                <a16:creationId xmlns:a16="http://schemas.microsoft.com/office/drawing/2014/main" id="{D8C80747-5256-4600-87FF-86A25BE999F2}"/>
              </a:ext>
            </a:extLst>
          </p:cNvPr>
          <p:cNvSpPr txBox="1">
            <a:spLocks/>
          </p:cNvSpPr>
          <p:nvPr/>
        </p:nvSpPr>
        <p:spPr>
          <a:xfrm>
            <a:off x="-22974" y="3722918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1" i="1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dirty="0"/>
              <a:t>Bug Fixes</a:t>
            </a:r>
          </a:p>
        </p:txBody>
      </p:sp>
      <p:sp>
        <p:nvSpPr>
          <p:cNvPr id="35" name="Google Shape;1855;p38">
            <a:extLst>
              <a:ext uri="{FF2B5EF4-FFF2-40B4-BE49-F238E27FC236}">
                <a16:creationId xmlns:a16="http://schemas.microsoft.com/office/drawing/2014/main" id="{B08EE9DC-D94B-464C-948C-2125CE7A7FC7}"/>
              </a:ext>
            </a:extLst>
          </p:cNvPr>
          <p:cNvSpPr txBox="1">
            <a:spLocks/>
          </p:cNvSpPr>
          <p:nvPr/>
        </p:nvSpPr>
        <p:spPr>
          <a:xfrm>
            <a:off x="4008992" y="3757593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1" i="1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dirty="0"/>
              <a:t>Future 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4DB4B5-D338-4966-843A-420DAF356F35}"/>
              </a:ext>
            </a:extLst>
          </p:cNvPr>
          <p:cNvSpPr txBox="1"/>
          <p:nvPr/>
        </p:nvSpPr>
        <p:spPr>
          <a:xfrm>
            <a:off x="4604251" y="3267709"/>
            <a:ext cx="1145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3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5EBF49-85D2-4D4A-A49B-79BE2B92BDB9}"/>
              </a:ext>
            </a:extLst>
          </p:cNvPr>
          <p:cNvSpPr txBox="1"/>
          <p:nvPr/>
        </p:nvSpPr>
        <p:spPr>
          <a:xfrm>
            <a:off x="578966" y="3234237"/>
            <a:ext cx="1145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3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F394B4-85CF-4AC1-909D-4619310FC425}"/>
              </a:ext>
            </a:extLst>
          </p:cNvPr>
          <p:cNvSpPr txBox="1"/>
          <p:nvPr/>
        </p:nvSpPr>
        <p:spPr>
          <a:xfrm>
            <a:off x="7044326" y="3268912"/>
            <a:ext cx="1145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3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12</a:t>
            </a:r>
          </a:p>
        </p:txBody>
      </p:sp>
      <p:sp>
        <p:nvSpPr>
          <p:cNvPr id="39" name="Google Shape;1855;p38">
            <a:extLst>
              <a:ext uri="{FF2B5EF4-FFF2-40B4-BE49-F238E27FC236}">
                <a16:creationId xmlns:a16="http://schemas.microsoft.com/office/drawing/2014/main" id="{0AA7EDC4-0944-4EA0-BFB4-7D3C4941854A}"/>
              </a:ext>
            </a:extLst>
          </p:cNvPr>
          <p:cNvSpPr txBox="1">
            <a:spLocks/>
          </p:cNvSpPr>
          <p:nvPr/>
        </p:nvSpPr>
        <p:spPr>
          <a:xfrm>
            <a:off x="1970222" y="3732436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1" i="1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dirty="0"/>
              <a:t>Deployment</a:t>
            </a:r>
          </a:p>
        </p:txBody>
      </p:sp>
      <p:sp>
        <p:nvSpPr>
          <p:cNvPr id="41" name="Google Shape;1855;p38">
            <a:extLst>
              <a:ext uri="{FF2B5EF4-FFF2-40B4-BE49-F238E27FC236}">
                <a16:creationId xmlns:a16="http://schemas.microsoft.com/office/drawing/2014/main" id="{EE86B0EB-FCC2-44B0-B92C-93C8AB64F44A}"/>
              </a:ext>
            </a:extLst>
          </p:cNvPr>
          <p:cNvSpPr txBox="1">
            <a:spLocks/>
          </p:cNvSpPr>
          <p:nvPr/>
        </p:nvSpPr>
        <p:spPr>
          <a:xfrm>
            <a:off x="6449067" y="3722918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1" i="1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en Dots"/>
              <a:buNone/>
              <a:defRPr sz="2400" b="1" i="1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F43890-750F-4EED-A4A2-396E109E2A0A}"/>
              </a:ext>
            </a:extLst>
          </p:cNvPr>
          <p:cNvSpPr txBox="1"/>
          <p:nvPr/>
        </p:nvSpPr>
        <p:spPr>
          <a:xfrm>
            <a:off x="8490268" y="141538"/>
            <a:ext cx="317178" cy="315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752426" y="763526"/>
            <a:ext cx="5875200" cy="10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Oerview &amp; Scope</a:t>
            </a:r>
            <a:endParaRPr b="1" i="1" dirty="0"/>
          </a:p>
        </p:txBody>
      </p:sp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975" y="4087625"/>
            <a:ext cx="552900" cy="5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8650" y="216625"/>
            <a:ext cx="1556101" cy="1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5787026" y="3552286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820812" y="1196284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39"/>
          <p:cNvSpPr/>
          <p:nvPr/>
        </p:nvSpPr>
        <p:spPr>
          <a:xfrm>
            <a:off x="6414176" y="637356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73F76D9-08D9-4EF2-9167-646AA7CD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08" y="1584724"/>
            <a:ext cx="53944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dynamic web platform for online shopping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include browsing, purchasing,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used: PHP, MySQL, Bootstrap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feedback, seller info, and real-time tracking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5FA301B-9896-4F08-9A65-AD580889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76" y="2949690"/>
            <a:ext cx="35734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auth, product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 and order system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0F8458-7BA8-4BA1-9645-0D667C41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732" y="1551771"/>
            <a:ext cx="3673742" cy="1135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9867F6-91E0-443C-8AD0-0552FF222729}"/>
              </a:ext>
            </a:extLst>
          </p:cNvPr>
          <p:cNvSpPr txBox="1"/>
          <p:nvPr/>
        </p:nvSpPr>
        <p:spPr>
          <a:xfrm>
            <a:off x="8547975" y="157848"/>
            <a:ext cx="295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41"/>
          <p:cNvSpPr txBox="1">
            <a:spLocks noGrp="1"/>
          </p:cNvSpPr>
          <p:nvPr>
            <p:ph type="title" idx="2"/>
          </p:nvPr>
        </p:nvSpPr>
        <p:spPr>
          <a:xfrm>
            <a:off x="1371068" y="337258"/>
            <a:ext cx="4360200" cy="6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Stakeholders</a:t>
            </a:r>
          </a:p>
        </p:txBody>
      </p:sp>
      <p:pic>
        <p:nvPicPr>
          <p:cNvPr id="1903" name="Google Shape;1903;p41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59505" y="522037"/>
            <a:ext cx="1452025" cy="13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41"/>
          <p:cNvPicPr preferRelativeResize="0"/>
          <p:nvPr/>
        </p:nvPicPr>
        <p:blipFill rotWithShape="1">
          <a:blip r:embed="rId4">
            <a:alphaModFix/>
          </a:blip>
          <a:srcRect t="4915"/>
          <a:stretch/>
        </p:blipFill>
        <p:spPr>
          <a:xfrm>
            <a:off x="6898375" y="3654225"/>
            <a:ext cx="1996701" cy="18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41"/>
          <p:cNvSpPr/>
          <p:nvPr/>
        </p:nvSpPr>
        <p:spPr>
          <a:xfrm>
            <a:off x="3730699" y="1777150"/>
            <a:ext cx="1682601" cy="8714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1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1"/>
              </a:solidFill>
              <a:latin typeface="Zen Dots"/>
            </a:endParaRPr>
          </a:p>
        </p:txBody>
      </p:sp>
      <p:sp>
        <p:nvSpPr>
          <p:cNvPr id="1906" name="Google Shape;1906;p41"/>
          <p:cNvSpPr/>
          <p:nvPr/>
        </p:nvSpPr>
        <p:spPr>
          <a:xfrm>
            <a:off x="1246237" y="352879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41"/>
          <p:cNvSpPr/>
          <p:nvPr/>
        </p:nvSpPr>
        <p:spPr>
          <a:xfrm>
            <a:off x="5140808" y="308587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41"/>
          <p:cNvGrpSpPr/>
          <p:nvPr/>
        </p:nvGrpSpPr>
        <p:grpSpPr>
          <a:xfrm rot="8993877" flipH="1">
            <a:off x="-987316" y="2263821"/>
            <a:ext cx="3213651" cy="3261884"/>
            <a:chOff x="7374951" y="493051"/>
            <a:chExt cx="1769049" cy="1795600"/>
          </a:xfrm>
        </p:grpSpPr>
        <p:pic>
          <p:nvPicPr>
            <p:cNvPr id="1909" name="Google Shape;1909;p41"/>
            <p:cNvPicPr preferRelativeResize="0"/>
            <p:nvPr/>
          </p:nvPicPr>
          <p:blipFill rotWithShape="1">
            <a:blip r:embed="rId5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1910" name="Google Shape;1910;p41"/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12" name="Google Shape;1912;p41"/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13" name="Google Shape;1913;p41"/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1914" name="Google Shape;1914;p41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7617556">
            <a:off x="6865587" y="163128"/>
            <a:ext cx="1525128" cy="1374417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094B64-6D12-47C3-BD6B-3879D8BE9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980" y="15638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Customers, Sellers, Administrators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Payment Providers, Delivery Partners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Developers, System Admins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2454C-1731-4970-9D0B-72EF27235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323" y="2180625"/>
            <a:ext cx="5227051" cy="22964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59E87D-D47D-46D8-8FCC-1E52729EF017}"/>
              </a:ext>
            </a:extLst>
          </p:cNvPr>
          <p:cNvSpPr txBox="1"/>
          <p:nvPr/>
        </p:nvSpPr>
        <p:spPr>
          <a:xfrm>
            <a:off x="8600004" y="154698"/>
            <a:ext cx="295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42"/>
          <p:cNvSpPr txBox="1">
            <a:spLocks noGrp="1"/>
          </p:cNvSpPr>
          <p:nvPr>
            <p:ph type="title"/>
          </p:nvPr>
        </p:nvSpPr>
        <p:spPr>
          <a:xfrm>
            <a:off x="533388" y="383750"/>
            <a:ext cx="4231089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 Stack</a:t>
            </a:r>
            <a:br>
              <a:rPr lang="en-US" dirty="0"/>
            </a:br>
            <a:endParaRPr lang="en-US" dirty="0"/>
          </a:p>
        </p:txBody>
      </p:sp>
      <p:pic>
        <p:nvPicPr>
          <p:cNvPr id="1927" name="Google Shape;1927;p42"/>
          <p:cNvPicPr preferRelativeResize="0"/>
          <p:nvPr/>
        </p:nvPicPr>
        <p:blipFill rotWithShape="1">
          <a:blip r:embed="rId3">
            <a:alphaModFix/>
          </a:blip>
          <a:srcRect t="4915"/>
          <a:stretch/>
        </p:blipFill>
        <p:spPr>
          <a:xfrm>
            <a:off x="3437252" y="3969349"/>
            <a:ext cx="831262" cy="790401"/>
          </a:xfrm>
          <a:prstGeom prst="rect">
            <a:avLst/>
          </a:prstGeom>
          <a:noFill/>
          <a:ln>
            <a:noFill/>
          </a:ln>
          <a:effectLst>
            <a:outerShdw blurRad="142875" dist="76200" dir="5460000" algn="bl" rotWithShape="0">
              <a:schemeClr val="dk1">
                <a:alpha val="75000"/>
              </a:schemeClr>
            </a:outerShdw>
          </a:effectLst>
        </p:spPr>
      </p:pic>
      <p:pic>
        <p:nvPicPr>
          <p:cNvPr id="1928" name="Google Shape;1928;p42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-991275" y="1447545"/>
            <a:ext cx="1452025" cy="13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9" name="Google Shape;192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0061" y="797251"/>
            <a:ext cx="561101" cy="56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128B7C-DEDB-4538-BF78-894463A8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20" y="1595060"/>
            <a:ext cx="379142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HTML, CSS, 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PHP, Node.js (Express)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XAMPP,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Figma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BD8A9-29C3-40FA-A13C-64E8DCDFA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827" y="1562371"/>
            <a:ext cx="4360508" cy="2783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860D8A-DDBE-42FD-8C94-A5F141B8DC7A}"/>
              </a:ext>
            </a:extLst>
          </p:cNvPr>
          <p:cNvSpPr txBox="1"/>
          <p:nvPr/>
        </p:nvSpPr>
        <p:spPr>
          <a:xfrm>
            <a:off x="8596090" y="123354"/>
            <a:ext cx="295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43"/>
          <p:cNvSpPr txBox="1">
            <a:spLocks noGrp="1"/>
          </p:cNvSpPr>
          <p:nvPr>
            <p:ph type="subTitle" idx="2"/>
          </p:nvPr>
        </p:nvSpPr>
        <p:spPr>
          <a:xfrm>
            <a:off x="956569" y="2219384"/>
            <a:ext cx="3615431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Sign-up/login, cart, </a:t>
            </a:r>
            <a:r>
              <a:rPr lang="en-US" dirty="0" err="1"/>
              <a:t>wishlist</a:t>
            </a:r>
            <a:r>
              <a:rPr lang="en-US" dirty="0"/>
              <a:t>, order tracking</a:t>
            </a:r>
          </a:p>
        </p:txBody>
      </p:sp>
      <p:sp>
        <p:nvSpPr>
          <p:cNvPr id="1936" name="Google Shape;1936;p43"/>
          <p:cNvSpPr txBox="1">
            <a:spLocks noGrp="1"/>
          </p:cNvSpPr>
          <p:nvPr>
            <p:ph type="title"/>
          </p:nvPr>
        </p:nvSpPr>
        <p:spPr>
          <a:xfrm>
            <a:off x="280769" y="54104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&amp; Non-F </a:t>
            </a:r>
            <a:r>
              <a:rPr lang="en-US" dirty="0">
                <a:solidFill>
                  <a:schemeClr val="lt2"/>
                </a:solidFill>
              </a:rPr>
              <a:t>Requirements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937" name="Google Shape;1937;p43"/>
          <p:cNvSpPr txBox="1">
            <a:spLocks noGrp="1"/>
          </p:cNvSpPr>
          <p:nvPr>
            <p:ph type="title" idx="3"/>
          </p:nvPr>
        </p:nvSpPr>
        <p:spPr>
          <a:xfrm>
            <a:off x="514377" y="1919684"/>
            <a:ext cx="4677516" cy="29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</a:t>
            </a:r>
            <a:r>
              <a:rPr lang="en-US" dirty="0">
                <a:solidFill>
                  <a:schemeClr val="lt2"/>
                </a:solidFill>
              </a:rPr>
              <a:t>Requirements:</a:t>
            </a:r>
            <a:endParaRPr dirty="0"/>
          </a:p>
        </p:txBody>
      </p:sp>
      <p:sp>
        <p:nvSpPr>
          <p:cNvPr id="1938" name="Google Shape;1938;p43"/>
          <p:cNvSpPr txBox="1">
            <a:spLocks noGrp="1"/>
          </p:cNvSpPr>
          <p:nvPr>
            <p:ph type="title" idx="4"/>
          </p:nvPr>
        </p:nvSpPr>
        <p:spPr>
          <a:xfrm>
            <a:off x="637600" y="2734087"/>
            <a:ext cx="4046367" cy="29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Non-F </a:t>
            </a:r>
            <a:r>
              <a:rPr lang="en-US" dirty="0">
                <a:solidFill>
                  <a:schemeClr val="lt2"/>
                </a:solidFill>
              </a:rPr>
              <a:t>Requirements:</a:t>
            </a:r>
            <a:endParaRPr dirty="0"/>
          </a:p>
        </p:txBody>
      </p:sp>
      <p:grpSp>
        <p:nvGrpSpPr>
          <p:cNvPr id="1968" name="Google Shape;1968;p43"/>
          <p:cNvGrpSpPr/>
          <p:nvPr/>
        </p:nvGrpSpPr>
        <p:grpSpPr>
          <a:xfrm>
            <a:off x="7823849" y="674759"/>
            <a:ext cx="446667" cy="371798"/>
            <a:chOff x="2909906" y="2610311"/>
            <a:chExt cx="446667" cy="371798"/>
          </a:xfrm>
        </p:grpSpPr>
        <p:sp>
          <p:nvSpPr>
            <p:cNvPr id="1969" name="Google Shape;1969;p43"/>
            <p:cNvSpPr/>
            <p:nvPr/>
          </p:nvSpPr>
          <p:spPr>
            <a:xfrm>
              <a:off x="2909906" y="2610311"/>
              <a:ext cx="446667" cy="371798"/>
            </a:xfrm>
            <a:custGeom>
              <a:avLst/>
              <a:gdLst/>
              <a:ahLst/>
              <a:cxnLst/>
              <a:rect l="l" t="t" r="r" b="b"/>
              <a:pathLst>
                <a:path w="14915" h="12415" extrusionOk="0">
                  <a:moveTo>
                    <a:pt x="13418" y="1443"/>
                  </a:moveTo>
                  <a:cubicBezTo>
                    <a:pt x="13460" y="1443"/>
                    <a:pt x="13493" y="1477"/>
                    <a:pt x="13493" y="1519"/>
                  </a:cubicBezTo>
                  <a:lnTo>
                    <a:pt x="13493" y="8424"/>
                  </a:lnTo>
                  <a:lnTo>
                    <a:pt x="1421" y="8424"/>
                  </a:lnTo>
                  <a:lnTo>
                    <a:pt x="1421" y="1519"/>
                  </a:lnTo>
                  <a:cubicBezTo>
                    <a:pt x="1421" y="1477"/>
                    <a:pt x="1455" y="1443"/>
                    <a:pt x="1497" y="1443"/>
                  </a:cubicBezTo>
                  <a:close/>
                  <a:moveTo>
                    <a:pt x="14477" y="8860"/>
                  </a:moveTo>
                  <a:lnTo>
                    <a:pt x="14477" y="9528"/>
                  </a:lnTo>
                  <a:cubicBezTo>
                    <a:pt x="14477" y="9716"/>
                    <a:pt x="14325" y="9868"/>
                    <a:pt x="14139" y="9868"/>
                  </a:cubicBezTo>
                  <a:lnTo>
                    <a:pt x="777" y="9868"/>
                  </a:lnTo>
                  <a:cubicBezTo>
                    <a:pt x="590" y="9868"/>
                    <a:pt x="438" y="9716"/>
                    <a:pt x="438" y="9528"/>
                  </a:cubicBezTo>
                  <a:lnTo>
                    <a:pt x="438" y="8860"/>
                  </a:lnTo>
                  <a:close/>
                  <a:moveTo>
                    <a:pt x="8332" y="10304"/>
                  </a:moveTo>
                  <a:cubicBezTo>
                    <a:pt x="8390" y="10649"/>
                    <a:pt x="8534" y="11395"/>
                    <a:pt x="8785" y="11977"/>
                  </a:cubicBezTo>
                  <a:lnTo>
                    <a:pt x="6130" y="11977"/>
                  </a:lnTo>
                  <a:cubicBezTo>
                    <a:pt x="6381" y="11396"/>
                    <a:pt x="6525" y="10649"/>
                    <a:pt x="6582" y="10304"/>
                  </a:cubicBezTo>
                  <a:close/>
                  <a:moveTo>
                    <a:pt x="12288" y="0"/>
                  </a:moveTo>
                  <a:cubicBezTo>
                    <a:pt x="12168" y="0"/>
                    <a:pt x="12069" y="99"/>
                    <a:pt x="12069" y="219"/>
                  </a:cubicBezTo>
                  <a:cubicBezTo>
                    <a:pt x="12069" y="338"/>
                    <a:pt x="12168" y="437"/>
                    <a:pt x="12288" y="437"/>
                  </a:cubicBezTo>
                  <a:lnTo>
                    <a:pt x="14139" y="437"/>
                  </a:lnTo>
                  <a:cubicBezTo>
                    <a:pt x="14325" y="437"/>
                    <a:pt x="14477" y="588"/>
                    <a:pt x="14477" y="776"/>
                  </a:cubicBezTo>
                  <a:lnTo>
                    <a:pt x="14477" y="8421"/>
                  </a:lnTo>
                  <a:lnTo>
                    <a:pt x="13931" y="8421"/>
                  </a:lnTo>
                  <a:lnTo>
                    <a:pt x="13931" y="1519"/>
                  </a:lnTo>
                  <a:cubicBezTo>
                    <a:pt x="13931" y="1236"/>
                    <a:pt x="13701" y="1006"/>
                    <a:pt x="13418" y="1006"/>
                  </a:cubicBezTo>
                  <a:lnTo>
                    <a:pt x="1497" y="1006"/>
                  </a:lnTo>
                  <a:cubicBezTo>
                    <a:pt x="1214" y="1006"/>
                    <a:pt x="984" y="1236"/>
                    <a:pt x="984" y="1519"/>
                  </a:cubicBezTo>
                  <a:lnTo>
                    <a:pt x="984" y="8424"/>
                  </a:lnTo>
                  <a:lnTo>
                    <a:pt x="438" y="8424"/>
                  </a:lnTo>
                  <a:lnTo>
                    <a:pt x="438" y="777"/>
                  </a:lnTo>
                  <a:cubicBezTo>
                    <a:pt x="438" y="589"/>
                    <a:pt x="590" y="439"/>
                    <a:pt x="776" y="439"/>
                  </a:cubicBezTo>
                  <a:lnTo>
                    <a:pt x="11270" y="439"/>
                  </a:lnTo>
                  <a:cubicBezTo>
                    <a:pt x="11390" y="439"/>
                    <a:pt x="11488" y="340"/>
                    <a:pt x="11488" y="220"/>
                  </a:cubicBezTo>
                  <a:cubicBezTo>
                    <a:pt x="11488" y="100"/>
                    <a:pt x="11390" y="1"/>
                    <a:pt x="11270" y="1"/>
                  </a:cubicBezTo>
                  <a:lnTo>
                    <a:pt x="776" y="1"/>
                  </a:lnTo>
                  <a:cubicBezTo>
                    <a:pt x="349" y="1"/>
                    <a:pt x="1" y="350"/>
                    <a:pt x="1" y="777"/>
                  </a:cubicBezTo>
                  <a:lnTo>
                    <a:pt x="1" y="9528"/>
                  </a:lnTo>
                  <a:cubicBezTo>
                    <a:pt x="1" y="9956"/>
                    <a:pt x="349" y="10304"/>
                    <a:pt x="776" y="10304"/>
                  </a:cubicBezTo>
                  <a:lnTo>
                    <a:pt x="6138" y="10304"/>
                  </a:lnTo>
                  <a:cubicBezTo>
                    <a:pt x="6069" y="10698"/>
                    <a:pt x="5908" y="11474"/>
                    <a:pt x="5647" y="11977"/>
                  </a:cubicBezTo>
                  <a:lnTo>
                    <a:pt x="4433" y="11977"/>
                  </a:lnTo>
                  <a:cubicBezTo>
                    <a:pt x="4313" y="11977"/>
                    <a:pt x="4215" y="12075"/>
                    <a:pt x="4215" y="12196"/>
                  </a:cubicBezTo>
                  <a:cubicBezTo>
                    <a:pt x="4215" y="12316"/>
                    <a:pt x="4313" y="12414"/>
                    <a:pt x="4433" y="12414"/>
                  </a:cubicBezTo>
                  <a:lnTo>
                    <a:pt x="10481" y="12414"/>
                  </a:lnTo>
                  <a:cubicBezTo>
                    <a:pt x="10601" y="12414"/>
                    <a:pt x="10700" y="12316"/>
                    <a:pt x="10700" y="12196"/>
                  </a:cubicBezTo>
                  <a:cubicBezTo>
                    <a:pt x="10700" y="12075"/>
                    <a:pt x="10601" y="11977"/>
                    <a:pt x="10481" y="11977"/>
                  </a:cubicBezTo>
                  <a:lnTo>
                    <a:pt x="9267" y="11977"/>
                  </a:lnTo>
                  <a:cubicBezTo>
                    <a:pt x="9005" y="11475"/>
                    <a:pt x="8845" y="10699"/>
                    <a:pt x="8775" y="10304"/>
                  </a:cubicBezTo>
                  <a:lnTo>
                    <a:pt x="14138" y="10304"/>
                  </a:lnTo>
                  <a:cubicBezTo>
                    <a:pt x="14566" y="10304"/>
                    <a:pt x="14914" y="9956"/>
                    <a:pt x="14914" y="9528"/>
                  </a:cubicBezTo>
                  <a:lnTo>
                    <a:pt x="14914" y="777"/>
                  </a:lnTo>
                  <a:cubicBezTo>
                    <a:pt x="14914" y="348"/>
                    <a:pt x="14566" y="0"/>
                    <a:pt x="14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3"/>
            <p:cNvSpPr/>
            <p:nvPr/>
          </p:nvSpPr>
          <p:spPr>
            <a:xfrm>
              <a:off x="3009362" y="2687246"/>
              <a:ext cx="247756" cy="141622"/>
            </a:xfrm>
            <a:custGeom>
              <a:avLst/>
              <a:gdLst/>
              <a:ahLst/>
              <a:cxnLst/>
              <a:rect l="l" t="t" r="r" b="b"/>
              <a:pathLst>
                <a:path w="8273" h="4729" extrusionOk="0">
                  <a:moveTo>
                    <a:pt x="4149" y="0"/>
                  </a:moveTo>
                  <a:cubicBezTo>
                    <a:pt x="3172" y="0"/>
                    <a:pt x="2296" y="611"/>
                    <a:pt x="1947" y="1508"/>
                  </a:cubicBezTo>
                  <a:cubicBezTo>
                    <a:pt x="1842" y="1487"/>
                    <a:pt x="1736" y="1477"/>
                    <a:pt x="1627" y="1477"/>
                  </a:cubicBezTo>
                  <a:cubicBezTo>
                    <a:pt x="730" y="1477"/>
                    <a:pt x="1" y="2205"/>
                    <a:pt x="1" y="3103"/>
                  </a:cubicBezTo>
                  <a:cubicBezTo>
                    <a:pt x="1" y="3999"/>
                    <a:pt x="729" y="4729"/>
                    <a:pt x="1627" y="4729"/>
                  </a:cubicBezTo>
                  <a:lnTo>
                    <a:pt x="2230" y="4729"/>
                  </a:lnTo>
                  <a:cubicBezTo>
                    <a:pt x="2351" y="4729"/>
                    <a:pt x="2449" y="4630"/>
                    <a:pt x="2449" y="4510"/>
                  </a:cubicBezTo>
                  <a:cubicBezTo>
                    <a:pt x="2449" y="4390"/>
                    <a:pt x="2351" y="4291"/>
                    <a:pt x="2230" y="4291"/>
                  </a:cubicBezTo>
                  <a:lnTo>
                    <a:pt x="1627" y="4291"/>
                  </a:lnTo>
                  <a:cubicBezTo>
                    <a:pt x="971" y="4291"/>
                    <a:pt x="437" y="3758"/>
                    <a:pt x="437" y="3103"/>
                  </a:cubicBezTo>
                  <a:cubicBezTo>
                    <a:pt x="437" y="2448"/>
                    <a:pt x="971" y="1914"/>
                    <a:pt x="1627" y="1914"/>
                  </a:cubicBezTo>
                  <a:cubicBezTo>
                    <a:pt x="1760" y="1914"/>
                    <a:pt x="1890" y="1936"/>
                    <a:pt x="2016" y="1979"/>
                  </a:cubicBezTo>
                  <a:cubicBezTo>
                    <a:pt x="2039" y="1987"/>
                    <a:pt x="2064" y="1991"/>
                    <a:pt x="2088" y="1991"/>
                  </a:cubicBezTo>
                  <a:cubicBezTo>
                    <a:pt x="2123" y="1991"/>
                    <a:pt x="2157" y="1983"/>
                    <a:pt x="2189" y="1966"/>
                  </a:cubicBezTo>
                  <a:cubicBezTo>
                    <a:pt x="2242" y="1938"/>
                    <a:pt x="2282" y="1890"/>
                    <a:pt x="2298" y="1832"/>
                  </a:cubicBezTo>
                  <a:cubicBezTo>
                    <a:pt x="2534" y="1011"/>
                    <a:pt x="3296" y="436"/>
                    <a:pt x="4151" y="436"/>
                  </a:cubicBezTo>
                  <a:cubicBezTo>
                    <a:pt x="4750" y="436"/>
                    <a:pt x="5305" y="709"/>
                    <a:pt x="5673" y="1184"/>
                  </a:cubicBezTo>
                  <a:cubicBezTo>
                    <a:pt x="5716" y="1238"/>
                    <a:pt x="5780" y="1268"/>
                    <a:pt x="5847" y="1268"/>
                  </a:cubicBezTo>
                  <a:cubicBezTo>
                    <a:pt x="5865" y="1268"/>
                    <a:pt x="5884" y="1266"/>
                    <a:pt x="5902" y="1261"/>
                  </a:cubicBezTo>
                  <a:cubicBezTo>
                    <a:pt x="6031" y="1226"/>
                    <a:pt x="6164" y="1210"/>
                    <a:pt x="6296" y="1210"/>
                  </a:cubicBezTo>
                  <a:cubicBezTo>
                    <a:pt x="7144" y="1210"/>
                    <a:pt x="7836" y="1900"/>
                    <a:pt x="7836" y="2749"/>
                  </a:cubicBezTo>
                  <a:cubicBezTo>
                    <a:pt x="7836" y="3599"/>
                    <a:pt x="7144" y="4289"/>
                    <a:pt x="6296" y="4289"/>
                  </a:cubicBezTo>
                  <a:lnTo>
                    <a:pt x="3234" y="4289"/>
                  </a:lnTo>
                  <a:cubicBezTo>
                    <a:pt x="3114" y="4289"/>
                    <a:pt x="3015" y="4386"/>
                    <a:pt x="3015" y="4507"/>
                  </a:cubicBezTo>
                  <a:cubicBezTo>
                    <a:pt x="3015" y="4627"/>
                    <a:pt x="3114" y="4725"/>
                    <a:pt x="3234" y="4725"/>
                  </a:cubicBezTo>
                  <a:lnTo>
                    <a:pt x="6296" y="4725"/>
                  </a:lnTo>
                  <a:cubicBezTo>
                    <a:pt x="7386" y="4725"/>
                    <a:pt x="8272" y="3839"/>
                    <a:pt x="8272" y="2749"/>
                  </a:cubicBezTo>
                  <a:cubicBezTo>
                    <a:pt x="8272" y="1660"/>
                    <a:pt x="7384" y="773"/>
                    <a:pt x="6295" y="773"/>
                  </a:cubicBezTo>
                  <a:cubicBezTo>
                    <a:pt x="6172" y="773"/>
                    <a:pt x="6049" y="785"/>
                    <a:pt x="5927" y="807"/>
                  </a:cubicBezTo>
                  <a:cubicBezTo>
                    <a:pt x="5477" y="293"/>
                    <a:pt x="4837" y="0"/>
                    <a:pt x="4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3"/>
            <p:cNvSpPr/>
            <p:nvPr/>
          </p:nvSpPr>
          <p:spPr>
            <a:xfrm>
              <a:off x="3105703" y="2729382"/>
              <a:ext cx="55073" cy="68430"/>
            </a:xfrm>
            <a:custGeom>
              <a:avLst/>
              <a:gdLst/>
              <a:ahLst/>
              <a:cxnLst/>
              <a:rect l="l" t="t" r="r" b="b"/>
              <a:pathLst>
                <a:path w="1839" h="2285" extrusionOk="0">
                  <a:moveTo>
                    <a:pt x="928" y="0"/>
                  </a:moveTo>
                  <a:cubicBezTo>
                    <a:pt x="808" y="0"/>
                    <a:pt x="711" y="99"/>
                    <a:pt x="711" y="219"/>
                  </a:cubicBezTo>
                  <a:lnTo>
                    <a:pt x="711" y="1456"/>
                  </a:lnTo>
                  <a:lnTo>
                    <a:pt x="415" y="1094"/>
                  </a:lnTo>
                  <a:cubicBezTo>
                    <a:pt x="372" y="1041"/>
                    <a:pt x="309" y="1013"/>
                    <a:pt x="245" y="1013"/>
                  </a:cubicBezTo>
                  <a:cubicBezTo>
                    <a:pt x="197" y="1013"/>
                    <a:pt x="148" y="1030"/>
                    <a:pt x="107" y="1063"/>
                  </a:cubicBezTo>
                  <a:cubicBezTo>
                    <a:pt x="13" y="1138"/>
                    <a:pt x="0" y="1276"/>
                    <a:pt x="76" y="1370"/>
                  </a:cubicBezTo>
                  <a:cubicBezTo>
                    <a:pt x="76" y="1370"/>
                    <a:pt x="756" y="2204"/>
                    <a:pt x="759" y="2208"/>
                  </a:cubicBezTo>
                  <a:cubicBezTo>
                    <a:pt x="801" y="2259"/>
                    <a:pt x="864" y="2285"/>
                    <a:pt x="927" y="2285"/>
                  </a:cubicBezTo>
                  <a:cubicBezTo>
                    <a:pt x="992" y="2285"/>
                    <a:pt x="1057" y="2258"/>
                    <a:pt x="1099" y="2205"/>
                  </a:cubicBezTo>
                  <a:lnTo>
                    <a:pt x="1764" y="1367"/>
                  </a:lnTo>
                  <a:cubicBezTo>
                    <a:pt x="1839" y="1273"/>
                    <a:pt x="1823" y="1136"/>
                    <a:pt x="1729" y="1059"/>
                  </a:cubicBezTo>
                  <a:cubicBezTo>
                    <a:pt x="1689" y="1028"/>
                    <a:pt x="1641" y="1013"/>
                    <a:pt x="1594" y="1013"/>
                  </a:cubicBezTo>
                  <a:cubicBezTo>
                    <a:pt x="1529" y="1013"/>
                    <a:pt x="1466" y="1041"/>
                    <a:pt x="1422" y="1095"/>
                  </a:cubicBezTo>
                  <a:lnTo>
                    <a:pt x="1145" y="1443"/>
                  </a:lnTo>
                  <a:lnTo>
                    <a:pt x="1145" y="217"/>
                  </a:lnTo>
                  <a:cubicBezTo>
                    <a:pt x="1147" y="97"/>
                    <a:pt x="1049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72" name="Google Shape;1972;p43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633975" y="2939695"/>
            <a:ext cx="1452025" cy="1344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3" name="Google Shape;1973;p43"/>
          <p:cNvGrpSpPr/>
          <p:nvPr/>
        </p:nvGrpSpPr>
        <p:grpSpPr>
          <a:xfrm>
            <a:off x="4132769" y="4016701"/>
            <a:ext cx="667682" cy="667682"/>
            <a:chOff x="9011850" y="1484962"/>
            <a:chExt cx="552900" cy="552900"/>
          </a:xfrm>
        </p:grpSpPr>
        <p:pic>
          <p:nvPicPr>
            <p:cNvPr id="1974" name="Google Shape;1974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51000"/>
                </a:schemeClr>
              </a:outerShdw>
            </a:effectLst>
          </p:spPr>
        </p:pic>
        <p:pic>
          <p:nvPicPr>
            <p:cNvPr id="1975" name="Google Shape;1975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51000"/>
                </a:schemeClr>
              </a:outerShdw>
            </a:effectLst>
          </p:spPr>
        </p:pic>
        <p:pic>
          <p:nvPicPr>
            <p:cNvPr id="1976" name="Google Shape;1976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51000"/>
                </a:schemeClr>
              </a:outerShdw>
            </a:effectLst>
          </p:spPr>
        </p:pic>
        <p:pic>
          <p:nvPicPr>
            <p:cNvPr id="1977" name="Google Shape;1977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51000"/>
                </a:schemeClr>
              </a:outerShdw>
            </a:effectLst>
          </p:spPr>
        </p:pic>
      </p:grpSp>
      <p:grpSp>
        <p:nvGrpSpPr>
          <p:cNvPr id="1978" name="Google Shape;1978;p43"/>
          <p:cNvGrpSpPr/>
          <p:nvPr/>
        </p:nvGrpSpPr>
        <p:grpSpPr>
          <a:xfrm rot="1669547" flipH="1">
            <a:off x="-370177" y="-200815"/>
            <a:ext cx="1769107" cy="1795659"/>
            <a:chOff x="7374951" y="493051"/>
            <a:chExt cx="1769049" cy="1795600"/>
          </a:xfrm>
        </p:grpSpPr>
        <p:pic>
          <p:nvPicPr>
            <p:cNvPr id="1979" name="Google Shape;1979;p43"/>
            <p:cNvPicPr preferRelativeResize="0"/>
            <p:nvPr/>
          </p:nvPicPr>
          <p:blipFill rotWithShape="1">
            <a:blip r:embed="rId5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1980" name="Google Shape;1980;p43"/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1981" name="Google Shape;1981;p43"/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82" name="Google Shape;1982;p43"/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83" name="Google Shape;1983;p43"/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18B463B-3EF7-498B-B4CC-3D3CB3CC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54" y="3150051"/>
            <a:ext cx="39517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 time &lt; 2 seconds under normal load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optimization for fast page loading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267100F-4A21-450C-B881-B532BE050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54" y="3611878"/>
            <a:ext cx="3892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Security, performance (&lt;3s load), 95% uptime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557530-61A8-497E-93F5-B32BE57C7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480" y="1167493"/>
            <a:ext cx="3712576" cy="34328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387C6E3-9E26-47C9-A5B5-01EF2C33156B}"/>
              </a:ext>
            </a:extLst>
          </p:cNvPr>
          <p:cNvSpPr txBox="1"/>
          <p:nvPr/>
        </p:nvSpPr>
        <p:spPr>
          <a:xfrm>
            <a:off x="8618520" y="134449"/>
            <a:ext cx="295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44"/>
          <p:cNvSpPr txBox="1">
            <a:spLocks noGrp="1"/>
          </p:cNvSpPr>
          <p:nvPr>
            <p:ph type="title"/>
          </p:nvPr>
        </p:nvSpPr>
        <p:spPr>
          <a:xfrm>
            <a:off x="629273" y="2535365"/>
            <a:ext cx="2394900" cy="287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Wow Features</a:t>
            </a:r>
            <a:endParaRPr dirty="0"/>
          </a:p>
        </p:txBody>
      </p:sp>
      <p:sp>
        <p:nvSpPr>
          <p:cNvPr id="1990" name="Google Shape;1990;p44"/>
          <p:cNvSpPr txBox="1">
            <a:spLocks noGrp="1"/>
          </p:cNvSpPr>
          <p:nvPr>
            <p:ph type="title" idx="2"/>
          </p:nvPr>
        </p:nvSpPr>
        <p:spPr>
          <a:xfrm>
            <a:off x="-58640" y="1325031"/>
            <a:ext cx="2394900" cy="287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2"/>
                </a:solidFill>
              </a:rPr>
              <a:t>QFD</a:t>
            </a:r>
            <a:endParaRPr dirty="0"/>
          </a:p>
        </p:txBody>
      </p:sp>
      <p:sp>
        <p:nvSpPr>
          <p:cNvPr id="1994" name="Google Shape;1994;p44"/>
          <p:cNvSpPr txBox="1">
            <a:spLocks noGrp="1"/>
          </p:cNvSpPr>
          <p:nvPr>
            <p:ph type="title" idx="6"/>
          </p:nvPr>
        </p:nvSpPr>
        <p:spPr>
          <a:xfrm>
            <a:off x="496681" y="375812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Wow Features </a:t>
            </a:r>
            <a:r>
              <a:rPr lang="en-US" dirty="0">
                <a:solidFill>
                  <a:schemeClr val="lt2"/>
                </a:solidFill>
              </a:rPr>
              <a:t>&amp; QFD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009" name="Google Shape;2009;p44"/>
          <p:cNvGrpSpPr/>
          <p:nvPr/>
        </p:nvGrpSpPr>
        <p:grpSpPr>
          <a:xfrm>
            <a:off x="2935499" y="2516581"/>
            <a:ext cx="292032" cy="385618"/>
            <a:chOff x="3549315" y="1422743"/>
            <a:chExt cx="318881" cy="446697"/>
          </a:xfrm>
        </p:grpSpPr>
        <p:sp>
          <p:nvSpPr>
            <p:cNvPr id="2010" name="Google Shape;2010;p44"/>
            <p:cNvSpPr/>
            <p:nvPr/>
          </p:nvSpPr>
          <p:spPr>
            <a:xfrm>
              <a:off x="3549315" y="1422743"/>
              <a:ext cx="318881" cy="446697"/>
            </a:xfrm>
            <a:custGeom>
              <a:avLst/>
              <a:gdLst/>
              <a:ahLst/>
              <a:cxnLst/>
              <a:rect l="l" t="t" r="r" b="b"/>
              <a:pathLst>
                <a:path w="10648" h="14916" extrusionOk="0">
                  <a:moveTo>
                    <a:pt x="8197" y="801"/>
                  </a:moveTo>
                  <a:lnTo>
                    <a:pt x="9948" y="2807"/>
                  </a:lnTo>
                  <a:lnTo>
                    <a:pt x="8197" y="2807"/>
                  </a:lnTo>
                  <a:lnTo>
                    <a:pt x="8197" y="801"/>
                  </a:lnTo>
                  <a:close/>
                  <a:moveTo>
                    <a:pt x="219" y="0"/>
                  </a:moveTo>
                  <a:cubicBezTo>
                    <a:pt x="99" y="0"/>
                    <a:pt x="0" y="99"/>
                    <a:pt x="0" y="219"/>
                  </a:cubicBezTo>
                  <a:lnTo>
                    <a:pt x="0" y="14696"/>
                  </a:lnTo>
                  <a:cubicBezTo>
                    <a:pt x="0" y="14817"/>
                    <a:pt x="99" y="14915"/>
                    <a:pt x="219" y="14915"/>
                  </a:cubicBezTo>
                  <a:lnTo>
                    <a:pt x="10430" y="14915"/>
                  </a:lnTo>
                  <a:cubicBezTo>
                    <a:pt x="10550" y="14915"/>
                    <a:pt x="10647" y="14817"/>
                    <a:pt x="10647" y="14696"/>
                  </a:cubicBezTo>
                  <a:lnTo>
                    <a:pt x="10647" y="3023"/>
                  </a:lnTo>
                  <a:cubicBezTo>
                    <a:pt x="10646" y="2971"/>
                    <a:pt x="10626" y="2920"/>
                    <a:pt x="10593" y="2881"/>
                  </a:cubicBezTo>
                  <a:lnTo>
                    <a:pt x="8144" y="77"/>
                  </a:lnTo>
                  <a:cubicBezTo>
                    <a:pt x="8102" y="30"/>
                    <a:pt x="8044" y="2"/>
                    <a:pt x="7979" y="2"/>
                  </a:cubicBezTo>
                  <a:lnTo>
                    <a:pt x="3370" y="2"/>
                  </a:lnTo>
                  <a:cubicBezTo>
                    <a:pt x="3249" y="2"/>
                    <a:pt x="3152" y="100"/>
                    <a:pt x="3152" y="220"/>
                  </a:cubicBezTo>
                  <a:cubicBezTo>
                    <a:pt x="3152" y="340"/>
                    <a:pt x="3249" y="439"/>
                    <a:pt x="3370" y="439"/>
                  </a:cubicBezTo>
                  <a:lnTo>
                    <a:pt x="7761" y="439"/>
                  </a:lnTo>
                  <a:lnTo>
                    <a:pt x="7761" y="3024"/>
                  </a:lnTo>
                  <a:cubicBezTo>
                    <a:pt x="7761" y="3145"/>
                    <a:pt x="7859" y="3243"/>
                    <a:pt x="7979" y="3243"/>
                  </a:cubicBezTo>
                  <a:lnTo>
                    <a:pt x="10211" y="3243"/>
                  </a:lnTo>
                  <a:lnTo>
                    <a:pt x="10211" y="14481"/>
                  </a:lnTo>
                  <a:lnTo>
                    <a:pt x="437" y="14481"/>
                  </a:lnTo>
                  <a:lnTo>
                    <a:pt x="437" y="438"/>
                  </a:lnTo>
                  <a:lnTo>
                    <a:pt x="2359" y="438"/>
                  </a:lnTo>
                  <a:cubicBezTo>
                    <a:pt x="2479" y="438"/>
                    <a:pt x="2578" y="339"/>
                    <a:pt x="2578" y="219"/>
                  </a:cubicBezTo>
                  <a:cubicBezTo>
                    <a:pt x="2578" y="99"/>
                    <a:pt x="2479" y="0"/>
                    <a:pt x="2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4"/>
            <p:cNvSpPr/>
            <p:nvPr/>
          </p:nvSpPr>
          <p:spPr>
            <a:xfrm>
              <a:off x="3610857" y="1753243"/>
              <a:ext cx="23838" cy="13087"/>
            </a:xfrm>
            <a:custGeom>
              <a:avLst/>
              <a:gdLst/>
              <a:ahLst/>
              <a:cxnLst/>
              <a:rect l="l" t="t" r="r" b="b"/>
              <a:pathLst>
                <a:path w="796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577" y="437"/>
                  </a:lnTo>
                  <a:cubicBezTo>
                    <a:pt x="697" y="437"/>
                    <a:pt x="796" y="338"/>
                    <a:pt x="796" y="218"/>
                  </a:cubicBezTo>
                  <a:cubicBezTo>
                    <a:pt x="796" y="98"/>
                    <a:pt x="697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4"/>
            <p:cNvSpPr/>
            <p:nvPr/>
          </p:nvSpPr>
          <p:spPr>
            <a:xfrm>
              <a:off x="3610857" y="1776902"/>
              <a:ext cx="23838" cy="13087"/>
            </a:xfrm>
            <a:custGeom>
              <a:avLst/>
              <a:gdLst/>
              <a:ahLst/>
              <a:cxnLst/>
              <a:rect l="l" t="t" r="r" b="b"/>
              <a:pathLst>
                <a:path w="796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577" y="437"/>
                  </a:lnTo>
                  <a:cubicBezTo>
                    <a:pt x="697" y="437"/>
                    <a:pt x="796" y="338"/>
                    <a:pt x="796" y="218"/>
                  </a:cubicBezTo>
                  <a:cubicBezTo>
                    <a:pt x="796" y="98"/>
                    <a:pt x="697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4"/>
            <p:cNvSpPr/>
            <p:nvPr/>
          </p:nvSpPr>
          <p:spPr>
            <a:xfrm>
              <a:off x="3610857" y="1800561"/>
              <a:ext cx="23838" cy="13087"/>
            </a:xfrm>
            <a:custGeom>
              <a:avLst/>
              <a:gdLst/>
              <a:ahLst/>
              <a:cxnLst/>
              <a:rect l="l" t="t" r="r" b="b"/>
              <a:pathLst>
                <a:path w="796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577" y="437"/>
                  </a:lnTo>
                  <a:cubicBezTo>
                    <a:pt x="697" y="437"/>
                    <a:pt x="796" y="338"/>
                    <a:pt x="796" y="218"/>
                  </a:cubicBezTo>
                  <a:cubicBezTo>
                    <a:pt x="796" y="98"/>
                    <a:pt x="697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4"/>
            <p:cNvSpPr/>
            <p:nvPr/>
          </p:nvSpPr>
          <p:spPr>
            <a:xfrm>
              <a:off x="3696208" y="1753243"/>
              <a:ext cx="23868" cy="13087"/>
            </a:xfrm>
            <a:custGeom>
              <a:avLst/>
              <a:gdLst/>
              <a:ahLst/>
              <a:cxnLst/>
              <a:rect l="l" t="t" r="r" b="b"/>
              <a:pathLst>
                <a:path w="797" h="437" extrusionOk="0">
                  <a:moveTo>
                    <a:pt x="220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20" y="437"/>
                  </a:cubicBezTo>
                  <a:lnTo>
                    <a:pt x="577" y="437"/>
                  </a:lnTo>
                  <a:cubicBezTo>
                    <a:pt x="698" y="437"/>
                    <a:pt x="796" y="338"/>
                    <a:pt x="796" y="218"/>
                  </a:cubicBezTo>
                  <a:cubicBezTo>
                    <a:pt x="796" y="98"/>
                    <a:pt x="698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4"/>
            <p:cNvSpPr/>
            <p:nvPr/>
          </p:nvSpPr>
          <p:spPr>
            <a:xfrm>
              <a:off x="3696208" y="1776902"/>
              <a:ext cx="23868" cy="13087"/>
            </a:xfrm>
            <a:custGeom>
              <a:avLst/>
              <a:gdLst/>
              <a:ahLst/>
              <a:cxnLst/>
              <a:rect l="l" t="t" r="r" b="b"/>
              <a:pathLst>
                <a:path w="797" h="437" extrusionOk="0">
                  <a:moveTo>
                    <a:pt x="220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20" y="437"/>
                  </a:cubicBezTo>
                  <a:lnTo>
                    <a:pt x="577" y="437"/>
                  </a:lnTo>
                  <a:cubicBezTo>
                    <a:pt x="698" y="437"/>
                    <a:pt x="796" y="338"/>
                    <a:pt x="796" y="218"/>
                  </a:cubicBezTo>
                  <a:cubicBezTo>
                    <a:pt x="796" y="98"/>
                    <a:pt x="698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3696208" y="1800561"/>
              <a:ext cx="23868" cy="13087"/>
            </a:xfrm>
            <a:custGeom>
              <a:avLst/>
              <a:gdLst/>
              <a:ahLst/>
              <a:cxnLst/>
              <a:rect l="l" t="t" r="r" b="b"/>
              <a:pathLst>
                <a:path w="797" h="437" extrusionOk="0">
                  <a:moveTo>
                    <a:pt x="220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20" y="437"/>
                  </a:cubicBezTo>
                  <a:lnTo>
                    <a:pt x="577" y="437"/>
                  </a:lnTo>
                  <a:cubicBezTo>
                    <a:pt x="698" y="437"/>
                    <a:pt x="796" y="338"/>
                    <a:pt x="796" y="218"/>
                  </a:cubicBezTo>
                  <a:cubicBezTo>
                    <a:pt x="796" y="98"/>
                    <a:pt x="698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3587558" y="1538938"/>
              <a:ext cx="242395" cy="298427"/>
            </a:xfrm>
            <a:custGeom>
              <a:avLst/>
              <a:gdLst/>
              <a:ahLst/>
              <a:cxnLst/>
              <a:rect l="l" t="t" r="r" b="b"/>
              <a:pathLst>
                <a:path w="8094" h="9965" extrusionOk="0">
                  <a:moveTo>
                    <a:pt x="1176" y="435"/>
                  </a:moveTo>
                  <a:cubicBezTo>
                    <a:pt x="1561" y="435"/>
                    <a:pt x="1875" y="749"/>
                    <a:pt x="1875" y="1134"/>
                  </a:cubicBezTo>
                  <a:cubicBezTo>
                    <a:pt x="1875" y="1518"/>
                    <a:pt x="1561" y="1832"/>
                    <a:pt x="1176" y="1832"/>
                  </a:cubicBezTo>
                  <a:cubicBezTo>
                    <a:pt x="792" y="1832"/>
                    <a:pt x="478" y="1518"/>
                    <a:pt x="478" y="1134"/>
                  </a:cubicBezTo>
                  <a:cubicBezTo>
                    <a:pt x="478" y="749"/>
                    <a:pt x="792" y="435"/>
                    <a:pt x="1176" y="435"/>
                  </a:cubicBezTo>
                  <a:close/>
                  <a:moveTo>
                    <a:pt x="4026" y="435"/>
                  </a:moveTo>
                  <a:cubicBezTo>
                    <a:pt x="4410" y="435"/>
                    <a:pt x="4724" y="749"/>
                    <a:pt x="4724" y="1134"/>
                  </a:cubicBezTo>
                  <a:cubicBezTo>
                    <a:pt x="4724" y="1518"/>
                    <a:pt x="4410" y="1832"/>
                    <a:pt x="4026" y="1832"/>
                  </a:cubicBezTo>
                  <a:cubicBezTo>
                    <a:pt x="3641" y="1832"/>
                    <a:pt x="3327" y="1518"/>
                    <a:pt x="3327" y="1134"/>
                  </a:cubicBezTo>
                  <a:cubicBezTo>
                    <a:pt x="3327" y="749"/>
                    <a:pt x="3641" y="435"/>
                    <a:pt x="4026" y="435"/>
                  </a:cubicBezTo>
                  <a:close/>
                  <a:moveTo>
                    <a:pt x="6877" y="435"/>
                  </a:moveTo>
                  <a:cubicBezTo>
                    <a:pt x="7261" y="435"/>
                    <a:pt x="7575" y="749"/>
                    <a:pt x="7575" y="1134"/>
                  </a:cubicBezTo>
                  <a:cubicBezTo>
                    <a:pt x="7575" y="1518"/>
                    <a:pt x="7261" y="1832"/>
                    <a:pt x="6877" y="1832"/>
                  </a:cubicBezTo>
                  <a:cubicBezTo>
                    <a:pt x="6492" y="1832"/>
                    <a:pt x="6178" y="1518"/>
                    <a:pt x="6178" y="1134"/>
                  </a:cubicBezTo>
                  <a:cubicBezTo>
                    <a:pt x="6178" y="749"/>
                    <a:pt x="6492" y="435"/>
                    <a:pt x="6877" y="435"/>
                  </a:cubicBezTo>
                  <a:close/>
                  <a:moveTo>
                    <a:pt x="5745" y="3657"/>
                  </a:moveTo>
                  <a:lnTo>
                    <a:pt x="5745" y="4800"/>
                  </a:lnTo>
                  <a:lnTo>
                    <a:pt x="2307" y="4800"/>
                  </a:lnTo>
                  <a:lnTo>
                    <a:pt x="2307" y="3657"/>
                  </a:lnTo>
                  <a:close/>
                  <a:moveTo>
                    <a:pt x="1917" y="6804"/>
                  </a:moveTo>
                  <a:lnTo>
                    <a:pt x="1917" y="9526"/>
                  </a:lnTo>
                  <a:lnTo>
                    <a:pt x="436" y="9526"/>
                  </a:lnTo>
                  <a:lnTo>
                    <a:pt x="436" y="6804"/>
                  </a:lnTo>
                  <a:close/>
                  <a:moveTo>
                    <a:pt x="4766" y="6804"/>
                  </a:moveTo>
                  <a:lnTo>
                    <a:pt x="4766" y="9526"/>
                  </a:lnTo>
                  <a:lnTo>
                    <a:pt x="3286" y="9526"/>
                  </a:lnTo>
                  <a:lnTo>
                    <a:pt x="3286" y="6804"/>
                  </a:lnTo>
                  <a:close/>
                  <a:moveTo>
                    <a:pt x="1176" y="0"/>
                  </a:moveTo>
                  <a:cubicBezTo>
                    <a:pt x="551" y="0"/>
                    <a:pt x="42" y="509"/>
                    <a:pt x="42" y="1134"/>
                  </a:cubicBezTo>
                  <a:cubicBezTo>
                    <a:pt x="42" y="1685"/>
                    <a:pt x="437" y="2145"/>
                    <a:pt x="960" y="2247"/>
                  </a:cubicBezTo>
                  <a:lnTo>
                    <a:pt x="960" y="3821"/>
                  </a:lnTo>
                  <a:cubicBezTo>
                    <a:pt x="960" y="3942"/>
                    <a:pt x="1057" y="4040"/>
                    <a:pt x="1177" y="4040"/>
                  </a:cubicBezTo>
                  <a:lnTo>
                    <a:pt x="1873" y="4040"/>
                  </a:lnTo>
                  <a:lnTo>
                    <a:pt x="1873" y="4425"/>
                  </a:lnTo>
                  <a:lnTo>
                    <a:pt x="1177" y="4425"/>
                  </a:lnTo>
                  <a:cubicBezTo>
                    <a:pt x="1057" y="4425"/>
                    <a:pt x="960" y="4523"/>
                    <a:pt x="960" y="4643"/>
                  </a:cubicBezTo>
                  <a:lnTo>
                    <a:pt x="960" y="6368"/>
                  </a:lnTo>
                  <a:lnTo>
                    <a:pt x="219" y="6368"/>
                  </a:lnTo>
                  <a:cubicBezTo>
                    <a:pt x="98" y="6368"/>
                    <a:pt x="0" y="6467"/>
                    <a:pt x="0" y="6587"/>
                  </a:cubicBezTo>
                  <a:lnTo>
                    <a:pt x="0" y="9746"/>
                  </a:lnTo>
                  <a:cubicBezTo>
                    <a:pt x="0" y="9865"/>
                    <a:pt x="98" y="9964"/>
                    <a:pt x="219" y="9964"/>
                  </a:cubicBezTo>
                  <a:lnTo>
                    <a:pt x="2135" y="9964"/>
                  </a:lnTo>
                  <a:cubicBezTo>
                    <a:pt x="2255" y="9964"/>
                    <a:pt x="2353" y="9865"/>
                    <a:pt x="2353" y="9746"/>
                  </a:cubicBezTo>
                  <a:lnTo>
                    <a:pt x="2353" y="6587"/>
                  </a:lnTo>
                  <a:cubicBezTo>
                    <a:pt x="2353" y="6467"/>
                    <a:pt x="2255" y="6368"/>
                    <a:pt x="2135" y="6368"/>
                  </a:cubicBezTo>
                  <a:lnTo>
                    <a:pt x="1395" y="6368"/>
                  </a:lnTo>
                  <a:lnTo>
                    <a:pt x="1395" y="4862"/>
                  </a:lnTo>
                  <a:lnTo>
                    <a:pt x="1872" y="4862"/>
                  </a:lnTo>
                  <a:lnTo>
                    <a:pt x="1872" y="5020"/>
                  </a:lnTo>
                  <a:cubicBezTo>
                    <a:pt x="1872" y="5140"/>
                    <a:pt x="1970" y="5238"/>
                    <a:pt x="2091" y="5238"/>
                  </a:cubicBezTo>
                  <a:lnTo>
                    <a:pt x="3809" y="5238"/>
                  </a:lnTo>
                  <a:lnTo>
                    <a:pt x="3809" y="6369"/>
                  </a:lnTo>
                  <a:lnTo>
                    <a:pt x="3069" y="6369"/>
                  </a:lnTo>
                  <a:cubicBezTo>
                    <a:pt x="2949" y="6369"/>
                    <a:pt x="2850" y="6468"/>
                    <a:pt x="2850" y="6588"/>
                  </a:cubicBezTo>
                  <a:lnTo>
                    <a:pt x="2850" y="9747"/>
                  </a:lnTo>
                  <a:cubicBezTo>
                    <a:pt x="2850" y="9867"/>
                    <a:pt x="2949" y="9965"/>
                    <a:pt x="3069" y="9965"/>
                  </a:cubicBezTo>
                  <a:lnTo>
                    <a:pt x="4985" y="9965"/>
                  </a:lnTo>
                  <a:cubicBezTo>
                    <a:pt x="5105" y="9965"/>
                    <a:pt x="5204" y="9867"/>
                    <a:pt x="5204" y="9747"/>
                  </a:cubicBezTo>
                  <a:lnTo>
                    <a:pt x="5204" y="6588"/>
                  </a:lnTo>
                  <a:cubicBezTo>
                    <a:pt x="5204" y="6468"/>
                    <a:pt x="5105" y="6369"/>
                    <a:pt x="4985" y="6369"/>
                  </a:cubicBezTo>
                  <a:lnTo>
                    <a:pt x="4244" y="6369"/>
                  </a:lnTo>
                  <a:lnTo>
                    <a:pt x="4244" y="5238"/>
                  </a:lnTo>
                  <a:lnTo>
                    <a:pt x="5963" y="5238"/>
                  </a:lnTo>
                  <a:cubicBezTo>
                    <a:pt x="6084" y="5238"/>
                    <a:pt x="6182" y="5140"/>
                    <a:pt x="6182" y="5020"/>
                  </a:cubicBezTo>
                  <a:lnTo>
                    <a:pt x="6182" y="4862"/>
                  </a:lnTo>
                  <a:lnTo>
                    <a:pt x="6659" y="4862"/>
                  </a:lnTo>
                  <a:lnTo>
                    <a:pt x="6659" y="6368"/>
                  </a:lnTo>
                  <a:lnTo>
                    <a:pt x="5959" y="6368"/>
                  </a:lnTo>
                  <a:cubicBezTo>
                    <a:pt x="5839" y="6368"/>
                    <a:pt x="5740" y="6467"/>
                    <a:pt x="5740" y="6587"/>
                  </a:cubicBezTo>
                  <a:lnTo>
                    <a:pt x="5740" y="9746"/>
                  </a:lnTo>
                  <a:cubicBezTo>
                    <a:pt x="5740" y="9865"/>
                    <a:pt x="5839" y="9964"/>
                    <a:pt x="5959" y="9964"/>
                  </a:cubicBezTo>
                  <a:lnTo>
                    <a:pt x="7875" y="9964"/>
                  </a:lnTo>
                  <a:cubicBezTo>
                    <a:pt x="7995" y="9964"/>
                    <a:pt x="8094" y="9865"/>
                    <a:pt x="8094" y="9746"/>
                  </a:cubicBezTo>
                  <a:lnTo>
                    <a:pt x="8094" y="8955"/>
                  </a:lnTo>
                  <a:cubicBezTo>
                    <a:pt x="8094" y="8836"/>
                    <a:pt x="7995" y="8737"/>
                    <a:pt x="7875" y="8737"/>
                  </a:cubicBezTo>
                  <a:cubicBezTo>
                    <a:pt x="7755" y="8737"/>
                    <a:pt x="7657" y="8836"/>
                    <a:pt x="7657" y="8955"/>
                  </a:cubicBezTo>
                  <a:lnTo>
                    <a:pt x="7657" y="9527"/>
                  </a:lnTo>
                  <a:lnTo>
                    <a:pt x="6177" y="9527"/>
                  </a:lnTo>
                  <a:lnTo>
                    <a:pt x="6177" y="6805"/>
                  </a:lnTo>
                  <a:lnTo>
                    <a:pt x="7657" y="6805"/>
                  </a:lnTo>
                  <a:lnTo>
                    <a:pt x="7657" y="7939"/>
                  </a:lnTo>
                  <a:cubicBezTo>
                    <a:pt x="7657" y="8059"/>
                    <a:pt x="7755" y="8158"/>
                    <a:pt x="7875" y="8158"/>
                  </a:cubicBezTo>
                  <a:cubicBezTo>
                    <a:pt x="7995" y="8158"/>
                    <a:pt x="8094" y="8059"/>
                    <a:pt x="8094" y="7939"/>
                  </a:cubicBezTo>
                  <a:lnTo>
                    <a:pt x="8094" y="6587"/>
                  </a:lnTo>
                  <a:cubicBezTo>
                    <a:pt x="8094" y="6467"/>
                    <a:pt x="7995" y="6368"/>
                    <a:pt x="7875" y="6368"/>
                  </a:cubicBezTo>
                  <a:lnTo>
                    <a:pt x="7094" y="6368"/>
                  </a:lnTo>
                  <a:lnTo>
                    <a:pt x="7094" y="4643"/>
                  </a:lnTo>
                  <a:cubicBezTo>
                    <a:pt x="7094" y="4523"/>
                    <a:pt x="6996" y="4424"/>
                    <a:pt x="6876" y="4424"/>
                  </a:cubicBezTo>
                  <a:lnTo>
                    <a:pt x="6180" y="4424"/>
                  </a:lnTo>
                  <a:lnTo>
                    <a:pt x="6180" y="4040"/>
                  </a:lnTo>
                  <a:lnTo>
                    <a:pt x="6876" y="4040"/>
                  </a:lnTo>
                  <a:cubicBezTo>
                    <a:pt x="6996" y="4040"/>
                    <a:pt x="7094" y="3942"/>
                    <a:pt x="7094" y="3821"/>
                  </a:cubicBezTo>
                  <a:lnTo>
                    <a:pt x="7094" y="2247"/>
                  </a:lnTo>
                  <a:cubicBezTo>
                    <a:pt x="7617" y="2145"/>
                    <a:pt x="8011" y="1685"/>
                    <a:pt x="8011" y="1133"/>
                  </a:cubicBezTo>
                  <a:cubicBezTo>
                    <a:pt x="8011" y="509"/>
                    <a:pt x="7502" y="0"/>
                    <a:pt x="6878" y="0"/>
                  </a:cubicBezTo>
                  <a:cubicBezTo>
                    <a:pt x="6252" y="0"/>
                    <a:pt x="5744" y="509"/>
                    <a:pt x="5744" y="1133"/>
                  </a:cubicBezTo>
                  <a:cubicBezTo>
                    <a:pt x="5744" y="1685"/>
                    <a:pt x="6138" y="2145"/>
                    <a:pt x="6660" y="2247"/>
                  </a:cubicBezTo>
                  <a:lnTo>
                    <a:pt x="6660" y="3605"/>
                  </a:lnTo>
                  <a:lnTo>
                    <a:pt x="6183" y="3605"/>
                  </a:lnTo>
                  <a:lnTo>
                    <a:pt x="6183" y="3440"/>
                  </a:lnTo>
                  <a:cubicBezTo>
                    <a:pt x="6183" y="3319"/>
                    <a:pt x="6085" y="3222"/>
                    <a:pt x="5964" y="3222"/>
                  </a:cubicBezTo>
                  <a:lnTo>
                    <a:pt x="4246" y="3222"/>
                  </a:lnTo>
                  <a:lnTo>
                    <a:pt x="4246" y="2247"/>
                  </a:lnTo>
                  <a:cubicBezTo>
                    <a:pt x="4767" y="2145"/>
                    <a:pt x="5163" y="1685"/>
                    <a:pt x="5163" y="1134"/>
                  </a:cubicBezTo>
                  <a:cubicBezTo>
                    <a:pt x="5163" y="509"/>
                    <a:pt x="4654" y="0"/>
                    <a:pt x="4029" y="0"/>
                  </a:cubicBezTo>
                  <a:cubicBezTo>
                    <a:pt x="3404" y="0"/>
                    <a:pt x="2895" y="509"/>
                    <a:pt x="2895" y="1134"/>
                  </a:cubicBezTo>
                  <a:cubicBezTo>
                    <a:pt x="2895" y="1685"/>
                    <a:pt x="3290" y="2145"/>
                    <a:pt x="3812" y="2247"/>
                  </a:cubicBezTo>
                  <a:lnTo>
                    <a:pt x="3812" y="3222"/>
                  </a:lnTo>
                  <a:lnTo>
                    <a:pt x="2090" y="3222"/>
                  </a:lnTo>
                  <a:cubicBezTo>
                    <a:pt x="1969" y="3222"/>
                    <a:pt x="1871" y="3319"/>
                    <a:pt x="1871" y="3440"/>
                  </a:cubicBezTo>
                  <a:lnTo>
                    <a:pt x="1871" y="3605"/>
                  </a:lnTo>
                  <a:lnTo>
                    <a:pt x="1394" y="3605"/>
                  </a:lnTo>
                  <a:lnTo>
                    <a:pt x="1394" y="2247"/>
                  </a:lnTo>
                  <a:cubicBezTo>
                    <a:pt x="1915" y="2145"/>
                    <a:pt x="2310" y="1685"/>
                    <a:pt x="2310" y="1134"/>
                  </a:cubicBezTo>
                  <a:cubicBezTo>
                    <a:pt x="2310" y="509"/>
                    <a:pt x="1802" y="0"/>
                    <a:pt x="1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3782726" y="1753273"/>
              <a:ext cx="23868" cy="13087"/>
            </a:xfrm>
            <a:custGeom>
              <a:avLst/>
              <a:gdLst/>
              <a:ahLst/>
              <a:cxnLst/>
              <a:rect l="l" t="t" r="r" b="b"/>
              <a:pathLst>
                <a:path w="797" h="437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77" y="437"/>
                  </a:lnTo>
                  <a:cubicBezTo>
                    <a:pt x="698" y="437"/>
                    <a:pt x="796" y="339"/>
                    <a:pt x="796" y="219"/>
                  </a:cubicBezTo>
                  <a:cubicBezTo>
                    <a:pt x="796" y="99"/>
                    <a:pt x="700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3782726" y="1776932"/>
              <a:ext cx="23868" cy="13087"/>
            </a:xfrm>
            <a:custGeom>
              <a:avLst/>
              <a:gdLst/>
              <a:ahLst/>
              <a:cxnLst/>
              <a:rect l="l" t="t" r="r" b="b"/>
              <a:pathLst>
                <a:path w="797" h="437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77" y="437"/>
                  </a:lnTo>
                  <a:cubicBezTo>
                    <a:pt x="698" y="437"/>
                    <a:pt x="796" y="339"/>
                    <a:pt x="796" y="219"/>
                  </a:cubicBezTo>
                  <a:cubicBezTo>
                    <a:pt x="796" y="97"/>
                    <a:pt x="700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3782726" y="1800561"/>
              <a:ext cx="23868" cy="13087"/>
            </a:xfrm>
            <a:custGeom>
              <a:avLst/>
              <a:gdLst/>
              <a:ahLst/>
              <a:cxnLst/>
              <a:rect l="l" t="t" r="r" b="b"/>
              <a:pathLst>
                <a:path w="797" h="437" extrusionOk="0">
                  <a:moveTo>
                    <a:pt x="220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20" y="437"/>
                  </a:cubicBezTo>
                  <a:lnTo>
                    <a:pt x="577" y="437"/>
                  </a:lnTo>
                  <a:cubicBezTo>
                    <a:pt x="698" y="437"/>
                    <a:pt x="796" y="338"/>
                    <a:pt x="796" y="218"/>
                  </a:cubicBezTo>
                  <a:cubicBezTo>
                    <a:pt x="796" y="98"/>
                    <a:pt x="700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1" name="Google Shape;2021;p44"/>
          <p:cNvGrpSpPr/>
          <p:nvPr/>
        </p:nvGrpSpPr>
        <p:grpSpPr>
          <a:xfrm>
            <a:off x="1603404" y="1305358"/>
            <a:ext cx="446637" cy="264255"/>
            <a:chOff x="6938384" y="2023370"/>
            <a:chExt cx="446637" cy="395547"/>
          </a:xfrm>
        </p:grpSpPr>
        <p:sp>
          <p:nvSpPr>
            <p:cNvPr id="2022" name="Google Shape;2022;p44"/>
            <p:cNvSpPr/>
            <p:nvPr/>
          </p:nvSpPr>
          <p:spPr>
            <a:xfrm>
              <a:off x="6938384" y="2023370"/>
              <a:ext cx="446637" cy="395547"/>
            </a:xfrm>
            <a:custGeom>
              <a:avLst/>
              <a:gdLst/>
              <a:ahLst/>
              <a:cxnLst/>
              <a:rect l="l" t="t" r="r" b="b"/>
              <a:pathLst>
                <a:path w="14914" h="13208" extrusionOk="0">
                  <a:moveTo>
                    <a:pt x="14478" y="2309"/>
                  </a:moveTo>
                  <a:lnTo>
                    <a:pt x="14478" y="12474"/>
                  </a:lnTo>
                  <a:lnTo>
                    <a:pt x="14477" y="12474"/>
                  </a:lnTo>
                  <a:cubicBezTo>
                    <a:pt x="14477" y="12638"/>
                    <a:pt x="14343" y="12772"/>
                    <a:pt x="14179" y="12772"/>
                  </a:cubicBezTo>
                  <a:lnTo>
                    <a:pt x="4779" y="12772"/>
                  </a:lnTo>
                  <a:lnTo>
                    <a:pt x="4779" y="6321"/>
                  </a:lnTo>
                  <a:cubicBezTo>
                    <a:pt x="4779" y="6201"/>
                    <a:pt x="4682" y="6102"/>
                    <a:pt x="4562" y="6102"/>
                  </a:cubicBezTo>
                  <a:cubicBezTo>
                    <a:pt x="4441" y="6102"/>
                    <a:pt x="4343" y="6201"/>
                    <a:pt x="4343" y="6321"/>
                  </a:cubicBezTo>
                  <a:lnTo>
                    <a:pt x="4343" y="12768"/>
                  </a:lnTo>
                  <a:lnTo>
                    <a:pt x="737" y="12768"/>
                  </a:lnTo>
                  <a:cubicBezTo>
                    <a:pt x="572" y="12768"/>
                    <a:pt x="439" y="12635"/>
                    <a:pt x="439" y="12469"/>
                  </a:cubicBezTo>
                  <a:lnTo>
                    <a:pt x="439" y="2309"/>
                  </a:lnTo>
                  <a:lnTo>
                    <a:pt x="4344" y="2309"/>
                  </a:lnTo>
                  <a:lnTo>
                    <a:pt x="4344" y="5321"/>
                  </a:lnTo>
                  <a:cubicBezTo>
                    <a:pt x="4344" y="5440"/>
                    <a:pt x="4442" y="5538"/>
                    <a:pt x="4563" y="5538"/>
                  </a:cubicBezTo>
                  <a:cubicBezTo>
                    <a:pt x="4683" y="5538"/>
                    <a:pt x="4781" y="5440"/>
                    <a:pt x="4781" y="5321"/>
                  </a:cubicBezTo>
                  <a:lnTo>
                    <a:pt x="4781" y="2309"/>
                  </a:lnTo>
                  <a:close/>
                  <a:moveTo>
                    <a:pt x="735" y="1"/>
                  </a:moveTo>
                  <a:cubicBezTo>
                    <a:pt x="330" y="1"/>
                    <a:pt x="1" y="331"/>
                    <a:pt x="1" y="735"/>
                  </a:cubicBezTo>
                  <a:lnTo>
                    <a:pt x="1" y="12469"/>
                  </a:lnTo>
                  <a:lnTo>
                    <a:pt x="1" y="12470"/>
                  </a:lnTo>
                  <a:lnTo>
                    <a:pt x="1" y="12473"/>
                  </a:lnTo>
                  <a:cubicBezTo>
                    <a:pt x="1" y="12877"/>
                    <a:pt x="330" y="13207"/>
                    <a:pt x="735" y="13207"/>
                  </a:cubicBezTo>
                  <a:lnTo>
                    <a:pt x="14178" y="13207"/>
                  </a:lnTo>
                  <a:cubicBezTo>
                    <a:pt x="14583" y="13207"/>
                    <a:pt x="14912" y="12877"/>
                    <a:pt x="14912" y="12473"/>
                  </a:cubicBezTo>
                  <a:lnTo>
                    <a:pt x="14912" y="734"/>
                  </a:lnTo>
                  <a:cubicBezTo>
                    <a:pt x="14913" y="331"/>
                    <a:pt x="14583" y="1"/>
                    <a:pt x="14178" y="1"/>
                  </a:cubicBezTo>
                  <a:lnTo>
                    <a:pt x="11054" y="1"/>
                  </a:lnTo>
                  <a:cubicBezTo>
                    <a:pt x="10934" y="1"/>
                    <a:pt x="10836" y="99"/>
                    <a:pt x="10836" y="220"/>
                  </a:cubicBezTo>
                  <a:cubicBezTo>
                    <a:pt x="10836" y="339"/>
                    <a:pt x="10934" y="437"/>
                    <a:pt x="11054" y="437"/>
                  </a:cubicBezTo>
                  <a:lnTo>
                    <a:pt x="14179" y="437"/>
                  </a:lnTo>
                  <a:cubicBezTo>
                    <a:pt x="14343" y="437"/>
                    <a:pt x="14477" y="571"/>
                    <a:pt x="14477" y="735"/>
                  </a:cubicBezTo>
                  <a:lnTo>
                    <a:pt x="14477" y="1873"/>
                  </a:lnTo>
                  <a:lnTo>
                    <a:pt x="437" y="1870"/>
                  </a:lnTo>
                  <a:lnTo>
                    <a:pt x="437" y="735"/>
                  </a:lnTo>
                  <a:cubicBezTo>
                    <a:pt x="437" y="571"/>
                    <a:pt x="571" y="437"/>
                    <a:pt x="735" y="437"/>
                  </a:cubicBezTo>
                  <a:lnTo>
                    <a:pt x="10028" y="437"/>
                  </a:lnTo>
                  <a:cubicBezTo>
                    <a:pt x="10149" y="437"/>
                    <a:pt x="10247" y="340"/>
                    <a:pt x="10247" y="220"/>
                  </a:cubicBezTo>
                  <a:cubicBezTo>
                    <a:pt x="10247" y="99"/>
                    <a:pt x="10149" y="1"/>
                    <a:pt x="10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4"/>
            <p:cNvSpPr/>
            <p:nvPr/>
          </p:nvSpPr>
          <p:spPr>
            <a:xfrm>
              <a:off x="6978394" y="211144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4"/>
            <p:cNvSpPr/>
            <p:nvPr/>
          </p:nvSpPr>
          <p:spPr>
            <a:xfrm>
              <a:off x="6978394" y="2144208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4"/>
            <p:cNvSpPr/>
            <p:nvPr/>
          </p:nvSpPr>
          <p:spPr>
            <a:xfrm>
              <a:off x="6978394" y="2177001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39"/>
                    <a:pt x="1180" y="219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4"/>
            <p:cNvSpPr/>
            <p:nvPr/>
          </p:nvSpPr>
          <p:spPr>
            <a:xfrm>
              <a:off x="6978394" y="220976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8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4"/>
            <p:cNvSpPr/>
            <p:nvPr/>
          </p:nvSpPr>
          <p:spPr>
            <a:xfrm>
              <a:off x="6978394" y="224255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4"/>
            <p:cNvSpPr/>
            <p:nvPr/>
          </p:nvSpPr>
          <p:spPr>
            <a:xfrm>
              <a:off x="6978394" y="2275318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8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8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6978394" y="2308111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961" y="436"/>
                  </a:lnTo>
                  <a:cubicBezTo>
                    <a:pt x="1082" y="436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4"/>
            <p:cNvSpPr/>
            <p:nvPr/>
          </p:nvSpPr>
          <p:spPr>
            <a:xfrm>
              <a:off x="6978394" y="234087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4"/>
            <p:cNvSpPr/>
            <p:nvPr/>
          </p:nvSpPr>
          <p:spPr>
            <a:xfrm>
              <a:off x="6978394" y="237369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8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4"/>
            <p:cNvSpPr/>
            <p:nvPr/>
          </p:nvSpPr>
          <p:spPr>
            <a:xfrm>
              <a:off x="7142207" y="2111446"/>
              <a:ext cx="40938" cy="78672"/>
            </a:xfrm>
            <a:custGeom>
              <a:avLst/>
              <a:gdLst/>
              <a:ahLst/>
              <a:cxnLst/>
              <a:rect l="l" t="t" r="r" b="b"/>
              <a:pathLst>
                <a:path w="1367" h="2627" extrusionOk="0">
                  <a:moveTo>
                    <a:pt x="1120" y="0"/>
                  </a:moveTo>
                  <a:cubicBezTo>
                    <a:pt x="1033" y="0"/>
                    <a:pt x="950" y="53"/>
                    <a:pt x="917" y="137"/>
                  </a:cubicBezTo>
                  <a:lnTo>
                    <a:pt x="45" y="2327"/>
                  </a:lnTo>
                  <a:cubicBezTo>
                    <a:pt x="0" y="2439"/>
                    <a:pt x="54" y="2566"/>
                    <a:pt x="168" y="2611"/>
                  </a:cubicBezTo>
                  <a:cubicBezTo>
                    <a:pt x="194" y="2621"/>
                    <a:pt x="221" y="2627"/>
                    <a:pt x="248" y="2627"/>
                  </a:cubicBezTo>
                  <a:cubicBezTo>
                    <a:pt x="335" y="2627"/>
                    <a:pt x="417" y="2574"/>
                    <a:pt x="451" y="2488"/>
                  </a:cubicBezTo>
                  <a:lnTo>
                    <a:pt x="1322" y="299"/>
                  </a:lnTo>
                  <a:cubicBezTo>
                    <a:pt x="1367" y="186"/>
                    <a:pt x="1311" y="60"/>
                    <a:pt x="1200" y="16"/>
                  </a:cubicBezTo>
                  <a:cubicBezTo>
                    <a:pt x="1174" y="5"/>
                    <a:pt x="1146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>
              <a:off x="7193118" y="2114560"/>
              <a:ext cx="31894" cy="72413"/>
            </a:xfrm>
            <a:custGeom>
              <a:avLst/>
              <a:gdLst/>
              <a:ahLst/>
              <a:cxnLst/>
              <a:rect l="l" t="t" r="r" b="b"/>
              <a:pathLst>
                <a:path w="1065" h="2418" extrusionOk="0">
                  <a:moveTo>
                    <a:pt x="251" y="1"/>
                  </a:moveTo>
                  <a:cubicBezTo>
                    <a:pt x="213" y="1"/>
                    <a:pt x="174" y="11"/>
                    <a:pt x="139" y="32"/>
                  </a:cubicBezTo>
                  <a:cubicBezTo>
                    <a:pt x="35" y="95"/>
                    <a:pt x="3" y="228"/>
                    <a:pt x="64" y="331"/>
                  </a:cubicBezTo>
                  <a:lnTo>
                    <a:pt x="582" y="1191"/>
                  </a:lnTo>
                  <a:lnTo>
                    <a:pt x="61" y="2088"/>
                  </a:lnTo>
                  <a:cubicBezTo>
                    <a:pt x="0" y="2194"/>
                    <a:pt x="35" y="2328"/>
                    <a:pt x="140" y="2388"/>
                  </a:cubicBezTo>
                  <a:cubicBezTo>
                    <a:pt x="174" y="2407"/>
                    <a:pt x="212" y="2418"/>
                    <a:pt x="249" y="2418"/>
                  </a:cubicBezTo>
                  <a:cubicBezTo>
                    <a:pt x="326" y="2418"/>
                    <a:pt x="399" y="2378"/>
                    <a:pt x="440" y="2309"/>
                  </a:cubicBezTo>
                  <a:lnTo>
                    <a:pt x="1024" y="1299"/>
                  </a:lnTo>
                  <a:cubicBezTo>
                    <a:pt x="1065" y="1230"/>
                    <a:pt x="1064" y="1146"/>
                    <a:pt x="1023" y="1078"/>
                  </a:cubicBezTo>
                  <a:lnTo>
                    <a:pt x="438" y="107"/>
                  </a:lnTo>
                  <a:cubicBezTo>
                    <a:pt x="396" y="38"/>
                    <a:pt x="32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>
              <a:off x="7100400" y="2114560"/>
              <a:ext cx="31864" cy="72383"/>
            </a:xfrm>
            <a:custGeom>
              <a:avLst/>
              <a:gdLst/>
              <a:ahLst/>
              <a:cxnLst/>
              <a:rect l="l" t="t" r="r" b="b"/>
              <a:pathLst>
                <a:path w="1064" h="2417" extrusionOk="0">
                  <a:moveTo>
                    <a:pt x="813" y="1"/>
                  </a:moveTo>
                  <a:cubicBezTo>
                    <a:pt x="739" y="1"/>
                    <a:pt x="667" y="38"/>
                    <a:pt x="627" y="107"/>
                  </a:cubicBezTo>
                  <a:lnTo>
                    <a:pt x="42" y="1076"/>
                  </a:lnTo>
                  <a:cubicBezTo>
                    <a:pt x="1" y="1144"/>
                    <a:pt x="0" y="1230"/>
                    <a:pt x="41" y="1299"/>
                  </a:cubicBezTo>
                  <a:lnTo>
                    <a:pt x="624" y="2308"/>
                  </a:lnTo>
                  <a:cubicBezTo>
                    <a:pt x="665" y="2377"/>
                    <a:pt x="738" y="2417"/>
                    <a:pt x="813" y="2417"/>
                  </a:cubicBezTo>
                  <a:cubicBezTo>
                    <a:pt x="850" y="2417"/>
                    <a:pt x="889" y="2407"/>
                    <a:pt x="923" y="2387"/>
                  </a:cubicBezTo>
                  <a:cubicBezTo>
                    <a:pt x="1028" y="2326"/>
                    <a:pt x="1063" y="2193"/>
                    <a:pt x="1004" y="2088"/>
                  </a:cubicBezTo>
                  <a:lnTo>
                    <a:pt x="483" y="1191"/>
                  </a:lnTo>
                  <a:lnTo>
                    <a:pt x="1001" y="331"/>
                  </a:lnTo>
                  <a:cubicBezTo>
                    <a:pt x="1063" y="228"/>
                    <a:pt x="1030" y="93"/>
                    <a:pt x="926" y="32"/>
                  </a:cubicBezTo>
                  <a:cubicBezTo>
                    <a:pt x="891" y="11"/>
                    <a:pt x="852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7100700" y="2209793"/>
              <a:ext cx="161567" cy="13117"/>
            </a:xfrm>
            <a:custGeom>
              <a:avLst/>
              <a:gdLst/>
              <a:ahLst/>
              <a:cxnLst/>
              <a:rect l="l" t="t" r="r" b="b"/>
              <a:pathLst>
                <a:path w="5395" h="438" extrusionOk="0">
                  <a:moveTo>
                    <a:pt x="219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7" y="437"/>
                    <a:pt x="219" y="437"/>
                  </a:cubicBezTo>
                  <a:lnTo>
                    <a:pt x="5176" y="437"/>
                  </a:lnTo>
                  <a:cubicBezTo>
                    <a:pt x="5296" y="437"/>
                    <a:pt x="5395" y="339"/>
                    <a:pt x="5395" y="218"/>
                  </a:cubicBezTo>
                  <a:cubicBezTo>
                    <a:pt x="5395" y="98"/>
                    <a:pt x="5296" y="1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7100700" y="2242556"/>
              <a:ext cx="42076" cy="13087"/>
            </a:xfrm>
            <a:custGeom>
              <a:avLst/>
              <a:gdLst/>
              <a:ahLst/>
              <a:cxnLst/>
              <a:rect l="l" t="t" r="r" b="b"/>
              <a:pathLst>
                <a:path w="1405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40"/>
                    <a:pt x="97" y="437"/>
                    <a:pt x="219" y="437"/>
                  </a:cubicBezTo>
                  <a:lnTo>
                    <a:pt x="1187" y="437"/>
                  </a:lnTo>
                  <a:cubicBezTo>
                    <a:pt x="1308" y="437"/>
                    <a:pt x="1405" y="338"/>
                    <a:pt x="1405" y="218"/>
                  </a:cubicBezTo>
                  <a:cubicBezTo>
                    <a:pt x="1405" y="97"/>
                    <a:pt x="130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7163889" y="2242556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0"/>
                  </a:moveTo>
                  <a:cubicBezTo>
                    <a:pt x="99" y="0"/>
                    <a:pt x="0" y="97"/>
                    <a:pt x="0" y="218"/>
                  </a:cubicBezTo>
                  <a:cubicBezTo>
                    <a:pt x="0" y="338"/>
                    <a:pt x="99" y="437"/>
                    <a:pt x="219" y="437"/>
                  </a:cubicBezTo>
                  <a:lnTo>
                    <a:pt x="1187" y="437"/>
                  </a:lnTo>
                  <a:cubicBezTo>
                    <a:pt x="1307" y="437"/>
                    <a:pt x="1405" y="338"/>
                    <a:pt x="1405" y="218"/>
                  </a:cubicBezTo>
                  <a:cubicBezTo>
                    <a:pt x="1405" y="97"/>
                    <a:pt x="1307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4"/>
            <p:cNvSpPr/>
            <p:nvPr/>
          </p:nvSpPr>
          <p:spPr>
            <a:xfrm>
              <a:off x="7205636" y="2275318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1"/>
                  </a:moveTo>
                  <a:cubicBezTo>
                    <a:pt x="98" y="1"/>
                    <a:pt x="1" y="99"/>
                    <a:pt x="1" y="219"/>
                  </a:cubicBezTo>
                  <a:cubicBezTo>
                    <a:pt x="1" y="341"/>
                    <a:pt x="98" y="437"/>
                    <a:pt x="219" y="437"/>
                  </a:cubicBezTo>
                  <a:lnTo>
                    <a:pt x="1186" y="437"/>
                  </a:lnTo>
                  <a:cubicBezTo>
                    <a:pt x="1307" y="437"/>
                    <a:pt x="1405" y="340"/>
                    <a:pt x="1405" y="219"/>
                  </a:cubicBezTo>
                  <a:cubicBezTo>
                    <a:pt x="1405" y="99"/>
                    <a:pt x="1307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4"/>
            <p:cNvSpPr/>
            <p:nvPr/>
          </p:nvSpPr>
          <p:spPr>
            <a:xfrm>
              <a:off x="7205695" y="2340873"/>
              <a:ext cx="42076" cy="13147"/>
            </a:xfrm>
            <a:custGeom>
              <a:avLst/>
              <a:gdLst/>
              <a:ahLst/>
              <a:cxnLst/>
              <a:rect l="l" t="t" r="r" b="b"/>
              <a:pathLst>
                <a:path w="1405" h="439" extrusionOk="0">
                  <a:moveTo>
                    <a:pt x="219" y="1"/>
                  </a:moveTo>
                  <a:cubicBezTo>
                    <a:pt x="98" y="1"/>
                    <a:pt x="0" y="99"/>
                    <a:pt x="0" y="219"/>
                  </a:cubicBezTo>
                  <a:cubicBezTo>
                    <a:pt x="0" y="340"/>
                    <a:pt x="98" y="438"/>
                    <a:pt x="219" y="438"/>
                  </a:cubicBezTo>
                  <a:lnTo>
                    <a:pt x="1187" y="438"/>
                  </a:lnTo>
                  <a:cubicBezTo>
                    <a:pt x="1307" y="438"/>
                    <a:pt x="1404" y="340"/>
                    <a:pt x="1404" y="219"/>
                  </a:cubicBezTo>
                  <a:cubicBezTo>
                    <a:pt x="1404" y="99"/>
                    <a:pt x="1307" y="1"/>
                    <a:pt x="1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4"/>
            <p:cNvSpPr/>
            <p:nvPr/>
          </p:nvSpPr>
          <p:spPr>
            <a:xfrm>
              <a:off x="7100700" y="2373696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38"/>
                    <a:pt x="3031" y="218"/>
                  </a:cubicBezTo>
                  <a:cubicBezTo>
                    <a:pt x="3031" y="98"/>
                    <a:pt x="2933" y="0"/>
                    <a:pt x="2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7100700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1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4"/>
            <p:cNvSpPr/>
            <p:nvPr/>
          </p:nvSpPr>
          <p:spPr>
            <a:xfrm>
              <a:off x="7261937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0" y="99"/>
                    <a:pt x="0" y="219"/>
                  </a:cubicBezTo>
                  <a:cubicBezTo>
                    <a:pt x="0" y="341"/>
                    <a:pt x="99" y="437"/>
                    <a:pt x="219" y="437"/>
                  </a:cubicBezTo>
                  <a:lnTo>
                    <a:pt x="2812" y="437"/>
                  </a:lnTo>
                  <a:cubicBezTo>
                    <a:pt x="2932" y="437"/>
                    <a:pt x="3030" y="340"/>
                    <a:pt x="3030" y="219"/>
                  </a:cubicBezTo>
                  <a:cubicBezTo>
                    <a:pt x="3030" y="99"/>
                    <a:pt x="2932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4"/>
            <p:cNvSpPr/>
            <p:nvPr/>
          </p:nvSpPr>
          <p:spPr>
            <a:xfrm>
              <a:off x="7100700" y="2308111"/>
              <a:ext cx="30606" cy="13117"/>
            </a:xfrm>
            <a:custGeom>
              <a:avLst/>
              <a:gdLst/>
              <a:ahLst/>
              <a:cxnLst/>
              <a:rect l="l" t="t" r="r" b="b"/>
              <a:pathLst>
                <a:path w="102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803" y="438"/>
                  </a:lnTo>
                  <a:cubicBezTo>
                    <a:pt x="924" y="438"/>
                    <a:pt x="1022" y="339"/>
                    <a:pt x="1022" y="219"/>
                  </a:cubicBezTo>
                  <a:cubicBezTo>
                    <a:pt x="1022" y="99"/>
                    <a:pt x="924" y="0"/>
                    <a:pt x="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4"/>
            <p:cNvSpPr/>
            <p:nvPr/>
          </p:nvSpPr>
          <p:spPr>
            <a:xfrm>
              <a:off x="7144573" y="2308111"/>
              <a:ext cx="154559" cy="13087"/>
            </a:xfrm>
            <a:custGeom>
              <a:avLst/>
              <a:gdLst/>
              <a:ahLst/>
              <a:cxnLst/>
              <a:rect l="l" t="t" r="r" b="b"/>
              <a:pathLst>
                <a:path w="5161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4942" y="436"/>
                  </a:lnTo>
                  <a:cubicBezTo>
                    <a:pt x="5062" y="436"/>
                    <a:pt x="5160" y="339"/>
                    <a:pt x="5160" y="219"/>
                  </a:cubicBezTo>
                  <a:cubicBezTo>
                    <a:pt x="5160" y="99"/>
                    <a:pt x="5064" y="0"/>
                    <a:pt x="4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4"/>
            <p:cNvSpPr/>
            <p:nvPr/>
          </p:nvSpPr>
          <p:spPr>
            <a:xfrm>
              <a:off x="7100700" y="2340873"/>
              <a:ext cx="90771" cy="13147"/>
            </a:xfrm>
            <a:custGeom>
              <a:avLst/>
              <a:gdLst/>
              <a:ahLst/>
              <a:cxnLst/>
              <a:rect l="l" t="t" r="r" b="b"/>
              <a:pathLst>
                <a:path w="3031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2812" y="438"/>
                  </a:lnTo>
                  <a:cubicBezTo>
                    <a:pt x="2933" y="438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46" name="Google Shape;2046;p44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1273004" y="568816"/>
            <a:ext cx="2020875" cy="187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44"/>
          <p:cNvPicPr preferRelativeResize="0"/>
          <p:nvPr/>
        </p:nvPicPr>
        <p:blipFill rotWithShape="1">
          <a:blip r:embed="rId4">
            <a:alphaModFix/>
          </a:blip>
          <a:srcRect t="12710" b="5862"/>
          <a:stretch/>
        </p:blipFill>
        <p:spPr>
          <a:xfrm rot="10799931">
            <a:off x="7243328" y="602523"/>
            <a:ext cx="1994726" cy="1624228"/>
          </a:xfrm>
          <a:prstGeom prst="rect">
            <a:avLst/>
          </a:prstGeom>
          <a:noFill/>
          <a:ln>
            <a:noFill/>
          </a:ln>
          <a:effectLst>
            <a:outerShdw blurRad="142875" dist="57150" dir="5400000" algn="bl" rotWithShape="0">
              <a:schemeClr val="dk1">
                <a:alpha val="75000"/>
              </a:schemeClr>
            </a:outerShdw>
          </a:effectLst>
        </p:spPr>
      </p:pic>
      <p:grpSp>
        <p:nvGrpSpPr>
          <p:cNvPr id="2048" name="Google Shape;2048;p44"/>
          <p:cNvGrpSpPr/>
          <p:nvPr/>
        </p:nvGrpSpPr>
        <p:grpSpPr>
          <a:xfrm>
            <a:off x="2664970" y="3898540"/>
            <a:ext cx="566999" cy="566999"/>
            <a:chOff x="9011850" y="1484962"/>
            <a:chExt cx="552900" cy="552900"/>
          </a:xfrm>
        </p:grpSpPr>
        <p:pic>
          <p:nvPicPr>
            <p:cNvPr id="2049" name="Google Shape;2049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2050" name="Google Shape;2050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2051" name="Google Shape;2051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2052" name="Google Shape;2052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</p:grpSp>
      <p:sp>
        <p:nvSpPr>
          <p:cNvPr id="68" name="Google Shape;1989;p44">
            <a:extLst>
              <a:ext uri="{FF2B5EF4-FFF2-40B4-BE49-F238E27FC236}">
                <a16:creationId xmlns:a16="http://schemas.microsoft.com/office/drawing/2014/main" id="{5A8773AC-3DB8-4406-9726-9A56A0237294}"/>
              </a:ext>
            </a:extLst>
          </p:cNvPr>
          <p:cNvSpPr txBox="1">
            <a:spLocks/>
          </p:cNvSpPr>
          <p:nvPr/>
        </p:nvSpPr>
        <p:spPr>
          <a:xfrm flipV="1">
            <a:off x="1230569" y="5238172"/>
            <a:ext cx="2143531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139700" indent="0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79980A-BD64-408C-A635-ADD01E1D6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50" y="2902199"/>
            <a:ext cx="33409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 Product Preview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Order Tracking with live updates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03216F-CE6E-482D-BAF1-A5E9A9366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50" y="1618921"/>
            <a:ext cx="521488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Requirements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Secure payments, easy 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Engineering Requirements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SSL, scalable DB, responsive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Matrix used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House of Quality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879566-2313-4C20-8236-248C5AA60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5847" y="2357585"/>
            <a:ext cx="4367369" cy="22371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A84B935-126C-4A36-AAFB-C07A61244B41}"/>
              </a:ext>
            </a:extLst>
          </p:cNvPr>
          <p:cNvSpPr txBox="1"/>
          <p:nvPr/>
        </p:nvSpPr>
        <p:spPr>
          <a:xfrm>
            <a:off x="8647319" y="163912"/>
            <a:ext cx="295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48"/>
          <p:cNvSpPr txBox="1">
            <a:spLocks noGrp="1"/>
          </p:cNvSpPr>
          <p:nvPr>
            <p:ph type="title" idx="2"/>
          </p:nvPr>
        </p:nvSpPr>
        <p:spPr>
          <a:xfrm>
            <a:off x="290847" y="1173306"/>
            <a:ext cx="6414808" cy="273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Requirements Modeling</a:t>
            </a:r>
            <a:br>
              <a:rPr lang="en-US" dirty="0"/>
            </a:br>
            <a:endParaRPr dirty="0"/>
          </a:p>
        </p:txBody>
      </p:sp>
      <p:pic>
        <p:nvPicPr>
          <p:cNvPr id="2288" name="Google Shape;2288;p48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9" name="Google Shape;2289;p48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753188" y="651893"/>
            <a:ext cx="1452025" cy="1344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0" name="Google Shape;2290;p48"/>
          <p:cNvGrpSpPr/>
          <p:nvPr/>
        </p:nvGrpSpPr>
        <p:grpSpPr>
          <a:xfrm>
            <a:off x="1626946" y="3918470"/>
            <a:ext cx="2190445" cy="1861953"/>
            <a:chOff x="2011449" y="225750"/>
            <a:chExt cx="785500" cy="667702"/>
          </a:xfrm>
        </p:grpSpPr>
        <p:pic>
          <p:nvPicPr>
            <p:cNvPr id="2291" name="Google Shape;2291;p48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2086600" y="225750"/>
              <a:ext cx="702225" cy="667702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292" name="Google Shape;2292;p48"/>
            <p:cNvGrpSpPr/>
            <p:nvPr/>
          </p:nvGrpSpPr>
          <p:grpSpPr>
            <a:xfrm>
              <a:off x="2011449" y="446025"/>
              <a:ext cx="785500" cy="283075"/>
              <a:chOff x="2011449" y="446025"/>
              <a:chExt cx="785500" cy="283075"/>
            </a:xfrm>
          </p:grpSpPr>
          <p:sp>
            <p:nvSpPr>
              <p:cNvPr id="2293" name="Google Shape;2293;p48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94" name="Google Shape;2294;p48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95" name="Google Shape;2295;p48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2296" name="Google Shape;2296;p48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1077995">
            <a:off x="7882619" y="508884"/>
            <a:ext cx="1339308" cy="1206956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sp>
        <p:nvSpPr>
          <p:cNvPr id="2297" name="Google Shape;2297;p48"/>
          <p:cNvSpPr/>
          <p:nvPr/>
        </p:nvSpPr>
        <p:spPr>
          <a:xfrm>
            <a:off x="144498" y="224993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48"/>
          <p:cNvSpPr/>
          <p:nvPr/>
        </p:nvSpPr>
        <p:spPr>
          <a:xfrm>
            <a:off x="5940345" y="667519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B91345-9C63-44A2-9353-15ED4FF0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57" y="1101893"/>
            <a:ext cx="17780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Activity Diagrams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UI Sketches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7EBA6-8184-4189-B15B-F59038537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0313" y="1112362"/>
            <a:ext cx="2493014" cy="3737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DCB3C-9851-41C4-811C-8639DA251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8841" y="1158087"/>
            <a:ext cx="2612843" cy="3077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27EDED-1A28-4316-B4E2-29E2A543F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981" y="1636805"/>
            <a:ext cx="2881672" cy="23761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833301-E471-486D-B7D0-4A92E7F6EF1B}"/>
              </a:ext>
            </a:extLst>
          </p:cNvPr>
          <p:cNvSpPr txBox="1"/>
          <p:nvPr/>
        </p:nvSpPr>
        <p:spPr>
          <a:xfrm>
            <a:off x="8645239" y="177859"/>
            <a:ext cx="295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EM Elective Subject for Middle School - 6th Grade: Coding, Engineering, and Robotics Design by Slidesgo">
  <a:themeElements>
    <a:clrScheme name="Simple Light">
      <a:dk1>
        <a:srgbClr val="0E6790"/>
      </a:dk1>
      <a:lt1>
        <a:srgbClr val="FFFFFF"/>
      </a:lt1>
      <a:dk2>
        <a:srgbClr val="248DBD"/>
      </a:dk2>
      <a:lt2>
        <a:srgbClr val="41A8B6"/>
      </a:lt2>
      <a:accent1>
        <a:srgbClr val="88D6DF"/>
      </a:accent1>
      <a:accent2>
        <a:srgbClr val="B6E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67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506</Words>
  <Application>Microsoft Office PowerPoint</Application>
  <PresentationFormat>On-screen Show (16:9)</PresentationFormat>
  <Paragraphs>121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Zen Dots</vt:lpstr>
      <vt:lpstr>Arial</vt:lpstr>
      <vt:lpstr>Arimo</vt:lpstr>
      <vt:lpstr>STEM Elective Subject for Middle School - 6th Grade: Coding, Engineering, and Robotics Design by Slidesgo</vt:lpstr>
      <vt:lpstr>Project Title: E-Commerce Web Application  Course Code: CSE412,  Section: 02,  Submitted to: Yasin Sazid Software Engineering</vt:lpstr>
      <vt:lpstr>MEET THE TEAM</vt:lpstr>
      <vt:lpstr>Project Oerview &amp; Scope</vt:lpstr>
      <vt:lpstr>Project Oerview &amp; Scope</vt:lpstr>
      <vt:lpstr>Stakeholders</vt:lpstr>
      <vt:lpstr>Technology Stack </vt:lpstr>
      <vt:lpstr>Functional &amp; Non-F Requirements</vt:lpstr>
      <vt:lpstr>Wow Features</vt:lpstr>
      <vt:lpstr>Requirements Modeling </vt:lpstr>
      <vt:lpstr>Software &amp; UI Design</vt:lpstr>
      <vt:lpstr> Software Testing </vt:lpstr>
      <vt:lpstr>Bug Fixes </vt:lpstr>
      <vt:lpstr>Deployment </vt:lpstr>
      <vt:lpstr>Future Work 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E-Commerce Web Application  Course Code: CSE412,  Section: 02,  Submitted to: Yasin Sazid ROBOTICS DESIGN</dc:title>
  <dc:creator>Admin</dc:creator>
  <cp:lastModifiedBy>Admin</cp:lastModifiedBy>
  <cp:revision>31</cp:revision>
  <dcterms:modified xsi:type="dcterms:W3CDTF">2025-05-19T19:55:12Z</dcterms:modified>
</cp:coreProperties>
</file>