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hyperlink" Target="http://www.wix.com/" TargetMode="Externa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cw.mit.edu/courses/electrical-engineering-and-computer-science/6-001-structure-and-interpretation-of-computer-programs-spring-2005/video-lectures/" TargetMode="External"/><Relationship Id="rId3" Type="http://schemas.openxmlformats.org/officeDocument/2006/relationships/hyperlink" Target="https://github.com/tautvilas/fp-lecture" TargetMode="External"/><Relationship Id="rId6" Type="http://schemas.openxmlformats.org/officeDocument/2006/relationships/hyperlink" Target="http://learnyouahaskell.com/chapters" TargetMode="External"/><Relationship Id="rId5" Type="http://schemas.openxmlformats.org/officeDocument/2006/relationships/hyperlink" Target="https://medium.com/@ayanonagon/the-y-combinator-no-not-that-one-7268d8d9c46" TargetMode="Externa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305175"/>
            <a:ext cx="7772400" cy="1818599"/>
          </a:xfrm>
          <a:prstGeom prst="rect">
            <a:avLst/>
          </a:prstGeom>
          <a:ln cap="flat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</a:rPr>
              <a:t>Introduction to functional programming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943373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Tautvilas Mečinskas 2015</a:t>
            </a:r>
          </a:p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WIX.COM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556525" y="1095125"/>
            <a:ext cx="89496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0">
                <a:solidFill>
                  <a:srgbClr val="F3F3F3"/>
                </a:solidFill>
              </a:rPr>
              <a:t>λ    λ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</a:rPr>
              <a:t>Benefits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Shorter codebase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Code is easy to test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Less bugs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Concurrency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Helps you learn new ways to think and code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</a:rPr>
              <a:t>Disadvantages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Code is harder to read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Possible performance issues (recursion, garbage collection)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Pure f-p solutions are not well suited for real business problems modeling (e.g. banking)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990950" y="2143050"/>
            <a:ext cx="5162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</a:rPr>
              <a:t>Bank account example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4"/>
            <a:ext cx="8229600" cy="714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</a:rPr>
              <a:t>You can’t do pure f-programming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Actions like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getting time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generating random number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reading/writing to/from file/ram/screen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Are inherently non-functional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846750" y="1431700"/>
            <a:ext cx="7450500" cy="17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7200">
                <a:solidFill>
                  <a:srgbClr val="351C75"/>
                </a:solidFill>
              </a:rPr>
              <a:t>Mix both styles in a clever way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</a:rPr>
              <a:t>Basic F-programming toolkit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map(values, f)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reduce(values, f)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filter(values, f)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</a:rPr>
              <a:t>What is lambda calculus?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936600" y="996400"/>
            <a:ext cx="7270799" cy="389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Valid λ-calculus expressions can be defined inductively as follows: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/>
              <a:t>A variable </a:t>
            </a:r>
            <a:r>
              <a:rPr b="1" lang="en" sz="1800"/>
              <a:t>x</a:t>
            </a:r>
            <a:r>
              <a:rPr lang="en" sz="1800"/>
              <a:t> is a valid λ-term. (</a:t>
            </a:r>
            <a:r>
              <a:rPr b="1" lang="en" sz="1800"/>
              <a:t>variable</a:t>
            </a:r>
            <a:r>
              <a:rPr lang="en" sz="1800"/>
              <a:t>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/>
              <a:t>If t is a valid λ-term and x is a variable, then </a:t>
            </a:r>
            <a:r>
              <a:rPr b="1" lang="en" sz="1800"/>
              <a:t>λx. t </a:t>
            </a:r>
            <a:r>
              <a:rPr lang="en" sz="1800"/>
              <a:t>is a valid λ-term. (</a:t>
            </a:r>
            <a:r>
              <a:rPr b="1" lang="en" sz="1800"/>
              <a:t>function body</a:t>
            </a:r>
            <a:r>
              <a:rPr lang="en" sz="1800"/>
              <a:t>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/>
              <a:t>If t and s are both valid λ-terms, then </a:t>
            </a:r>
            <a:r>
              <a:rPr b="1" lang="en" sz="1800"/>
              <a:t>t s</a:t>
            </a:r>
            <a:r>
              <a:rPr lang="en" sz="1800"/>
              <a:t> is a valid λ-term. (</a:t>
            </a:r>
            <a:r>
              <a:rPr b="1" lang="en" sz="1800"/>
              <a:t>function application</a:t>
            </a:r>
            <a:r>
              <a:rPr lang="en" sz="1800"/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443450" y="2143050"/>
            <a:ext cx="6257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</a:rPr>
              <a:t>Lambda examples in code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</a:rPr>
              <a:t>Y-Combinator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318050" y="1071750"/>
            <a:ext cx="650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4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λf. (λx. f (x x))(λx. f (x x))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</a:rPr>
              <a:t>Language examples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00150"/>
            <a:ext cx="8229600" cy="406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Haskell - purely functional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Lisp - closely resembles lambda calculus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Clojure - similar to lisp, uses JVM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Scala - uses JVM and mixed functional-OO approach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Any other language that supports first-class functions will be fine (e.g. Javascript)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</a:rPr>
              <a:t>Lecture outline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763000" y="1418275"/>
            <a:ext cx="6687299" cy="3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What is a function?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What is functional programming?</a:t>
            </a:r>
          </a:p>
          <a:p>
            <a:pPr indent="-4191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3000"/>
              <a:t>What is lambda calculus?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</a:rPr>
              <a:t>Resources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Code examples for this lecture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Famous SICP MIT course</a:t>
            </a:r>
            <a:r>
              <a:rPr lang="en"/>
              <a:t> (based on LISP)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Introduction to Lambda and Y-Combinator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Haskell online book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358100" y="2187925"/>
            <a:ext cx="64278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</a:rPr>
              <a:t>Thank you for your attention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</a:rPr>
              <a:t>What is a function?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000" y="1501275"/>
            <a:ext cx="2794000" cy="27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475" y="1615575"/>
            <a:ext cx="2540000" cy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524150" y="2143050"/>
            <a:ext cx="60956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</a:rPr>
              <a:t>Function examples in code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</a:rPr>
              <a:t>What is not a function?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225" y="1633700"/>
            <a:ext cx="2540000" cy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</a:rPr>
              <a:t>Currying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1035300" y="1382375"/>
            <a:ext cx="7073400" cy="287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 mathematics and computer science, currying is the technique of translating the evaluation of a function that takes multiple arguments into evaluating a sequence of functions, each with a single argument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1430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</a:rPr>
              <a:t>So what is functional programming?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</a:rPr>
              <a:t>Factorial example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437" y="2118425"/>
            <a:ext cx="5545125" cy="132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51C75"/>
                </a:solidFill>
              </a:rPr>
              <a:t>F-programming traits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Declarative (vs Imperative)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Immutable data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 state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Referential transparency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