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Corbe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orbel-regular.fntdata"/><Relationship Id="rId21" Type="http://schemas.openxmlformats.org/officeDocument/2006/relationships/slide" Target="slides/slide17.xml"/><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p:nvPr/>
        </p:nvSpPr>
        <p:spPr>
          <a:xfrm>
            <a:off x="-5131" y="1544258"/>
            <a:ext cx="9146751" cy="13715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 name="Shape 14"/>
          <p:cNvSpPr txBox="1"/>
          <p:nvPr>
            <p:ph type="ctrTitle"/>
          </p:nvPr>
        </p:nvSpPr>
        <p:spPr>
          <a:xfrm>
            <a:off x="274319" y="1624774"/>
            <a:ext cx="8603673" cy="1304509"/>
          </a:xfrm>
          <a:prstGeom prst="rect">
            <a:avLst/>
          </a:prstGeom>
          <a:noFill/>
          <a:ln>
            <a:noFill/>
          </a:ln>
        </p:spPr>
        <p:txBody>
          <a:bodyPr anchorCtr="0" anchor="ctr" bIns="91425" lIns="91425" rIns="91425" tIns="91425"/>
          <a:lstStyle>
            <a:lvl1pPr indent="0" lvl="0" marL="0" marR="0" rtl="0" algn="ctr">
              <a:lnSpc>
                <a:spcPct val="80000"/>
              </a:lnSpc>
              <a:spcBef>
                <a:spcPts val="0"/>
              </a:spcBef>
              <a:buClr>
                <a:schemeClr val="dk2"/>
              </a:buClr>
              <a:buFont typeface="Corbel"/>
              <a:buNone/>
              <a:defRPr b="0" i="0" sz="45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subTitle"/>
          </p:nvPr>
        </p:nvSpPr>
        <p:spPr>
          <a:xfrm>
            <a:off x="1143000" y="2997188"/>
            <a:ext cx="6858000" cy="981940"/>
          </a:xfrm>
          <a:prstGeom prst="rect">
            <a:avLst/>
          </a:prstGeom>
          <a:noFill/>
          <a:ln>
            <a:noFill/>
          </a:ln>
        </p:spPr>
        <p:txBody>
          <a:bodyPr anchorCtr="0" anchor="t" bIns="91425" lIns="91425" rIns="91425" tIns="91425"/>
          <a:lstStyle>
            <a:lvl1pPr indent="0" lvl="0" marL="0" marR="0" rtl="0" algn="ctr">
              <a:lnSpc>
                <a:spcPct val="90000"/>
              </a:lnSpc>
              <a:spcBef>
                <a:spcPts val="900"/>
              </a:spcBef>
              <a:spcAft>
                <a:spcPts val="150"/>
              </a:spcAft>
              <a:buClr>
                <a:schemeClr val="lt1"/>
              </a:buClr>
              <a:buFont typeface="Noto Sans Symbols"/>
              <a:buNone/>
              <a:defRPr b="0" i="0" sz="1500" u="none" cap="none" strike="noStrike">
                <a:solidFill>
                  <a:schemeClr val="lt1"/>
                </a:solidFill>
                <a:latin typeface="Corbel"/>
                <a:ea typeface="Corbel"/>
                <a:cs typeface="Corbel"/>
                <a:sym typeface="Corbel"/>
              </a:defRPr>
            </a:lvl1pPr>
            <a:lvl2pPr indent="0" lvl="1" marL="3429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2pPr>
            <a:lvl3pPr indent="0" lvl="2" marL="6858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3pPr>
            <a:lvl4pPr indent="0" lvl="3" marL="10287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4pPr>
            <a:lvl5pPr indent="0" lvl="4" marL="13716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5pPr>
            <a:lvl6pPr indent="0" lvl="5" marL="17145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6pPr>
            <a:lvl7pPr indent="0" lvl="6" marL="20574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7pPr>
            <a:lvl8pPr indent="0" lvl="7" marL="24003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8pPr>
            <a:lvl9pPr indent="0" lvl="8" marL="27432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9pPr>
          </a:lstStyle>
          <a:p/>
        </p:txBody>
      </p:sp>
      <p:sp>
        <p:nvSpPr>
          <p:cNvPr id="16" name="Shape 16"/>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7" name="Shape 17"/>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8" name="Shape 18"/>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p:nvPr>
            <p:ph idx="2" type="pic"/>
          </p:nvPr>
        </p:nvSpPr>
        <p:spPr>
          <a:xfrm>
            <a:off x="960120" y="1658621"/>
            <a:ext cx="4594860" cy="2948940"/>
          </a:xfrm>
          <a:prstGeom prst="rect">
            <a:avLst/>
          </a:prstGeom>
          <a:solidFill>
            <a:srgbClr val="DDF3FD"/>
          </a:solidFill>
          <a:ln>
            <a:noFill/>
          </a:ln>
        </p:spPr>
        <p:txBody>
          <a:bodyPr anchorCtr="0" anchor="t" bIns="91425" lIns="91425" rIns="91425" tIns="91425"/>
          <a:lstStyle>
            <a:lvl1pPr indent="0" lvl="0" marL="0" marR="0" rtl="0" algn="ctr">
              <a:lnSpc>
                <a:spcPct val="90000"/>
              </a:lnSpc>
              <a:spcBef>
                <a:spcPts val="900"/>
              </a:spcBef>
              <a:spcAft>
                <a:spcPts val="150"/>
              </a:spcAft>
              <a:buClr>
                <a:schemeClr val="lt1"/>
              </a:buClr>
              <a:buFont typeface="Noto Sans Symbols"/>
              <a:buNone/>
              <a:defRPr b="0" i="0" sz="2400" u="none" cap="none" strike="noStrike">
                <a:solidFill>
                  <a:srgbClr val="1C2953"/>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21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180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9pPr>
          </a:lstStyle>
          <a:p/>
        </p:txBody>
      </p:sp>
      <p:sp>
        <p:nvSpPr>
          <p:cNvPr id="71" name="Shape 71"/>
          <p:cNvSpPr txBox="1"/>
          <p:nvPr>
            <p:ph idx="1" type="body"/>
          </p:nvPr>
        </p:nvSpPr>
        <p:spPr>
          <a:xfrm>
            <a:off x="5843016" y="1612966"/>
            <a:ext cx="2400300" cy="2571749"/>
          </a:xfrm>
          <a:prstGeom prst="rect">
            <a:avLst/>
          </a:prstGeom>
          <a:noFill/>
          <a:ln>
            <a:noFill/>
          </a:ln>
        </p:spPr>
        <p:txBody>
          <a:bodyPr anchorCtr="0" anchor="t" bIns="91425" lIns="91425" rIns="91425" tIns="91425"/>
          <a:lstStyle>
            <a:lvl1pPr indent="0" lvl="0" marL="0" marR="0" rtl="0" algn="l">
              <a:lnSpc>
                <a:spcPct val="95000"/>
              </a:lnSpc>
              <a:spcBef>
                <a:spcPts val="900"/>
              </a:spcBef>
              <a:spcAft>
                <a:spcPts val="150"/>
              </a:spcAft>
              <a:buClr>
                <a:schemeClr val="lt1"/>
              </a:buClr>
              <a:buFont typeface="Noto Sans Symbols"/>
              <a:buNone/>
              <a:defRPr b="0" i="0" sz="1350"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9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7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9pPr>
          </a:lstStyle>
          <a:p/>
        </p:txBody>
      </p:sp>
      <p:sp>
        <p:nvSpPr>
          <p:cNvPr id="72" name="Shape 72"/>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3" name="Shape 73"/>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4" name="Shape 74"/>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5" name="Shape 75"/>
        <p:cNvGrpSpPr/>
        <p:nvPr/>
      </p:nvGrpSpPr>
      <p:grpSpPr>
        <a:xfrm>
          <a:off x="0" y="0"/>
          <a:ext cx="0" cy="0"/>
          <a:chOff x="0" y="0"/>
          <a:chExt cx="0" cy="0"/>
        </a:xfrm>
      </p:grpSpPr>
      <p:sp>
        <p:nvSpPr>
          <p:cNvPr id="76" name="Shape 76"/>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2993879" y="-582929"/>
            <a:ext cx="3154680" cy="733805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78" name="Shape 78"/>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9" name="Shape 79"/>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0" name="Shape 80"/>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1" name="Shape 81"/>
        <p:cNvGrpSpPr/>
        <p:nvPr/>
      </p:nvGrpSpPr>
      <p:grpSpPr>
        <a:xfrm>
          <a:off x="0" y="0"/>
          <a:ext cx="0" cy="0"/>
          <a:chOff x="0" y="0"/>
          <a:chExt cx="0" cy="0"/>
        </a:xfrm>
      </p:grpSpPr>
      <p:sp>
        <p:nvSpPr>
          <p:cNvPr id="82" name="Shape 82"/>
          <p:cNvSpPr/>
          <p:nvPr/>
        </p:nvSpPr>
        <p:spPr>
          <a:xfrm>
            <a:off x="6764484" y="0"/>
            <a:ext cx="2057400" cy="51434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ph type="title"/>
          </p:nvPr>
        </p:nvSpPr>
        <p:spPr>
          <a:xfrm rot="5400000">
            <a:off x="5559774" y="1516671"/>
            <a:ext cx="4423171" cy="180178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txBox="1"/>
          <p:nvPr>
            <p:ph idx="1" type="body"/>
          </p:nvPr>
        </p:nvSpPr>
        <p:spPr>
          <a:xfrm rot="5400000">
            <a:off x="1407048" y="-572419"/>
            <a:ext cx="4423171" cy="5979967"/>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85" name="Shape 85"/>
          <p:cNvSpPr txBox="1"/>
          <p:nvPr>
            <p:ph idx="10" type="dt"/>
          </p:nvPr>
        </p:nvSpPr>
        <p:spPr>
          <a:xfrm>
            <a:off x="628650" y="4817141"/>
            <a:ext cx="2057397"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6" name="Shape 86"/>
          <p:cNvSpPr txBox="1"/>
          <p:nvPr>
            <p:ph idx="11" type="ftr"/>
          </p:nvPr>
        </p:nvSpPr>
        <p:spPr>
          <a:xfrm>
            <a:off x="2832101" y="4817141"/>
            <a:ext cx="3209751"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7" name="Shape 87"/>
          <p:cNvSpPr txBox="1"/>
          <p:nvPr>
            <p:ph idx="12" type="sldNum"/>
          </p:nvPr>
        </p:nvSpPr>
        <p:spPr>
          <a:xfrm>
            <a:off x="6054787" y="4817141"/>
            <a:ext cx="65981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32385" lvl="0" marL="137160" marR="0" rtl="0" algn="l">
              <a:lnSpc>
                <a:spcPct val="90000"/>
              </a:lnSpc>
              <a:spcBef>
                <a:spcPts val="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22" name="Shape 2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lt-LT" sz="9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902188" y="1508759"/>
            <a:ext cx="73380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26" name="Shape 26"/>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7" name="Shape 27"/>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8" name="Shape 28"/>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5131" y="1544258"/>
            <a:ext cx="9146751" cy="13715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txBox="1"/>
          <p:nvPr>
            <p:ph type="title"/>
          </p:nvPr>
        </p:nvSpPr>
        <p:spPr>
          <a:xfrm>
            <a:off x="624893" y="1656658"/>
            <a:ext cx="7886700" cy="1257299"/>
          </a:xfrm>
          <a:prstGeom prst="rect">
            <a:avLst/>
          </a:prstGeom>
          <a:noFill/>
          <a:ln>
            <a:noFill/>
          </a:ln>
        </p:spPr>
        <p:txBody>
          <a:bodyPr anchorCtr="0" anchor="ctr" bIns="91425" lIns="91425" rIns="91425" tIns="91425"/>
          <a:lstStyle>
            <a:lvl1pPr indent="0" lvl="0" marL="0" marR="0" rtl="0" algn="ctr">
              <a:lnSpc>
                <a:spcPct val="80000"/>
              </a:lnSpc>
              <a:spcBef>
                <a:spcPts val="0"/>
              </a:spcBef>
              <a:buClr>
                <a:schemeClr val="lt1"/>
              </a:buClr>
              <a:buFont typeface="Corbel"/>
              <a:buNone/>
              <a:defRPr b="0" i="0" sz="4500" u="none" cap="none" strike="noStrike">
                <a:solidFill>
                  <a:schemeClr val="l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624893" y="3007750"/>
            <a:ext cx="7886700" cy="880978"/>
          </a:xfrm>
          <a:prstGeom prst="rect">
            <a:avLst/>
          </a:prstGeom>
          <a:noFill/>
          <a:ln>
            <a:noFill/>
          </a:ln>
        </p:spPr>
        <p:txBody>
          <a:bodyPr anchorCtr="0" anchor="t" bIns="91425" lIns="91425" rIns="91425" tIns="91425"/>
          <a:lstStyle>
            <a:lvl1pPr indent="0" lvl="0" marL="0" marR="0" rtl="0" algn="ctr">
              <a:lnSpc>
                <a:spcPct val="90000"/>
              </a:lnSpc>
              <a:spcBef>
                <a:spcPts val="900"/>
              </a:spcBef>
              <a:spcAft>
                <a:spcPts val="150"/>
              </a:spcAft>
              <a:buClr>
                <a:schemeClr val="dk1"/>
              </a:buClr>
              <a:buFont typeface="Noto Sans Symbols"/>
              <a:buNone/>
              <a:defRPr b="0" i="0" sz="1500" u="none" cap="none" strike="noStrike">
                <a:solidFill>
                  <a:schemeClr val="dk2"/>
                </a:solidFill>
                <a:latin typeface="Corbel"/>
                <a:ea typeface="Corbel"/>
                <a:cs typeface="Corbel"/>
                <a:sym typeface="Corbel"/>
              </a:defRPr>
            </a:lvl1pPr>
            <a:lvl2pPr indent="0" lvl="1" marL="342900" marR="0" rtl="0" algn="l">
              <a:lnSpc>
                <a:spcPct val="90000"/>
              </a:lnSpc>
              <a:spcBef>
                <a:spcPts val="150"/>
              </a:spcBef>
              <a:spcAft>
                <a:spcPts val="300"/>
              </a:spcAft>
              <a:buClr>
                <a:schemeClr val="dk1"/>
              </a:buClr>
              <a:buFont typeface="Noto Sans Symbols"/>
              <a:buNone/>
              <a:defRPr b="0" i="0" sz="1350" u="none" cap="none" strike="noStrike">
                <a:solidFill>
                  <a:srgbClr val="8C8C8C"/>
                </a:solidFill>
                <a:latin typeface="Corbel"/>
                <a:ea typeface="Corbel"/>
                <a:cs typeface="Corbel"/>
                <a:sym typeface="Corbel"/>
              </a:defRPr>
            </a:lvl2pPr>
            <a:lvl3pPr indent="0" lvl="2" marL="685800" marR="0" rtl="0" algn="l">
              <a:lnSpc>
                <a:spcPct val="90000"/>
              </a:lnSpc>
              <a:spcBef>
                <a:spcPts val="150"/>
              </a:spcBef>
              <a:spcAft>
                <a:spcPts val="300"/>
              </a:spcAft>
              <a:buClr>
                <a:schemeClr val="dk1"/>
              </a:buClr>
              <a:buFont typeface="Noto Sans Symbols"/>
              <a:buNone/>
              <a:defRPr b="0" i="0" sz="1200" u="none" cap="none" strike="noStrike">
                <a:solidFill>
                  <a:srgbClr val="8C8C8C"/>
                </a:solidFill>
                <a:latin typeface="Corbel"/>
                <a:ea typeface="Corbel"/>
                <a:cs typeface="Corbel"/>
                <a:sym typeface="Corbel"/>
              </a:defRPr>
            </a:lvl3pPr>
            <a:lvl4pPr indent="0" lvl="3" marL="10287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4pPr>
            <a:lvl5pPr indent="0" lvl="4" marL="13716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5pPr>
            <a:lvl6pPr indent="0" lvl="5" marL="17145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6pPr>
            <a:lvl7pPr indent="0" lvl="6" marL="20574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7pPr>
            <a:lvl8pPr indent="0" lvl="7" marL="24003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8pPr>
            <a:lvl9pPr indent="0" lvl="8" marL="27432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9pPr>
          </a:lstStyle>
          <a:p/>
        </p:txBody>
      </p:sp>
      <p:sp>
        <p:nvSpPr>
          <p:cNvPr id="33" name="Shape 33"/>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4" name="Shape 34"/>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dk2"/>
              </a:buClr>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5" name="Shape 35"/>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904008" y="1508759"/>
            <a:ext cx="35661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39" name="Shape 39"/>
          <p:cNvSpPr txBox="1"/>
          <p:nvPr>
            <p:ph idx="2" type="body"/>
          </p:nvPr>
        </p:nvSpPr>
        <p:spPr>
          <a:xfrm>
            <a:off x="4672792" y="1508759"/>
            <a:ext cx="35661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0" name="Shape 40"/>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1" name="Shape 41"/>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2" name="Shape 42"/>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05255" y="1435101"/>
            <a:ext cx="3566159" cy="557321"/>
          </a:xfrm>
          <a:prstGeom prst="rect">
            <a:avLst/>
          </a:prstGeom>
          <a:noFill/>
          <a:ln>
            <a:noFill/>
          </a:ln>
        </p:spPr>
        <p:txBody>
          <a:bodyPr anchorCtr="0" anchor="ctr" bIns="91425" lIns="91425" rIns="91425" tIns="91425"/>
          <a:lstStyle>
            <a:lvl1pPr indent="0" lvl="0" marL="0" marR="0" rtl="0" algn="l">
              <a:lnSpc>
                <a:spcPct val="90000"/>
              </a:lnSpc>
              <a:spcBef>
                <a:spcPts val="900"/>
              </a:spcBef>
              <a:spcAft>
                <a:spcPts val="150"/>
              </a:spcAft>
              <a:buClr>
                <a:schemeClr val="lt1"/>
              </a:buClr>
              <a:buFont typeface="Noto Sans Symbols"/>
              <a:buNone/>
              <a:defRPr b="1" i="0" sz="1575"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1" i="0" sz="15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1" i="0" sz="13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9pPr>
          </a:lstStyle>
          <a:p/>
        </p:txBody>
      </p:sp>
      <p:sp>
        <p:nvSpPr>
          <p:cNvPr id="46" name="Shape 46"/>
          <p:cNvSpPr txBox="1"/>
          <p:nvPr>
            <p:ph idx="2" type="body"/>
          </p:nvPr>
        </p:nvSpPr>
        <p:spPr>
          <a:xfrm>
            <a:off x="905255" y="1992425"/>
            <a:ext cx="3566159" cy="267461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7" name="Shape 47"/>
          <p:cNvSpPr txBox="1"/>
          <p:nvPr>
            <p:ph idx="3" type="body"/>
          </p:nvPr>
        </p:nvSpPr>
        <p:spPr>
          <a:xfrm>
            <a:off x="4673423" y="1435101"/>
            <a:ext cx="3566159" cy="557321"/>
          </a:xfrm>
          <a:prstGeom prst="rect">
            <a:avLst/>
          </a:prstGeom>
          <a:noFill/>
          <a:ln>
            <a:noFill/>
          </a:ln>
        </p:spPr>
        <p:txBody>
          <a:bodyPr anchorCtr="0" anchor="ctr" bIns="91425" lIns="91425" rIns="91425" tIns="91425"/>
          <a:lstStyle>
            <a:lvl1pPr indent="0" lvl="0" marL="0" marR="0" rtl="0" algn="l">
              <a:lnSpc>
                <a:spcPct val="90000"/>
              </a:lnSpc>
              <a:spcBef>
                <a:spcPts val="900"/>
              </a:spcBef>
              <a:spcAft>
                <a:spcPts val="150"/>
              </a:spcAft>
              <a:buClr>
                <a:schemeClr val="lt1"/>
              </a:buClr>
              <a:buFont typeface="Noto Sans Symbols"/>
              <a:buNone/>
              <a:defRPr b="1" i="0" sz="1575"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1" i="0" sz="15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1" i="0" sz="13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9pPr>
          </a:lstStyle>
          <a:p/>
        </p:txBody>
      </p:sp>
      <p:sp>
        <p:nvSpPr>
          <p:cNvPr id="48" name="Shape 48"/>
          <p:cNvSpPr txBox="1"/>
          <p:nvPr>
            <p:ph idx="4" type="body"/>
          </p:nvPr>
        </p:nvSpPr>
        <p:spPr>
          <a:xfrm>
            <a:off x="4673423" y="1992423"/>
            <a:ext cx="3566159" cy="267461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9" name="Shape 49"/>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0" name="Shape 50"/>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1" name="Shape 51"/>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5" name="Shape 55"/>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6" name="Shape 56"/>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9" name="Shape 59"/>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0" name="Shape 60"/>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lt-LT" sz="9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body"/>
          </p:nvPr>
        </p:nvSpPr>
        <p:spPr>
          <a:xfrm>
            <a:off x="905255" y="1590041"/>
            <a:ext cx="4594860" cy="3086099"/>
          </a:xfrm>
          <a:prstGeom prst="rect">
            <a:avLst/>
          </a:prstGeom>
          <a:noFill/>
          <a:ln>
            <a:noFill/>
          </a:ln>
        </p:spPr>
        <p:txBody>
          <a:bodyPr anchorCtr="0" anchor="t" bIns="91425" lIns="91425" rIns="91425" tIns="91425"/>
          <a:lstStyle>
            <a:lvl1pPr indent="15239" lvl="0" marL="137160" marR="0" rtl="0" algn="l">
              <a:lnSpc>
                <a:spcPct val="90000"/>
              </a:lnSpc>
              <a:spcBef>
                <a:spcPts val="900"/>
              </a:spcBef>
              <a:spcAft>
                <a:spcPts val="150"/>
              </a:spcAft>
              <a:buClr>
                <a:schemeClr val="lt1"/>
              </a:buClr>
              <a:buSzPct val="100000"/>
              <a:buFont typeface="Noto Sans Symbols"/>
              <a:buChar char="▪"/>
              <a:defRPr b="0" i="0" sz="2400" u="none" cap="none" strike="noStrike">
                <a:solidFill>
                  <a:schemeClr val="lt1"/>
                </a:solidFill>
                <a:latin typeface="Corbel"/>
                <a:ea typeface="Corbel"/>
                <a:cs typeface="Corbel"/>
                <a:sym typeface="Corbel"/>
              </a:defRPr>
            </a:lvl1pPr>
            <a:lvl2pPr indent="-10159" lvl="1" marL="308610" marR="0" rtl="0" algn="l">
              <a:lnSpc>
                <a:spcPct val="90000"/>
              </a:lnSpc>
              <a:spcBef>
                <a:spcPts val="150"/>
              </a:spcBef>
              <a:spcAft>
                <a:spcPts val="300"/>
              </a:spcAft>
              <a:buClr>
                <a:schemeClr val="lt1"/>
              </a:buClr>
              <a:buSzPct val="100000"/>
              <a:buFont typeface="Noto Sans Symbols"/>
              <a:buChar char="▪"/>
              <a:defRPr b="0" i="0" sz="2100" u="none" cap="none" strike="noStrike">
                <a:solidFill>
                  <a:schemeClr val="lt1"/>
                </a:solidFill>
                <a:latin typeface="Corbel"/>
                <a:ea typeface="Corbel"/>
                <a:cs typeface="Corbel"/>
                <a:sym typeface="Corbel"/>
              </a:defRPr>
            </a:lvl2pPr>
            <a:lvl3pPr indent="-22859" lvl="2" marL="480060" marR="0" rtl="0" algn="l">
              <a:lnSpc>
                <a:spcPct val="90000"/>
              </a:lnSpc>
              <a:spcBef>
                <a:spcPts val="150"/>
              </a:spcBef>
              <a:spcAft>
                <a:spcPts val="300"/>
              </a:spcAft>
              <a:buClr>
                <a:schemeClr val="lt1"/>
              </a:buClr>
              <a:buSzPct val="100000"/>
              <a:buFont typeface="Noto Sans Symbols"/>
              <a:buChar char="▪"/>
              <a:defRPr b="0" i="0" sz="1800" u="none" cap="none" strike="noStrike">
                <a:solidFill>
                  <a:schemeClr val="lt1"/>
                </a:solidFill>
                <a:latin typeface="Corbel"/>
                <a:ea typeface="Corbel"/>
                <a:cs typeface="Corbel"/>
                <a:sym typeface="Corbel"/>
              </a:defRPr>
            </a:lvl3pPr>
            <a:lvl4pPr indent="-48259" lvl="3" marL="6515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4pPr>
            <a:lvl5pPr indent="-41910" lvl="4" marL="82296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5pPr>
            <a:lvl6pPr indent="-80800" lvl="5" marL="9634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6pPr>
            <a:lvl7pPr indent="-81499" lvl="6" marL="11038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7pPr>
            <a:lvl8pPr indent="-85100" lvl="7" marL="12217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8pPr>
            <a:lvl9pPr indent="-78299" lvl="8" marL="13546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9pPr>
          </a:lstStyle>
          <a:p/>
        </p:txBody>
      </p:sp>
      <p:sp>
        <p:nvSpPr>
          <p:cNvPr id="64" name="Shape 64"/>
          <p:cNvSpPr txBox="1"/>
          <p:nvPr>
            <p:ph idx="2" type="body"/>
          </p:nvPr>
        </p:nvSpPr>
        <p:spPr>
          <a:xfrm>
            <a:off x="5841767" y="1610615"/>
            <a:ext cx="2400300" cy="2574239"/>
          </a:xfrm>
          <a:prstGeom prst="rect">
            <a:avLst/>
          </a:prstGeom>
          <a:noFill/>
          <a:ln>
            <a:noFill/>
          </a:ln>
        </p:spPr>
        <p:txBody>
          <a:bodyPr anchorCtr="0" anchor="t" bIns="91425" lIns="91425" rIns="91425" tIns="91425"/>
          <a:lstStyle>
            <a:lvl1pPr indent="0" lvl="0" marL="0" marR="0" rtl="0" algn="l">
              <a:lnSpc>
                <a:spcPct val="95000"/>
              </a:lnSpc>
              <a:spcBef>
                <a:spcPts val="900"/>
              </a:spcBef>
              <a:spcAft>
                <a:spcPts val="150"/>
              </a:spcAft>
              <a:buClr>
                <a:schemeClr val="lt1"/>
              </a:buClr>
              <a:buFont typeface="Noto Sans Symbols"/>
              <a:buNone/>
              <a:defRPr b="0" i="0" sz="1350"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9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7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9pPr>
          </a:lstStyle>
          <a:p/>
        </p:txBody>
      </p:sp>
      <p:sp>
        <p:nvSpPr>
          <p:cNvPr id="65" name="Shape 65"/>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6" name="Shape 66"/>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7" name="Shape 67"/>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p:nvPr/>
        </p:nvSpPr>
        <p:spPr>
          <a:xfrm>
            <a:off x="361" y="132081"/>
            <a:ext cx="9141714" cy="1234438"/>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 name="Shape 7"/>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 name="Shape 8"/>
          <p:cNvSpPr txBox="1"/>
          <p:nvPr>
            <p:ph idx="1" type="body"/>
          </p:nvPr>
        </p:nvSpPr>
        <p:spPr>
          <a:xfrm>
            <a:off x="902188" y="1508759"/>
            <a:ext cx="73380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9" name="Shape 9"/>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 name="Shape 10"/>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1" name="Shape 11"/>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1874873" y="1549399"/>
            <a:ext cx="2697126" cy="385724"/>
          </a:xfrm>
          <a:prstGeom prst="rtTriangle">
            <a:avLst/>
          </a:prstGeom>
          <a:solidFill>
            <a:schemeClr val="lt1"/>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3" name="Shape 93"/>
          <p:cNvSpPr/>
          <p:nvPr/>
        </p:nvSpPr>
        <p:spPr>
          <a:xfrm flipH="1">
            <a:off x="4572000" y="1549399"/>
            <a:ext cx="2697124" cy="385724"/>
          </a:xfrm>
          <a:prstGeom prst="rtTriangle">
            <a:avLst/>
          </a:prstGeom>
          <a:solidFill>
            <a:schemeClr val="lt1"/>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4" name="Shape 94"/>
          <p:cNvSpPr txBox="1"/>
          <p:nvPr/>
        </p:nvSpPr>
        <p:spPr>
          <a:xfrm>
            <a:off x="0" y="1859350"/>
            <a:ext cx="9144000" cy="8061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Corbel"/>
              <a:buNone/>
            </a:pPr>
            <a:r>
              <a:rPr lang="lt-LT" sz="4000">
                <a:solidFill>
                  <a:schemeClr val="dk2"/>
                </a:solidFill>
                <a:latin typeface="Corbel"/>
                <a:ea typeface="Corbel"/>
                <a:cs typeface="Corbel"/>
                <a:sym typeface="Corbel"/>
              </a:rPr>
              <a:t>C# papildoma medžiaga pažengusiems</a:t>
            </a:r>
          </a:p>
        </p:txBody>
      </p:sp>
      <p:pic>
        <p:nvPicPr>
          <p:cNvPr id="95" name="Shape 95"/>
          <p:cNvPicPr preferRelativeResize="0"/>
          <p:nvPr/>
        </p:nvPicPr>
        <p:blipFill rotWithShape="1">
          <a:blip r:embed="rId3">
            <a:alphaModFix/>
          </a:blip>
          <a:srcRect b="0" l="0" r="0" t="0"/>
          <a:stretch/>
        </p:blipFill>
        <p:spPr>
          <a:xfrm>
            <a:off x="2918134" y="438150"/>
            <a:ext cx="3307728" cy="874947"/>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Multidimensional array užpildymas reikšmėmis</a:t>
            </a:r>
          </a:p>
        </p:txBody>
      </p:sp>
      <p:pic>
        <p:nvPicPr>
          <p:cNvPr id="150" name="Shape 150"/>
          <p:cNvPicPr preferRelativeResize="0"/>
          <p:nvPr/>
        </p:nvPicPr>
        <p:blipFill>
          <a:blip r:embed="rId3">
            <a:alphaModFix/>
          </a:blip>
          <a:stretch>
            <a:fillRect/>
          </a:stretch>
        </p:blipFill>
        <p:spPr>
          <a:xfrm>
            <a:off x="1993337" y="1504257"/>
            <a:ext cx="5157319" cy="34939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Multidimensional array užpildymas reikšmėmis</a:t>
            </a:r>
          </a:p>
        </p:txBody>
      </p:sp>
      <p:pic>
        <p:nvPicPr>
          <p:cNvPr id="156" name="Shape 156"/>
          <p:cNvPicPr preferRelativeResize="0"/>
          <p:nvPr/>
        </p:nvPicPr>
        <p:blipFill>
          <a:blip r:embed="rId3">
            <a:alphaModFix/>
          </a:blip>
          <a:stretch>
            <a:fillRect/>
          </a:stretch>
        </p:blipFill>
        <p:spPr>
          <a:xfrm>
            <a:off x="1435262" y="1817707"/>
            <a:ext cx="6143625" cy="2714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Multidimensional array išvedimas</a:t>
            </a:r>
          </a:p>
        </p:txBody>
      </p:sp>
      <p:pic>
        <p:nvPicPr>
          <p:cNvPr id="162" name="Shape 162"/>
          <p:cNvPicPr preferRelativeResize="0"/>
          <p:nvPr/>
        </p:nvPicPr>
        <p:blipFill>
          <a:blip r:embed="rId3">
            <a:alphaModFix/>
          </a:blip>
          <a:stretch>
            <a:fillRect/>
          </a:stretch>
        </p:blipFill>
        <p:spPr>
          <a:xfrm>
            <a:off x="2331887" y="1547007"/>
            <a:ext cx="4480217" cy="3493968"/>
          </a:xfrm>
          <a:prstGeom prst="rect">
            <a:avLst/>
          </a:prstGeom>
          <a:noFill/>
          <a:ln>
            <a:noFill/>
          </a:ln>
        </p:spPr>
      </p:pic>
      <p:pic>
        <p:nvPicPr>
          <p:cNvPr id="163" name="Shape 163"/>
          <p:cNvPicPr preferRelativeResize="0"/>
          <p:nvPr/>
        </p:nvPicPr>
        <p:blipFill>
          <a:blip r:embed="rId4">
            <a:alphaModFix/>
          </a:blip>
          <a:stretch>
            <a:fillRect/>
          </a:stretch>
        </p:blipFill>
        <p:spPr>
          <a:xfrm>
            <a:off x="7235230" y="1846207"/>
            <a:ext cx="885825" cy="54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Multidimensional array išvedimas</a:t>
            </a:r>
          </a:p>
        </p:txBody>
      </p:sp>
      <p:pic>
        <p:nvPicPr>
          <p:cNvPr id="169" name="Shape 169"/>
          <p:cNvPicPr preferRelativeResize="0"/>
          <p:nvPr/>
        </p:nvPicPr>
        <p:blipFill>
          <a:blip r:embed="rId3">
            <a:alphaModFix/>
          </a:blip>
          <a:stretch>
            <a:fillRect/>
          </a:stretch>
        </p:blipFill>
        <p:spPr>
          <a:xfrm>
            <a:off x="2045387" y="1497132"/>
            <a:ext cx="5051623" cy="3493967"/>
          </a:xfrm>
          <a:prstGeom prst="rect">
            <a:avLst/>
          </a:prstGeom>
          <a:noFill/>
          <a:ln>
            <a:noFill/>
          </a:ln>
        </p:spPr>
      </p:pic>
      <p:pic>
        <p:nvPicPr>
          <p:cNvPr id="170" name="Shape 170"/>
          <p:cNvPicPr preferRelativeResize="0"/>
          <p:nvPr/>
        </p:nvPicPr>
        <p:blipFill>
          <a:blip r:embed="rId4">
            <a:alphaModFix/>
          </a:blip>
          <a:stretch>
            <a:fillRect/>
          </a:stretch>
        </p:blipFill>
        <p:spPr>
          <a:xfrm>
            <a:off x="6352550" y="2548050"/>
            <a:ext cx="2343150" cy="26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Multidimensional array įvedimas</a:t>
            </a:r>
          </a:p>
        </p:txBody>
      </p:sp>
      <p:pic>
        <p:nvPicPr>
          <p:cNvPr id="176" name="Shape 176"/>
          <p:cNvPicPr preferRelativeResize="0"/>
          <p:nvPr/>
        </p:nvPicPr>
        <p:blipFill>
          <a:blip r:embed="rId3">
            <a:alphaModFix/>
          </a:blip>
          <a:stretch>
            <a:fillRect/>
          </a:stretch>
        </p:blipFill>
        <p:spPr>
          <a:xfrm>
            <a:off x="673600" y="1694425"/>
            <a:ext cx="7943125" cy="3192605"/>
          </a:xfrm>
          <a:prstGeom prst="rect">
            <a:avLst/>
          </a:prstGeom>
          <a:noFill/>
          <a:ln>
            <a:noFill/>
          </a:ln>
        </p:spPr>
      </p:pic>
      <p:pic>
        <p:nvPicPr>
          <p:cNvPr id="177" name="Shape 177"/>
          <p:cNvPicPr preferRelativeResize="0"/>
          <p:nvPr/>
        </p:nvPicPr>
        <p:blipFill>
          <a:blip r:embed="rId4">
            <a:alphaModFix/>
          </a:blip>
          <a:stretch>
            <a:fillRect/>
          </a:stretch>
        </p:blipFill>
        <p:spPr>
          <a:xfrm>
            <a:off x="6340237" y="822150"/>
            <a:ext cx="2505075" cy="194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Užduotis</a:t>
            </a:r>
          </a:p>
        </p:txBody>
      </p:sp>
      <p:sp>
        <p:nvSpPr>
          <p:cNvPr id="183" name="Shape 18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Parašykite programą, kuri rastų mažiausią, didžiausią ir apskaičiuotų vidutinę temperatūrą. Saugoma informacija dvimačiame masyve: kiekviena atskira eilutė reiškia savaitę, kiekvienas atskiras stulpelis - dieną toje savaitėje. Sukurkite masyvą, kuriame saugotumėte viso mėnesio dienų temperatūras ir atlikite reikalingus skaičiavimus.</a:t>
            </a:r>
          </a:p>
        </p:txBody>
      </p:sp>
      <p:pic>
        <p:nvPicPr>
          <p:cNvPr id="184" name="Shape 184"/>
          <p:cNvPicPr preferRelativeResize="0"/>
          <p:nvPr/>
        </p:nvPicPr>
        <p:blipFill>
          <a:blip r:embed="rId3">
            <a:alphaModFix/>
          </a:blip>
          <a:stretch>
            <a:fillRect/>
          </a:stretch>
        </p:blipFill>
        <p:spPr>
          <a:xfrm>
            <a:off x="2837650" y="3304025"/>
            <a:ext cx="3467100" cy="108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Jagged array</a:t>
            </a:r>
          </a:p>
        </p:txBody>
      </p:sp>
      <p:sp>
        <p:nvSpPr>
          <p:cNvPr id="190" name="Shape 19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Metodų užklojimas</a:t>
            </a:r>
          </a:p>
        </p:txBody>
      </p:sp>
      <p:sp>
        <p:nvSpPr>
          <p:cNvPr id="196" name="Shape 196"/>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Method overloading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Kelianmačiai masyvai</a:t>
            </a:r>
          </a:p>
        </p:txBody>
      </p:sp>
      <p:sp>
        <p:nvSpPr>
          <p:cNvPr id="101" name="Shape 101"/>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Multidimensional arrays ir jagged arrays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Kelianmačiai masyvai</a:t>
            </a:r>
          </a:p>
        </p:txBody>
      </p:sp>
      <p:sp>
        <p:nvSpPr>
          <p:cNvPr id="107" name="Shape 10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Dvimačiai masyvai gali saugoti daug daugiau informacijos nei įprasti masyvai, nes saugoma informacija eina ne tik horizontaliai, tačiau ir vertikaliai...</a:t>
            </a:r>
          </a:p>
          <a:p>
            <a:pPr lvl="0">
              <a:spcBef>
                <a:spcPts val="0"/>
              </a:spcBef>
              <a:buNone/>
            </a:pPr>
            <a:r>
              <a:rPr lang="lt-LT"/>
              <a:t>Yra du dvimačių masyvų tipai C# kalboje: multidimensional array ir jagged array.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Multidimensional array</a:t>
            </a:r>
          </a:p>
        </p:txBody>
      </p:sp>
      <p:sp>
        <p:nvSpPr>
          <p:cNvPr id="113" name="Shape 11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Informaciją saugo panašiu principu kuriuo paremtos visos excel lentelės. Turite lentelę, kurioje kiekvienai eilutei yra tiek pat stulpelių ir kiekvienam stulpeliui tiek pat eilučių. Šį masyvą kai kurie žmonės apibūdina kaip stačiakampį.</a:t>
            </a:r>
          </a:p>
        </p:txBody>
      </p:sp>
      <p:pic>
        <p:nvPicPr>
          <p:cNvPr id="114" name="Shape 114"/>
          <p:cNvPicPr preferRelativeResize="0"/>
          <p:nvPr/>
        </p:nvPicPr>
        <p:blipFill>
          <a:blip r:embed="rId3">
            <a:alphaModFix/>
          </a:blip>
          <a:stretch>
            <a:fillRect/>
          </a:stretch>
        </p:blipFill>
        <p:spPr>
          <a:xfrm>
            <a:off x="3690137" y="2883312"/>
            <a:ext cx="1762125" cy="119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Multidimensional array indeksavimas</a:t>
            </a:r>
          </a:p>
        </p:txBody>
      </p:sp>
      <p:pic>
        <p:nvPicPr>
          <p:cNvPr id="120" name="Shape 120"/>
          <p:cNvPicPr preferRelativeResize="0"/>
          <p:nvPr/>
        </p:nvPicPr>
        <p:blipFill>
          <a:blip r:embed="rId3">
            <a:alphaModFix/>
          </a:blip>
          <a:stretch>
            <a:fillRect/>
          </a:stretch>
        </p:blipFill>
        <p:spPr>
          <a:xfrm>
            <a:off x="2333625" y="2375532"/>
            <a:ext cx="4476750" cy="133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Multidimensional array sintaksė</a:t>
            </a:r>
          </a:p>
        </p:txBody>
      </p:sp>
      <p:sp>
        <p:nvSpPr>
          <p:cNvPr id="126" name="Shape 12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&lt;tipas&gt; [,] &lt;pavadinimas&gt;; // dviejų dimensijų</a:t>
            </a:r>
          </a:p>
          <a:p>
            <a:pPr lvl="0">
              <a:spcBef>
                <a:spcPts val="0"/>
              </a:spcBef>
              <a:buNone/>
            </a:pPr>
            <a:r>
              <a:rPr lang="lt-LT">
                <a:latin typeface="Courier New"/>
                <a:ea typeface="Courier New"/>
                <a:cs typeface="Courier New"/>
                <a:sym typeface="Courier New"/>
              </a:rPr>
              <a:t>&lt;tipas&gt; [,,] &lt;pavadinimas&gt;; // trijų dimensijų</a:t>
            </a:r>
          </a:p>
          <a:p>
            <a:pPr lvl="0">
              <a:spcBef>
                <a:spcPts val="0"/>
              </a:spcBef>
              <a:buNone/>
            </a:pPr>
            <a:r>
              <a:rPr lang="lt-LT">
                <a:latin typeface="Courier New"/>
                <a:ea typeface="Courier New"/>
                <a:cs typeface="Courier New"/>
                <a:sym typeface="Courier New"/>
              </a:rPr>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Multidimensional array deklaravimo pavyzdys</a:t>
            </a:r>
          </a:p>
        </p:txBody>
      </p:sp>
      <p:pic>
        <p:nvPicPr>
          <p:cNvPr id="132" name="Shape 132"/>
          <p:cNvPicPr preferRelativeResize="0"/>
          <p:nvPr/>
        </p:nvPicPr>
        <p:blipFill>
          <a:blip r:embed="rId3">
            <a:alphaModFix/>
          </a:blip>
          <a:stretch>
            <a:fillRect/>
          </a:stretch>
        </p:blipFill>
        <p:spPr>
          <a:xfrm>
            <a:off x="3133725" y="2323532"/>
            <a:ext cx="2876550" cy="1257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Multidimensional array užpildymas reikšmėmis</a:t>
            </a:r>
          </a:p>
        </p:txBody>
      </p:sp>
      <p:pic>
        <p:nvPicPr>
          <p:cNvPr id="138" name="Shape 138"/>
          <p:cNvPicPr preferRelativeResize="0"/>
          <p:nvPr/>
        </p:nvPicPr>
        <p:blipFill>
          <a:blip r:embed="rId3">
            <a:alphaModFix/>
          </a:blip>
          <a:stretch>
            <a:fillRect/>
          </a:stretch>
        </p:blipFill>
        <p:spPr>
          <a:xfrm>
            <a:off x="1723225" y="1741507"/>
            <a:ext cx="5695950" cy="2876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Multidimensional array užpildymas reikšmėmis</a:t>
            </a:r>
          </a:p>
        </p:txBody>
      </p:sp>
      <p:pic>
        <p:nvPicPr>
          <p:cNvPr id="144" name="Shape 144"/>
          <p:cNvPicPr preferRelativeResize="0"/>
          <p:nvPr/>
        </p:nvPicPr>
        <p:blipFill>
          <a:blip r:embed="rId3">
            <a:alphaModFix/>
          </a:blip>
          <a:stretch>
            <a:fillRect/>
          </a:stretch>
        </p:blipFill>
        <p:spPr>
          <a:xfrm>
            <a:off x="818350" y="1703707"/>
            <a:ext cx="7505700" cy="2990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nded">
  <a:themeElements>
    <a:clrScheme name="Custom 4">
      <a:dk1>
        <a:srgbClr val="2C2C2C"/>
      </a:dk1>
      <a:lt1>
        <a:srgbClr val="3952A6"/>
      </a:lt1>
      <a:dk2>
        <a:srgbClr val="FFFFFF"/>
      </a:dk2>
      <a:lt2>
        <a:srgbClr val="C9ECFC"/>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