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135.xml"/>
  <Override ContentType="application/vnd.openxmlformats-officedocument.presentationml.notesSlide+xml" PartName="/ppt/notesSlides/notesSlide137.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13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 id="387" r:id="rId137"/>
    <p:sldId id="388" r:id="rId138"/>
    <p:sldId id="389" r:id="rId139"/>
    <p:sldId id="390" r:id="rId140"/>
    <p:sldId id="391" r:id="rId141"/>
    <p:sldId id="392" r:id="rId142"/>
  </p:sldIdLst>
  <p:sldSz cy="5143500" cx="9144000"/>
  <p:notesSz cx="6858000" cy="9144000"/>
  <p:embeddedFontLst>
    <p:embeddedFont>
      <p:font typeface="Corbel"/>
      <p:regular r:id="rId143"/>
      <p:bold r:id="rId144"/>
      <p:italic r:id="rId145"/>
      <p:boldItalic r:id="rId1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69565515-EE61-4E98-B9C0-34554EFA8E23}">
  <a:tblStyle styleId="{69565515-EE61-4E98-B9C0-34554EFA8E23}"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29" Type="http://schemas.openxmlformats.org/officeDocument/2006/relationships/slide" Target="slides/slide124.xml"/><Relationship Id="rId128" Type="http://schemas.openxmlformats.org/officeDocument/2006/relationships/slide" Target="slides/slide123.xml"/><Relationship Id="rId127" Type="http://schemas.openxmlformats.org/officeDocument/2006/relationships/slide" Target="slides/slide122.xml"/><Relationship Id="rId126" Type="http://schemas.openxmlformats.org/officeDocument/2006/relationships/slide" Target="slides/slide121.xml"/><Relationship Id="rId26" Type="http://schemas.openxmlformats.org/officeDocument/2006/relationships/slide" Target="slides/slide21.xml"/><Relationship Id="rId121" Type="http://schemas.openxmlformats.org/officeDocument/2006/relationships/slide" Target="slides/slide116.xml"/><Relationship Id="rId25" Type="http://schemas.openxmlformats.org/officeDocument/2006/relationships/slide" Target="slides/slide20.xml"/><Relationship Id="rId120" Type="http://schemas.openxmlformats.org/officeDocument/2006/relationships/slide" Target="slides/slide115.xml"/><Relationship Id="rId28" Type="http://schemas.openxmlformats.org/officeDocument/2006/relationships/slide" Target="slides/slide23.xml"/><Relationship Id="rId27" Type="http://schemas.openxmlformats.org/officeDocument/2006/relationships/slide" Target="slides/slide22.xml"/><Relationship Id="rId125" Type="http://schemas.openxmlformats.org/officeDocument/2006/relationships/slide" Target="slides/slide120.xml"/><Relationship Id="rId29" Type="http://schemas.openxmlformats.org/officeDocument/2006/relationships/slide" Target="slides/slide24.xml"/><Relationship Id="rId124" Type="http://schemas.openxmlformats.org/officeDocument/2006/relationships/slide" Target="slides/slide119.xml"/><Relationship Id="rId123" Type="http://schemas.openxmlformats.org/officeDocument/2006/relationships/slide" Target="slides/slide118.xml"/><Relationship Id="rId122" Type="http://schemas.openxmlformats.org/officeDocument/2006/relationships/slide" Target="slides/slide117.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slide" Target="slides/slide114.xml"/><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slide" Target="slides/slide109.xml"/><Relationship Id="rId18" Type="http://schemas.openxmlformats.org/officeDocument/2006/relationships/slide" Target="slides/slide13.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3" Type="http://schemas.openxmlformats.org/officeDocument/2006/relationships/font" Target="fonts/Corbel-regular.fntdata"/><Relationship Id="rId142" Type="http://schemas.openxmlformats.org/officeDocument/2006/relationships/slide" Target="slides/slide137.xml"/><Relationship Id="rId141" Type="http://schemas.openxmlformats.org/officeDocument/2006/relationships/slide" Target="slides/slide136.xml"/><Relationship Id="rId140" Type="http://schemas.openxmlformats.org/officeDocument/2006/relationships/slide" Target="slides/slide135.xml"/><Relationship Id="rId5" Type="http://schemas.openxmlformats.org/officeDocument/2006/relationships/notesMaster" Target="notesMasters/notesMaster1.xml"/><Relationship Id="rId6" Type="http://schemas.openxmlformats.org/officeDocument/2006/relationships/slide" Target="slides/slide1.xml"/><Relationship Id="rId146" Type="http://schemas.openxmlformats.org/officeDocument/2006/relationships/font" Target="fonts/Corbel-boldItalic.fntdata"/><Relationship Id="rId7" Type="http://schemas.openxmlformats.org/officeDocument/2006/relationships/slide" Target="slides/slide2.xml"/><Relationship Id="rId145" Type="http://schemas.openxmlformats.org/officeDocument/2006/relationships/font" Target="fonts/Corbel-italic.fntdata"/><Relationship Id="rId8" Type="http://schemas.openxmlformats.org/officeDocument/2006/relationships/slide" Target="slides/slide3.xml"/><Relationship Id="rId144" Type="http://schemas.openxmlformats.org/officeDocument/2006/relationships/font" Target="fonts/Corbel-bold.fntdata"/><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139" Type="http://schemas.openxmlformats.org/officeDocument/2006/relationships/slide" Target="slides/slide134.xml"/><Relationship Id="rId138" Type="http://schemas.openxmlformats.org/officeDocument/2006/relationships/slide" Target="slides/slide133.xml"/><Relationship Id="rId137" Type="http://schemas.openxmlformats.org/officeDocument/2006/relationships/slide" Target="slides/slide132.xml"/><Relationship Id="rId132" Type="http://schemas.openxmlformats.org/officeDocument/2006/relationships/slide" Target="slides/slide127.xml"/><Relationship Id="rId131" Type="http://schemas.openxmlformats.org/officeDocument/2006/relationships/slide" Target="slides/slide126.xml"/><Relationship Id="rId130" Type="http://schemas.openxmlformats.org/officeDocument/2006/relationships/slide" Target="slides/slide125.xml"/><Relationship Id="rId136" Type="http://schemas.openxmlformats.org/officeDocument/2006/relationships/slide" Target="slides/slide131.xml"/><Relationship Id="rId135" Type="http://schemas.openxmlformats.org/officeDocument/2006/relationships/slide" Target="slides/slide130.xml"/><Relationship Id="rId134" Type="http://schemas.openxmlformats.org/officeDocument/2006/relationships/slide" Target="slides/slide129.xml"/><Relationship Id="rId133" Type="http://schemas.openxmlformats.org/officeDocument/2006/relationships/slide" Target="slides/slide128.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0"/>
              </a:spcBef>
              <a:buNone/>
              <a:defRPr b="0" i="0" sz="1100" u="none" cap="none" strike="noStrike">
                <a:solidFill>
                  <a:schemeClr val="dk1"/>
                </a:solidFill>
                <a:latin typeface="Arial"/>
                <a:ea typeface="Arial"/>
                <a:cs typeface="Arial"/>
                <a:sym typeface="Arial"/>
              </a:defRPr>
            </a:lvl1pPr>
            <a:lvl2pPr indent="0" lvl="1" marL="457200" marR="0" rtl="0" algn="l">
              <a:spcBef>
                <a:spcPts val="0"/>
              </a:spcBef>
              <a:buNone/>
              <a:defRPr b="0" i="0" sz="1100" u="none" cap="none" strike="noStrike">
                <a:solidFill>
                  <a:schemeClr val="dk1"/>
                </a:solidFill>
                <a:latin typeface="Arial"/>
                <a:ea typeface="Arial"/>
                <a:cs typeface="Arial"/>
                <a:sym typeface="Arial"/>
              </a:defRPr>
            </a:lvl2pPr>
            <a:lvl3pPr indent="0" lvl="2" marL="914400" marR="0" rtl="0" algn="l">
              <a:spcBef>
                <a:spcPts val="0"/>
              </a:spcBef>
              <a:buNone/>
              <a:defRPr b="0" i="0" sz="1100" u="none" cap="none" strike="noStrike">
                <a:solidFill>
                  <a:schemeClr val="dk1"/>
                </a:solidFill>
                <a:latin typeface="Arial"/>
                <a:ea typeface="Arial"/>
                <a:cs typeface="Arial"/>
                <a:sym typeface="Arial"/>
              </a:defRPr>
            </a:lvl3pPr>
            <a:lvl4pPr indent="0" lvl="3" marL="1371600" marR="0" rtl="0" algn="l">
              <a:spcBef>
                <a:spcPts val="0"/>
              </a:spcBef>
              <a:buNone/>
              <a:defRPr b="0" i="0" sz="1100" u="none" cap="none" strike="noStrike">
                <a:solidFill>
                  <a:schemeClr val="dk1"/>
                </a:solidFill>
                <a:latin typeface="Arial"/>
                <a:ea typeface="Arial"/>
                <a:cs typeface="Arial"/>
                <a:sym typeface="Arial"/>
              </a:defRPr>
            </a:lvl4pPr>
            <a:lvl5pPr indent="0" lvl="4" marL="1828800" marR="0" rtl="0" algn="l">
              <a:spcBef>
                <a:spcPts val="0"/>
              </a:spcBef>
              <a:buNone/>
              <a:defRPr b="0" i="0" sz="1100" u="none" cap="none" strike="noStrike">
                <a:solidFill>
                  <a:schemeClr val="dk1"/>
                </a:solidFill>
                <a:latin typeface="Arial"/>
                <a:ea typeface="Arial"/>
                <a:cs typeface="Arial"/>
                <a:sym typeface="Arial"/>
              </a:defRPr>
            </a:lvl5pPr>
            <a:lvl6pPr indent="0" lvl="5" marL="2286000" marR="0" rtl="0" algn="l">
              <a:spcBef>
                <a:spcPts val="0"/>
              </a:spcBef>
              <a:buNone/>
              <a:defRPr b="0" i="0" sz="1100" u="none" cap="none" strike="noStrike">
                <a:solidFill>
                  <a:schemeClr val="dk1"/>
                </a:solidFill>
                <a:latin typeface="Arial"/>
                <a:ea typeface="Arial"/>
                <a:cs typeface="Arial"/>
                <a:sym typeface="Arial"/>
              </a:defRPr>
            </a:lvl6pPr>
            <a:lvl7pPr indent="0" lvl="6" marL="2743200" marR="0" rtl="0" algn="l">
              <a:spcBef>
                <a:spcPts val="0"/>
              </a:spcBef>
              <a:buNone/>
              <a:defRPr b="0" i="0" sz="1100" u="none" cap="none" strike="noStrike">
                <a:solidFill>
                  <a:schemeClr val="dk1"/>
                </a:solidFill>
                <a:latin typeface="Arial"/>
                <a:ea typeface="Arial"/>
                <a:cs typeface="Arial"/>
                <a:sym typeface="Arial"/>
              </a:defRPr>
            </a:lvl7pPr>
            <a:lvl8pPr indent="0" lvl="7" marL="3200400" marR="0" rtl="0" algn="l">
              <a:spcBef>
                <a:spcPts val="0"/>
              </a:spcBef>
              <a:buNone/>
              <a:defRPr b="0" i="0" sz="1100" u="none" cap="none" strike="noStrike">
                <a:solidFill>
                  <a:schemeClr val="dk1"/>
                </a:solidFill>
                <a:latin typeface="Arial"/>
                <a:ea typeface="Arial"/>
                <a:cs typeface="Arial"/>
                <a:sym typeface="Arial"/>
              </a:defRPr>
            </a:lvl8pPr>
            <a:lvl9pPr indent="0" lvl="8" marL="3657600" marR="0" rtl="0" algn="l">
              <a:spcBef>
                <a:spcPts val="0"/>
              </a:spcBef>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0" name="Shape 90"/>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4" name="Shape 714"/>
        <p:cNvGrpSpPr/>
        <p:nvPr/>
      </p:nvGrpSpPr>
      <p:grpSpPr>
        <a:xfrm>
          <a:off x="0" y="0"/>
          <a:ext cx="0" cy="0"/>
          <a:chOff x="0" y="0"/>
          <a:chExt cx="0" cy="0"/>
        </a:xfrm>
      </p:grpSpPr>
      <p:sp>
        <p:nvSpPr>
          <p:cNvPr id="715" name="Shape 7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6" name="Shape 7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0" name="Shape 720"/>
        <p:cNvGrpSpPr/>
        <p:nvPr/>
      </p:nvGrpSpPr>
      <p:grpSpPr>
        <a:xfrm>
          <a:off x="0" y="0"/>
          <a:ext cx="0" cy="0"/>
          <a:chOff x="0" y="0"/>
          <a:chExt cx="0" cy="0"/>
        </a:xfrm>
      </p:grpSpPr>
      <p:sp>
        <p:nvSpPr>
          <p:cNvPr id="721" name="Shape 7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2" name="Shape 7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6" name="Shape 726"/>
        <p:cNvGrpSpPr/>
        <p:nvPr/>
      </p:nvGrpSpPr>
      <p:grpSpPr>
        <a:xfrm>
          <a:off x="0" y="0"/>
          <a:ext cx="0" cy="0"/>
          <a:chOff x="0" y="0"/>
          <a:chExt cx="0" cy="0"/>
        </a:xfrm>
      </p:grpSpPr>
      <p:sp>
        <p:nvSpPr>
          <p:cNvPr id="727" name="Shape 7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8" name="Shape 7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2" name="Shape 732"/>
        <p:cNvGrpSpPr/>
        <p:nvPr/>
      </p:nvGrpSpPr>
      <p:grpSpPr>
        <a:xfrm>
          <a:off x="0" y="0"/>
          <a:ext cx="0" cy="0"/>
          <a:chOff x="0" y="0"/>
          <a:chExt cx="0" cy="0"/>
        </a:xfrm>
      </p:grpSpPr>
      <p:sp>
        <p:nvSpPr>
          <p:cNvPr id="733" name="Shape 7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4" name="Shape 7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0" name="Shape 740"/>
        <p:cNvGrpSpPr/>
        <p:nvPr/>
      </p:nvGrpSpPr>
      <p:grpSpPr>
        <a:xfrm>
          <a:off x="0" y="0"/>
          <a:ext cx="0" cy="0"/>
          <a:chOff x="0" y="0"/>
          <a:chExt cx="0" cy="0"/>
        </a:xfrm>
      </p:grpSpPr>
      <p:sp>
        <p:nvSpPr>
          <p:cNvPr id="741" name="Shape 7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2" name="Shape 7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7" name="Shape 747"/>
        <p:cNvGrpSpPr/>
        <p:nvPr/>
      </p:nvGrpSpPr>
      <p:grpSpPr>
        <a:xfrm>
          <a:off x="0" y="0"/>
          <a:ext cx="0" cy="0"/>
          <a:chOff x="0" y="0"/>
          <a:chExt cx="0" cy="0"/>
        </a:xfrm>
      </p:grpSpPr>
      <p:sp>
        <p:nvSpPr>
          <p:cNvPr id="748" name="Shape 7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9" name="Shape 7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4" name="Shape 754"/>
        <p:cNvGrpSpPr/>
        <p:nvPr/>
      </p:nvGrpSpPr>
      <p:grpSpPr>
        <a:xfrm>
          <a:off x="0" y="0"/>
          <a:ext cx="0" cy="0"/>
          <a:chOff x="0" y="0"/>
          <a:chExt cx="0" cy="0"/>
        </a:xfrm>
      </p:grpSpPr>
      <p:sp>
        <p:nvSpPr>
          <p:cNvPr id="755" name="Shape 7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6" name="Shape 7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0" name="Shape 760"/>
        <p:cNvGrpSpPr/>
        <p:nvPr/>
      </p:nvGrpSpPr>
      <p:grpSpPr>
        <a:xfrm>
          <a:off x="0" y="0"/>
          <a:ext cx="0" cy="0"/>
          <a:chOff x="0" y="0"/>
          <a:chExt cx="0" cy="0"/>
        </a:xfrm>
      </p:grpSpPr>
      <p:sp>
        <p:nvSpPr>
          <p:cNvPr id="761" name="Shape 7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2" name="Shape 7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6" name="Shape 766"/>
        <p:cNvGrpSpPr/>
        <p:nvPr/>
      </p:nvGrpSpPr>
      <p:grpSpPr>
        <a:xfrm>
          <a:off x="0" y="0"/>
          <a:ext cx="0" cy="0"/>
          <a:chOff x="0" y="0"/>
          <a:chExt cx="0" cy="0"/>
        </a:xfrm>
      </p:grpSpPr>
      <p:sp>
        <p:nvSpPr>
          <p:cNvPr id="767" name="Shape 7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8" name="Shape 7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2" name="Shape 772"/>
        <p:cNvGrpSpPr/>
        <p:nvPr/>
      </p:nvGrpSpPr>
      <p:grpSpPr>
        <a:xfrm>
          <a:off x="0" y="0"/>
          <a:ext cx="0" cy="0"/>
          <a:chOff x="0" y="0"/>
          <a:chExt cx="0" cy="0"/>
        </a:xfrm>
      </p:grpSpPr>
      <p:sp>
        <p:nvSpPr>
          <p:cNvPr id="773" name="Shape 7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4" name="Shape 7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9" name="Shape 779"/>
        <p:cNvGrpSpPr/>
        <p:nvPr/>
      </p:nvGrpSpPr>
      <p:grpSpPr>
        <a:xfrm>
          <a:off x="0" y="0"/>
          <a:ext cx="0" cy="0"/>
          <a:chOff x="0" y="0"/>
          <a:chExt cx="0" cy="0"/>
        </a:xfrm>
      </p:grpSpPr>
      <p:sp>
        <p:nvSpPr>
          <p:cNvPr id="780" name="Shape 7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1" name="Shape 7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5" name="Shape 785"/>
        <p:cNvGrpSpPr/>
        <p:nvPr/>
      </p:nvGrpSpPr>
      <p:grpSpPr>
        <a:xfrm>
          <a:off x="0" y="0"/>
          <a:ext cx="0" cy="0"/>
          <a:chOff x="0" y="0"/>
          <a:chExt cx="0" cy="0"/>
        </a:xfrm>
      </p:grpSpPr>
      <p:sp>
        <p:nvSpPr>
          <p:cNvPr id="786" name="Shape 7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7" name="Shape 7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1" name="Shape 791"/>
        <p:cNvGrpSpPr/>
        <p:nvPr/>
      </p:nvGrpSpPr>
      <p:grpSpPr>
        <a:xfrm>
          <a:off x="0" y="0"/>
          <a:ext cx="0" cy="0"/>
          <a:chOff x="0" y="0"/>
          <a:chExt cx="0" cy="0"/>
        </a:xfrm>
      </p:grpSpPr>
      <p:sp>
        <p:nvSpPr>
          <p:cNvPr id="792" name="Shape 7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3" name="Shape 7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8" name="Shape 798"/>
        <p:cNvGrpSpPr/>
        <p:nvPr/>
      </p:nvGrpSpPr>
      <p:grpSpPr>
        <a:xfrm>
          <a:off x="0" y="0"/>
          <a:ext cx="0" cy="0"/>
          <a:chOff x="0" y="0"/>
          <a:chExt cx="0" cy="0"/>
        </a:xfrm>
      </p:grpSpPr>
      <p:sp>
        <p:nvSpPr>
          <p:cNvPr id="799" name="Shape 7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0" name="Shape 8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5" name="Shape 805"/>
        <p:cNvGrpSpPr/>
        <p:nvPr/>
      </p:nvGrpSpPr>
      <p:grpSpPr>
        <a:xfrm>
          <a:off x="0" y="0"/>
          <a:ext cx="0" cy="0"/>
          <a:chOff x="0" y="0"/>
          <a:chExt cx="0" cy="0"/>
        </a:xfrm>
      </p:grpSpPr>
      <p:sp>
        <p:nvSpPr>
          <p:cNvPr id="806" name="Shape 8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7" name="Shape 8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1" name="Shape 811"/>
        <p:cNvGrpSpPr/>
        <p:nvPr/>
      </p:nvGrpSpPr>
      <p:grpSpPr>
        <a:xfrm>
          <a:off x="0" y="0"/>
          <a:ext cx="0" cy="0"/>
          <a:chOff x="0" y="0"/>
          <a:chExt cx="0" cy="0"/>
        </a:xfrm>
      </p:grpSpPr>
      <p:sp>
        <p:nvSpPr>
          <p:cNvPr id="812" name="Shape 8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3" name="Shape 8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7" name="Shape 817"/>
        <p:cNvGrpSpPr/>
        <p:nvPr/>
      </p:nvGrpSpPr>
      <p:grpSpPr>
        <a:xfrm>
          <a:off x="0" y="0"/>
          <a:ext cx="0" cy="0"/>
          <a:chOff x="0" y="0"/>
          <a:chExt cx="0" cy="0"/>
        </a:xfrm>
      </p:grpSpPr>
      <p:sp>
        <p:nvSpPr>
          <p:cNvPr id="818" name="Shape 8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9" name="Shape 8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3" name="Shape 823"/>
        <p:cNvGrpSpPr/>
        <p:nvPr/>
      </p:nvGrpSpPr>
      <p:grpSpPr>
        <a:xfrm>
          <a:off x="0" y="0"/>
          <a:ext cx="0" cy="0"/>
          <a:chOff x="0" y="0"/>
          <a:chExt cx="0" cy="0"/>
        </a:xfrm>
      </p:grpSpPr>
      <p:sp>
        <p:nvSpPr>
          <p:cNvPr id="824" name="Shape 8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5" name="Shape 8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9" name="Shape 829"/>
        <p:cNvGrpSpPr/>
        <p:nvPr/>
      </p:nvGrpSpPr>
      <p:grpSpPr>
        <a:xfrm>
          <a:off x="0" y="0"/>
          <a:ext cx="0" cy="0"/>
          <a:chOff x="0" y="0"/>
          <a:chExt cx="0" cy="0"/>
        </a:xfrm>
      </p:grpSpPr>
      <p:sp>
        <p:nvSpPr>
          <p:cNvPr id="830" name="Shape 8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1" name="Shape 8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5" name="Shape 835"/>
        <p:cNvGrpSpPr/>
        <p:nvPr/>
      </p:nvGrpSpPr>
      <p:grpSpPr>
        <a:xfrm>
          <a:off x="0" y="0"/>
          <a:ext cx="0" cy="0"/>
          <a:chOff x="0" y="0"/>
          <a:chExt cx="0" cy="0"/>
        </a:xfrm>
      </p:grpSpPr>
      <p:sp>
        <p:nvSpPr>
          <p:cNvPr id="836" name="Shape 8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7" name="Shape 8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1" name="Shape 841"/>
        <p:cNvGrpSpPr/>
        <p:nvPr/>
      </p:nvGrpSpPr>
      <p:grpSpPr>
        <a:xfrm>
          <a:off x="0" y="0"/>
          <a:ext cx="0" cy="0"/>
          <a:chOff x="0" y="0"/>
          <a:chExt cx="0" cy="0"/>
        </a:xfrm>
      </p:grpSpPr>
      <p:sp>
        <p:nvSpPr>
          <p:cNvPr id="842" name="Shape 8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3" name="Shape 8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7" name="Shape 847"/>
        <p:cNvGrpSpPr/>
        <p:nvPr/>
      </p:nvGrpSpPr>
      <p:grpSpPr>
        <a:xfrm>
          <a:off x="0" y="0"/>
          <a:ext cx="0" cy="0"/>
          <a:chOff x="0" y="0"/>
          <a:chExt cx="0" cy="0"/>
        </a:xfrm>
      </p:grpSpPr>
      <p:sp>
        <p:nvSpPr>
          <p:cNvPr id="848" name="Shape 8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9" name="Shape 8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3" name="Shape 853"/>
        <p:cNvGrpSpPr/>
        <p:nvPr/>
      </p:nvGrpSpPr>
      <p:grpSpPr>
        <a:xfrm>
          <a:off x="0" y="0"/>
          <a:ext cx="0" cy="0"/>
          <a:chOff x="0" y="0"/>
          <a:chExt cx="0" cy="0"/>
        </a:xfrm>
      </p:grpSpPr>
      <p:sp>
        <p:nvSpPr>
          <p:cNvPr id="854" name="Shape 8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5" name="Shape 85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9" name="Shape 859"/>
        <p:cNvGrpSpPr/>
        <p:nvPr/>
      </p:nvGrpSpPr>
      <p:grpSpPr>
        <a:xfrm>
          <a:off x="0" y="0"/>
          <a:ext cx="0" cy="0"/>
          <a:chOff x="0" y="0"/>
          <a:chExt cx="0" cy="0"/>
        </a:xfrm>
      </p:grpSpPr>
      <p:sp>
        <p:nvSpPr>
          <p:cNvPr id="860" name="Shape 8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1" name="Shape 8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6" name="Shape 866"/>
        <p:cNvGrpSpPr/>
        <p:nvPr/>
      </p:nvGrpSpPr>
      <p:grpSpPr>
        <a:xfrm>
          <a:off x="0" y="0"/>
          <a:ext cx="0" cy="0"/>
          <a:chOff x="0" y="0"/>
          <a:chExt cx="0" cy="0"/>
        </a:xfrm>
      </p:grpSpPr>
      <p:sp>
        <p:nvSpPr>
          <p:cNvPr id="867" name="Shape 8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8" name="Shape 8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3" name="Shape 873"/>
        <p:cNvGrpSpPr/>
        <p:nvPr/>
      </p:nvGrpSpPr>
      <p:grpSpPr>
        <a:xfrm>
          <a:off x="0" y="0"/>
          <a:ext cx="0" cy="0"/>
          <a:chOff x="0" y="0"/>
          <a:chExt cx="0" cy="0"/>
        </a:xfrm>
      </p:grpSpPr>
      <p:sp>
        <p:nvSpPr>
          <p:cNvPr id="874" name="Shape 8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5" name="Shape 8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0" name="Shape 880"/>
        <p:cNvGrpSpPr/>
        <p:nvPr/>
      </p:nvGrpSpPr>
      <p:grpSpPr>
        <a:xfrm>
          <a:off x="0" y="0"/>
          <a:ext cx="0" cy="0"/>
          <a:chOff x="0" y="0"/>
          <a:chExt cx="0" cy="0"/>
        </a:xfrm>
      </p:grpSpPr>
      <p:sp>
        <p:nvSpPr>
          <p:cNvPr id="881" name="Shape 8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2" name="Shape 8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6" name="Shape 886"/>
        <p:cNvGrpSpPr/>
        <p:nvPr/>
      </p:nvGrpSpPr>
      <p:grpSpPr>
        <a:xfrm>
          <a:off x="0" y="0"/>
          <a:ext cx="0" cy="0"/>
          <a:chOff x="0" y="0"/>
          <a:chExt cx="0" cy="0"/>
        </a:xfrm>
      </p:grpSpPr>
      <p:sp>
        <p:nvSpPr>
          <p:cNvPr id="887" name="Shape 8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8" name="Shape 8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2" name="Shape 892"/>
        <p:cNvGrpSpPr/>
        <p:nvPr/>
      </p:nvGrpSpPr>
      <p:grpSpPr>
        <a:xfrm>
          <a:off x="0" y="0"/>
          <a:ext cx="0" cy="0"/>
          <a:chOff x="0" y="0"/>
          <a:chExt cx="0" cy="0"/>
        </a:xfrm>
      </p:grpSpPr>
      <p:sp>
        <p:nvSpPr>
          <p:cNvPr id="893" name="Shape 8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4" name="Shape 8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8" name="Shape 898"/>
        <p:cNvGrpSpPr/>
        <p:nvPr/>
      </p:nvGrpSpPr>
      <p:grpSpPr>
        <a:xfrm>
          <a:off x="0" y="0"/>
          <a:ext cx="0" cy="0"/>
          <a:chOff x="0" y="0"/>
          <a:chExt cx="0" cy="0"/>
        </a:xfrm>
      </p:grpSpPr>
      <p:sp>
        <p:nvSpPr>
          <p:cNvPr id="899" name="Shape 8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0" name="Shape 9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4" name="Shape 904"/>
        <p:cNvGrpSpPr/>
        <p:nvPr/>
      </p:nvGrpSpPr>
      <p:grpSpPr>
        <a:xfrm>
          <a:off x="0" y="0"/>
          <a:ext cx="0" cy="0"/>
          <a:chOff x="0" y="0"/>
          <a:chExt cx="0" cy="0"/>
        </a:xfrm>
      </p:grpSpPr>
      <p:sp>
        <p:nvSpPr>
          <p:cNvPr id="905" name="Shape 9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6" name="Shape 9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0" name="Shape 910"/>
        <p:cNvGrpSpPr/>
        <p:nvPr/>
      </p:nvGrpSpPr>
      <p:grpSpPr>
        <a:xfrm>
          <a:off x="0" y="0"/>
          <a:ext cx="0" cy="0"/>
          <a:chOff x="0" y="0"/>
          <a:chExt cx="0" cy="0"/>
        </a:xfrm>
      </p:grpSpPr>
      <p:sp>
        <p:nvSpPr>
          <p:cNvPr id="911" name="Shape 9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2" name="Shape 9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6" name="Shape 916"/>
        <p:cNvGrpSpPr/>
        <p:nvPr/>
      </p:nvGrpSpPr>
      <p:grpSpPr>
        <a:xfrm>
          <a:off x="0" y="0"/>
          <a:ext cx="0" cy="0"/>
          <a:chOff x="0" y="0"/>
          <a:chExt cx="0" cy="0"/>
        </a:xfrm>
      </p:grpSpPr>
      <p:sp>
        <p:nvSpPr>
          <p:cNvPr id="917" name="Shape 9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8" name="Shape 9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2" name="Shape 922"/>
        <p:cNvGrpSpPr/>
        <p:nvPr/>
      </p:nvGrpSpPr>
      <p:grpSpPr>
        <a:xfrm>
          <a:off x="0" y="0"/>
          <a:ext cx="0" cy="0"/>
          <a:chOff x="0" y="0"/>
          <a:chExt cx="0" cy="0"/>
        </a:xfrm>
      </p:grpSpPr>
      <p:sp>
        <p:nvSpPr>
          <p:cNvPr id="923" name="Shape 9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4" name="Shape 9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8" name="Shape 928"/>
        <p:cNvGrpSpPr/>
        <p:nvPr/>
      </p:nvGrpSpPr>
      <p:grpSpPr>
        <a:xfrm>
          <a:off x="0" y="0"/>
          <a:ext cx="0" cy="0"/>
          <a:chOff x="0" y="0"/>
          <a:chExt cx="0" cy="0"/>
        </a:xfrm>
      </p:grpSpPr>
      <p:sp>
        <p:nvSpPr>
          <p:cNvPr id="929" name="Shape 9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0" name="Shape 9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5" name="Shape 935"/>
        <p:cNvGrpSpPr/>
        <p:nvPr/>
      </p:nvGrpSpPr>
      <p:grpSpPr>
        <a:xfrm>
          <a:off x="0" y="0"/>
          <a:ext cx="0" cy="0"/>
          <a:chOff x="0" y="0"/>
          <a:chExt cx="0" cy="0"/>
        </a:xfrm>
      </p:grpSpPr>
      <p:sp>
        <p:nvSpPr>
          <p:cNvPr id="936" name="Shape 9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7" name="Shape 9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2" name="Shape 942"/>
        <p:cNvGrpSpPr/>
        <p:nvPr/>
      </p:nvGrpSpPr>
      <p:grpSpPr>
        <a:xfrm>
          <a:off x="0" y="0"/>
          <a:ext cx="0" cy="0"/>
          <a:chOff x="0" y="0"/>
          <a:chExt cx="0" cy="0"/>
        </a:xfrm>
      </p:grpSpPr>
      <p:sp>
        <p:nvSpPr>
          <p:cNvPr id="943" name="Shape 9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4" name="Shape 9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8" name="Shape 948"/>
        <p:cNvGrpSpPr/>
        <p:nvPr/>
      </p:nvGrpSpPr>
      <p:grpSpPr>
        <a:xfrm>
          <a:off x="0" y="0"/>
          <a:ext cx="0" cy="0"/>
          <a:chOff x="0" y="0"/>
          <a:chExt cx="0" cy="0"/>
        </a:xfrm>
      </p:grpSpPr>
      <p:sp>
        <p:nvSpPr>
          <p:cNvPr id="949" name="Shape 9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0" name="Shape 9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4" name="Shape 1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5" name="Shape 2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2" name="Shape 2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9" name="Shape 2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6" name="Shape 2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2" name="Shape 2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9" name="Shape 2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4" name="Shape 244"/>
        <p:cNvGrpSpPr/>
        <p:nvPr/>
      </p:nvGrpSpPr>
      <p:grpSpPr>
        <a:xfrm>
          <a:off x="0" y="0"/>
          <a:ext cx="0" cy="0"/>
          <a:chOff x="0" y="0"/>
          <a:chExt cx="0" cy="0"/>
        </a:xfrm>
      </p:grpSpPr>
      <p:sp>
        <p:nvSpPr>
          <p:cNvPr id="245" name="Shape 2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6" name="Shape 2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1" name="Shape 251"/>
        <p:cNvGrpSpPr/>
        <p:nvPr/>
      </p:nvGrpSpPr>
      <p:grpSpPr>
        <a:xfrm>
          <a:off x="0" y="0"/>
          <a:ext cx="0" cy="0"/>
          <a:chOff x="0" y="0"/>
          <a:chExt cx="0" cy="0"/>
        </a:xfrm>
      </p:grpSpPr>
      <p:sp>
        <p:nvSpPr>
          <p:cNvPr id="252" name="Shape 2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3" name="Shape 2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9" name="Shape 259"/>
        <p:cNvGrpSpPr/>
        <p:nvPr/>
      </p:nvGrpSpPr>
      <p:grpSpPr>
        <a:xfrm>
          <a:off x="0" y="0"/>
          <a:ext cx="0" cy="0"/>
          <a:chOff x="0" y="0"/>
          <a:chExt cx="0" cy="0"/>
        </a:xfrm>
      </p:grpSpPr>
      <p:sp>
        <p:nvSpPr>
          <p:cNvPr id="260" name="Shape 2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1" name="Shape 2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6" name="Shape 266"/>
        <p:cNvGrpSpPr/>
        <p:nvPr/>
      </p:nvGrpSpPr>
      <p:grpSpPr>
        <a:xfrm>
          <a:off x="0" y="0"/>
          <a:ext cx="0" cy="0"/>
          <a:chOff x="0" y="0"/>
          <a:chExt cx="0" cy="0"/>
        </a:xfrm>
      </p:grpSpPr>
      <p:sp>
        <p:nvSpPr>
          <p:cNvPr id="267" name="Shape 2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8" name="Shape 2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3" name="Shape 273"/>
        <p:cNvGrpSpPr/>
        <p:nvPr/>
      </p:nvGrpSpPr>
      <p:grpSpPr>
        <a:xfrm>
          <a:off x="0" y="0"/>
          <a:ext cx="0" cy="0"/>
          <a:chOff x="0" y="0"/>
          <a:chExt cx="0" cy="0"/>
        </a:xfrm>
      </p:grpSpPr>
      <p:sp>
        <p:nvSpPr>
          <p:cNvPr id="274" name="Shape 2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5" name="Shape 2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9" name="Shape 279"/>
        <p:cNvGrpSpPr/>
        <p:nvPr/>
      </p:nvGrpSpPr>
      <p:grpSpPr>
        <a:xfrm>
          <a:off x="0" y="0"/>
          <a:ext cx="0" cy="0"/>
          <a:chOff x="0" y="0"/>
          <a:chExt cx="0" cy="0"/>
        </a:xfrm>
      </p:grpSpPr>
      <p:sp>
        <p:nvSpPr>
          <p:cNvPr id="280" name="Shape 2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1" name="Shape 2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5" name="Shape 285"/>
        <p:cNvGrpSpPr/>
        <p:nvPr/>
      </p:nvGrpSpPr>
      <p:grpSpPr>
        <a:xfrm>
          <a:off x="0" y="0"/>
          <a:ext cx="0" cy="0"/>
          <a:chOff x="0" y="0"/>
          <a:chExt cx="0" cy="0"/>
        </a:xfrm>
      </p:grpSpPr>
      <p:sp>
        <p:nvSpPr>
          <p:cNvPr id="286" name="Shape 2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7" name="Shape 2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1" name="Shape 291"/>
        <p:cNvGrpSpPr/>
        <p:nvPr/>
      </p:nvGrpSpPr>
      <p:grpSpPr>
        <a:xfrm>
          <a:off x="0" y="0"/>
          <a:ext cx="0" cy="0"/>
          <a:chOff x="0" y="0"/>
          <a:chExt cx="0" cy="0"/>
        </a:xfrm>
      </p:grpSpPr>
      <p:sp>
        <p:nvSpPr>
          <p:cNvPr id="292" name="Shape 2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3" name="Shape 2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7" name="Shape 297"/>
        <p:cNvGrpSpPr/>
        <p:nvPr/>
      </p:nvGrpSpPr>
      <p:grpSpPr>
        <a:xfrm>
          <a:off x="0" y="0"/>
          <a:ext cx="0" cy="0"/>
          <a:chOff x="0" y="0"/>
          <a:chExt cx="0" cy="0"/>
        </a:xfrm>
      </p:grpSpPr>
      <p:sp>
        <p:nvSpPr>
          <p:cNvPr id="298" name="Shape 2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9" name="Shape 2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4" name="Shape 304"/>
        <p:cNvGrpSpPr/>
        <p:nvPr/>
      </p:nvGrpSpPr>
      <p:grpSpPr>
        <a:xfrm>
          <a:off x="0" y="0"/>
          <a:ext cx="0" cy="0"/>
          <a:chOff x="0" y="0"/>
          <a:chExt cx="0" cy="0"/>
        </a:xfrm>
      </p:grpSpPr>
      <p:sp>
        <p:nvSpPr>
          <p:cNvPr id="305" name="Shape 3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6" name="Shape 3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1" name="Shape 311"/>
        <p:cNvGrpSpPr/>
        <p:nvPr/>
      </p:nvGrpSpPr>
      <p:grpSpPr>
        <a:xfrm>
          <a:off x="0" y="0"/>
          <a:ext cx="0" cy="0"/>
          <a:chOff x="0" y="0"/>
          <a:chExt cx="0" cy="0"/>
        </a:xfrm>
      </p:grpSpPr>
      <p:sp>
        <p:nvSpPr>
          <p:cNvPr id="312" name="Shape 3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3" name="Shape 3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9" name="Shape 319"/>
        <p:cNvGrpSpPr/>
        <p:nvPr/>
      </p:nvGrpSpPr>
      <p:grpSpPr>
        <a:xfrm>
          <a:off x="0" y="0"/>
          <a:ext cx="0" cy="0"/>
          <a:chOff x="0" y="0"/>
          <a:chExt cx="0" cy="0"/>
        </a:xfrm>
      </p:grpSpPr>
      <p:sp>
        <p:nvSpPr>
          <p:cNvPr id="320" name="Shape 3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1" name="Shape 3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5" name="Shape 325"/>
        <p:cNvGrpSpPr/>
        <p:nvPr/>
      </p:nvGrpSpPr>
      <p:grpSpPr>
        <a:xfrm>
          <a:off x="0" y="0"/>
          <a:ext cx="0" cy="0"/>
          <a:chOff x="0" y="0"/>
          <a:chExt cx="0" cy="0"/>
        </a:xfrm>
      </p:grpSpPr>
      <p:sp>
        <p:nvSpPr>
          <p:cNvPr id="326" name="Shape 3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7" name="Shape 3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1" name="Shape 331"/>
        <p:cNvGrpSpPr/>
        <p:nvPr/>
      </p:nvGrpSpPr>
      <p:grpSpPr>
        <a:xfrm>
          <a:off x="0" y="0"/>
          <a:ext cx="0" cy="0"/>
          <a:chOff x="0" y="0"/>
          <a:chExt cx="0" cy="0"/>
        </a:xfrm>
      </p:grpSpPr>
      <p:sp>
        <p:nvSpPr>
          <p:cNvPr id="332" name="Shape 3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3" name="Shape 3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7" name="Shape 337"/>
        <p:cNvGrpSpPr/>
        <p:nvPr/>
      </p:nvGrpSpPr>
      <p:grpSpPr>
        <a:xfrm>
          <a:off x="0" y="0"/>
          <a:ext cx="0" cy="0"/>
          <a:chOff x="0" y="0"/>
          <a:chExt cx="0" cy="0"/>
        </a:xfrm>
      </p:grpSpPr>
      <p:sp>
        <p:nvSpPr>
          <p:cNvPr id="338" name="Shape 3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9" name="Shape 3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3" name="Shape 343"/>
        <p:cNvGrpSpPr/>
        <p:nvPr/>
      </p:nvGrpSpPr>
      <p:grpSpPr>
        <a:xfrm>
          <a:off x="0" y="0"/>
          <a:ext cx="0" cy="0"/>
          <a:chOff x="0" y="0"/>
          <a:chExt cx="0" cy="0"/>
        </a:xfrm>
      </p:grpSpPr>
      <p:sp>
        <p:nvSpPr>
          <p:cNvPr id="344" name="Shape 3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5" name="Shape 3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9" name="Shape 349"/>
        <p:cNvGrpSpPr/>
        <p:nvPr/>
      </p:nvGrpSpPr>
      <p:grpSpPr>
        <a:xfrm>
          <a:off x="0" y="0"/>
          <a:ext cx="0" cy="0"/>
          <a:chOff x="0" y="0"/>
          <a:chExt cx="0" cy="0"/>
        </a:xfrm>
      </p:grpSpPr>
      <p:sp>
        <p:nvSpPr>
          <p:cNvPr id="350" name="Shape 3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1" name="Shape 3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5" name="Shape 355"/>
        <p:cNvGrpSpPr/>
        <p:nvPr/>
      </p:nvGrpSpPr>
      <p:grpSpPr>
        <a:xfrm>
          <a:off x="0" y="0"/>
          <a:ext cx="0" cy="0"/>
          <a:chOff x="0" y="0"/>
          <a:chExt cx="0" cy="0"/>
        </a:xfrm>
      </p:grpSpPr>
      <p:sp>
        <p:nvSpPr>
          <p:cNvPr id="356" name="Shape 3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7" name="Shape 3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2" name="Shape 362"/>
        <p:cNvGrpSpPr/>
        <p:nvPr/>
      </p:nvGrpSpPr>
      <p:grpSpPr>
        <a:xfrm>
          <a:off x="0" y="0"/>
          <a:ext cx="0" cy="0"/>
          <a:chOff x="0" y="0"/>
          <a:chExt cx="0" cy="0"/>
        </a:xfrm>
      </p:grpSpPr>
      <p:sp>
        <p:nvSpPr>
          <p:cNvPr id="363" name="Shape 3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4" name="Shape 3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8" name="Shape 368"/>
        <p:cNvGrpSpPr/>
        <p:nvPr/>
      </p:nvGrpSpPr>
      <p:grpSpPr>
        <a:xfrm>
          <a:off x="0" y="0"/>
          <a:ext cx="0" cy="0"/>
          <a:chOff x="0" y="0"/>
          <a:chExt cx="0" cy="0"/>
        </a:xfrm>
      </p:grpSpPr>
      <p:sp>
        <p:nvSpPr>
          <p:cNvPr id="369" name="Shape 3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0" name="Shape 3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4" name="Shape 374"/>
        <p:cNvGrpSpPr/>
        <p:nvPr/>
      </p:nvGrpSpPr>
      <p:grpSpPr>
        <a:xfrm>
          <a:off x="0" y="0"/>
          <a:ext cx="0" cy="0"/>
          <a:chOff x="0" y="0"/>
          <a:chExt cx="0" cy="0"/>
        </a:xfrm>
      </p:grpSpPr>
      <p:sp>
        <p:nvSpPr>
          <p:cNvPr id="375" name="Shape 3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6" name="Shape 3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0" name="Shape 380"/>
        <p:cNvGrpSpPr/>
        <p:nvPr/>
      </p:nvGrpSpPr>
      <p:grpSpPr>
        <a:xfrm>
          <a:off x="0" y="0"/>
          <a:ext cx="0" cy="0"/>
          <a:chOff x="0" y="0"/>
          <a:chExt cx="0" cy="0"/>
        </a:xfrm>
      </p:grpSpPr>
      <p:sp>
        <p:nvSpPr>
          <p:cNvPr id="381" name="Shape 3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2" name="Shape 3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6" name="Shape 386"/>
        <p:cNvGrpSpPr/>
        <p:nvPr/>
      </p:nvGrpSpPr>
      <p:grpSpPr>
        <a:xfrm>
          <a:off x="0" y="0"/>
          <a:ext cx="0" cy="0"/>
          <a:chOff x="0" y="0"/>
          <a:chExt cx="0" cy="0"/>
        </a:xfrm>
      </p:grpSpPr>
      <p:sp>
        <p:nvSpPr>
          <p:cNvPr id="387" name="Shape 3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8" name="Shape 3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2" name="Shape 392"/>
        <p:cNvGrpSpPr/>
        <p:nvPr/>
      </p:nvGrpSpPr>
      <p:grpSpPr>
        <a:xfrm>
          <a:off x="0" y="0"/>
          <a:ext cx="0" cy="0"/>
          <a:chOff x="0" y="0"/>
          <a:chExt cx="0" cy="0"/>
        </a:xfrm>
      </p:grpSpPr>
      <p:sp>
        <p:nvSpPr>
          <p:cNvPr id="393" name="Shape 3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4" name="Shape 3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8" name="Shape 398"/>
        <p:cNvGrpSpPr/>
        <p:nvPr/>
      </p:nvGrpSpPr>
      <p:grpSpPr>
        <a:xfrm>
          <a:off x="0" y="0"/>
          <a:ext cx="0" cy="0"/>
          <a:chOff x="0" y="0"/>
          <a:chExt cx="0" cy="0"/>
        </a:xfrm>
      </p:grpSpPr>
      <p:sp>
        <p:nvSpPr>
          <p:cNvPr id="399" name="Shape 3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0" name="Shape 4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4" name="Shape 404"/>
        <p:cNvGrpSpPr/>
        <p:nvPr/>
      </p:nvGrpSpPr>
      <p:grpSpPr>
        <a:xfrm>
          <a:off x="0" y="0"/>
          <a:ext cx="0" cy="0"/>
          <a:chOff x="0" y="0"/>
          <a:chExt cx="0" cy="0"/>
        </a:xfrm>
      </p:grpSpPr>
      <p:sp>
        <p:nvSpPr>
          <p:cNvPr id="405" name="Shape 4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6" name="Shape 4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0" name="Shape 410"/>
        <p:cNvGrpSpPr/>
        <p:nvPr/>
      </p:nvGrpSpPr>
      <p:grpSpPr>
        <a:xfrm>
          <a:off x="0" y="0"/>
          <a:ext cx="0" cy="0"/>
          <a:chOff x="0" y="0"/>
          <a:chExt cx="0" cy="0"/>
        </a:xfrm>
      </p:grpSpPr>
      <p:sp>
        <p:nvSpPr>
          <p:cNvPr id="411" name="Shape 4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2" name="Shape 4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6" name="Shape 416"/>
        <p:cNvGrpSpPr/>
        <p:nvPr/>
      </p:nvGrpSpPr>
      <p:grpSpPr>
        <a:xfrm>
          <a:off x="0" y="0"/>
          <a:ext cx="0" cy="0"/>
          <a:chOff x="0" y="0"/>
          <a:chExt cx="0" cy="0"/>
        </a:xfrm>
      </p:grpSpPr>
      <p:sp>
        <p:nvSpPr>
          <p:cNvPr id="417" name="Shape 4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8" name="Shape 4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2" name="Shape 422"/>
        <p:cNvGrpSpPr/>
        <p:nvPr/>
      </p:nvGrpSpPr>
      <p:grpSpPr>
        <a:xfrm>
          <a:off x="0" y="0"/>
          <a:ext cx="0" cy="0"/>
          <a:chOff x="0" y="0"/>
          <a:chExt cx="0" cy="0"/>
        </a:xfrm>
      </p:grpSpPr>
      <p:sp>
        <p:nvSpPr>
          <p:cNvPr id="423" name="Shape 4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4" name="Shape 4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8" name="Shape 428"/>
        <p:cNvGrpSpPr/>
        <p:nvPr/>
      </p:nvGrpSpPr>
      <p:grpSpPr>
        <a:xfrm>
          <a:off x="0" y="0"/>
          <a:ext cx="0" cy="0"/>
          <a:chOff x="0" y="0"/>
          <a:chExt cx="0" cy="0"/>
        </a:xfrm>
      </p:grpSpPr>
      <p:sp>
        <p:nvSpPr>
          <p:cNvPr id="429" name="Shape 4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0" name="Shape 4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4" name="Shape 434"/>
        <p:cNvGrpSpPr/>
        <p:nvPr/>
      </p:nvGrpSpPr>
      <p:grpSpPr>
        <a:xfrm>
          <a:off x="0" y="0"/>
          <a:ext cx="0" cy="0"/>
          <a:chOff x="0" y="0"/>
          <a:chExt cx="0" cy="0"/>
        </a:xfrm>
      </p:grpSpPr>
      <p:sp>
        <p:nvSpPr>
          <p:cNvPr id="435" name="Shape 4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6" name="Shape 4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0" name="Shape 440"/>
        <p:cNvGrpSpPr/>
        <p:nvPr/>
      </p:nvGrpSpPr>
      <p:grpSpPr>
        <a:xfrm>
          <a:off x="0" y="0"/>
          <a:ext cx="0" cy="0"/>
          <a:chOff x="0" y="0"/>
          <a:chExt cx="0" cy="0"/>
        </a:xfrm>
      </p:grpSpPr>
      <p:sp>
        <p:nvSpPr>
          <p:cNvPr id="441" name="Shape 4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2" name="Shape 4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6" name="Shape 446"/>
        <p:cNvGrpSpPr/>
        <p:nvPr/>
      </p:nvGrpSpPr>
      <p:grpSpPr>
        <a:xfrm>
          <a:off x="0" y="0"/>
          <a:ext cx="0" cy="0"/>
          <a:chOff x="0" y="0"/>
          <a:chExt cx="0" cy="0"/>
        </a:xfrm>
      </p:grpSpPr>
      <p:sp>
        <p:nvSpPr>
          <p:cNvPr id="447" name="Shape 4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8" name="Shape 4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2" name="Shape 452"/>
        <p:cNvGrpSpPr/>
        <p:nvPr/>
      </p:nvGrpSpPr>
      <p:grpSpPr>
        <a:xfrm>
          <a:off x="0" y="0"/>
          <a:ext cx="0" cy="0"/>
          <a:chOff x="0" y="0"/>
          <a:chExt cx="0" cy="0"/>
        </a:xfrm>
      </p:grpSpPr>
      <p:sp>
        <p:nvSpPr>
          <p:cNvPr id="453" name="Shape 4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4" name="Shape 4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8" name="Shape 458"/>
        <p:cNvGrpSpPr/>
        <p:nvPr/>
      </p:nvGrpSpPr>
      <p:grpSpPr>
        <a:xfrm>
          <a:off x="0" y="0"/>
          <a:ext cx="0" cy="0"/>
          <a:chOff x="0" y="0"/>
          <a:chExt cx="0" cy="0"/>
        </a:xfrm>
      </p:grpSpPr>
      <p:sp>
        <p:nvSpPr>
          <p:cNvPr id="459" name="Shape 4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0" name="Shape 4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4" name="Shape 464"/>
        <p:cNvGrpSpPr/>
        <p:nvPr/>
      </p:nvGrpSpPr>
      <p:grpSpPr>
        <a:xfrm>
          <a:off x="0" y="0"/>
          <a:ext cx="0" cy="0"/>
          <a:chOff x="0" y="0"/>
          <a:chExt cx="0" cy="0"/>
        </a:xfrm>
      </p:grpSpPr>
      <p:sp>
        <p:nvSpPr>
          <p:cNvPr id="465" name="Shape 4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6" name="Shape 4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0" name="Shape 470"/>
        <p:cNvGrpSpPr/>
        <p:nvPr/>
      </p:nvGrpSpPr>
      <p:grpSpPr>
        <a:xfrm>
          <a:off x="0" y="0"/>
          <a:ext cx="0" cy="0"/>
          <a:chOff x="0" y="0"/>
          <a:chExt cx="0" cy="0"/>
        </a:xfrm>
      </p:grpSpPr>
      <p:sp>
        <p:nvSpPr>
          <p:cNvPr id="471" name="Shape 4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2" name="Shape 4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6" name="Shape 476"/>
        <p:cNvGrpSpPr/>
        <p:nvPr/>
      </p:nvGrpSpPr>
      <p:grpSpPr>
        <a:xfrm>
          <a:off x="0" y="0"/>
          <a:ext cx="0" cy="0"/>
          <a:chOff x="0" y="0"/>
          <a:chExt cx="0" cy="0"/>
        </a:xfrm>
      </p:grpSpPr>
      <p:sp>
        <p:nvSpPr>
          <p:cNvPr id="477" name="Shape 4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8" name="Shape 4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2" name="Shape 482"/>
        <p:cNvGrpSpPr/>
        <p:nvPr/>
      </p:nvGrpSpPr>
      <p:grpSpPr>
        <a:xfrm>
          <a:off x="0" y="0"/>
          <a:ext cx="0" cy="0"/>
          <a:chOff x="0" y="0"/>
          <a:chExt cx="0" cy="0"/>
        </a:xfrm>
      </p:grpSpPr>
      <p:sp>
        <p:nvSpPr>
          <p:cNvPr id="483" name="Shape 4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4" name="Shape 4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8" name="Shape 488"/>
        <p:cNvGrpSpPr/>
        <p:nvPr/>
      </p:nvGrpSpPr>
      <p:grpSpPr>
        <a:xfrm>
          <a:off x="0" y="0"/>
          <a:ext cx="0" cy="0"/>
          <a:chOff x="0" y="0"/>
          <a:chExt cx="0" cy="0"/>
        </a:xfrm>
      </p:grpSpPr>
      <p:sp>
        <p:nvSpPr>
          <p:cNvPr id="489" name="Shape 4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90" name="Shape 4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4" name="Shape 494"/>
        <p:cNvGrpSpPr/>
        <p:nvPr/>
      </p:nvGrpSpPr>
      <p:grpSpPr>
        <a:xfrm>
          <a:off x="0" y="0"/>
          <a:ext cx="0" cy="0"/>
          <a:chOff x="0" y="0"/>
          <a:chExt cx="0" cy="0"/>
        </a:xfrm>
      </p:grpSpPr>
      <p:sp>
        <p:nvSpPr>
          <p:cNvPr id="495" name="Shape 4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96" name="Shape 4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1" name="Shape 501"/>
        <p:cNvGrpSpPr/>
        <p:nvPr/>
      </p:nvGrpSpPr>
      <p:grpSpPr>
        <a:xfrm>
          <a:off x="0" y="0"/>
          <a:ext cx="0" cy="0"/>
          <a:chOff x="0" y="0"/>
          <a:chExt cx="0" cy="0"/>
        </a:xfrm>
      </p:grpSpPr>
      <p:sp>
        <p:nvSpPr>
          <p:cNvPr id="502" name="Shape 5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3" name="Shape 5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7" name="Shape 507"/>
        <p:cNvGrpSpPr/>
        <p:nvPr/>
      </p:nvGrpSpPr>
      <p:grpSpPr>
        <a:xfrm>
          <a:off x="0" y="0"/>
          <a:ext cx="0" cy="0"/>
          <a:chOff x="0" y="0"/>
          <a:chExt cx="0" cy="0"/>
        </a:xfrm>
      </p:grpSpPr>
      <p:sp>
        <p:nvSpPr>
          <p:cNvPr id="508" name="Shape 5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9" name="Shape 5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3" name="Shape 513"/>
        <p:cNvGrpSpPr/>
        <p:nvPr/>
      </p:nvGrpSpPr>
      <p:grpSpPr>
        <a:xfrm>
          <a:off x="0" y="0"/>
          <a:ext cx="0" cy="0"/>
          <a:chOff x="0" y="0"/>
          <a:chExt cx="0" cy="0"/>
        </a:xfrm>
      </p:grpSpPr>
      <p:sp>
        <p:nvSpPr>
          <p:cNvPr id="514" name="Shape 5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15" name="Shape 5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9" name="Shape 519"/>
        <p:cNvGrpSpPr/>
        <p:nvPr/>
      </p:nvGrpSpPr>
      <p:grpSpPr>
        <a:xfrm>
          <a:off x="0" y="0"/>
          <a:ext cx="0" cy="0"/>
          <a:chOff x="0" y="0"/>
          <a:chExt cx="0" cy="0"/>
        </a:xfrm>
      </p:grpSpPr>
      <p:sp>
        <p:nvSpPr>
          <p:cNvPr id="520" name="Shape 5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1" name="Shape 5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6" name="Shape 526"/>
        <p:cNvGrpSpPr/>
        <p:nvPr/>
      </p:nvGrpSpPr>
      <p:grpSpPr>
        <a:xfrm>
          <a:off x="0" y="0"/>
          <a:ext cx="0" cy="0"/>
          <a:chOff x="0" y="0"/>
          <a:chExt cx="0" cy="0"/>
        </a:xfrm>
      </p:grpSpPr>
      <p:sp>
        <p:nvSpPr>
          <p:cNvPr id="527" name="Shape 5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8" name="Shape 5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3" name="Shape 533"/>
        <p:cNvGrpSpPr/>
        <p:nvPr/>
      </p:nvGrpSpPr>
      <p:grpSpPr>
        <a:xfrm>
          <a:off x="0" y="0"/>
          <a:ext cx="0" cy="0"/>
          <a:chOff x="0" y="0"/>
          <a:chExt cx="0" cy="0"/>
        </a:xfrm>
      </p:grpSpPr>
      <p:sp>
        <p:nvSpPr>
          <p:cNvPr id="534" name="Shape 5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35" name="Shape 5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0" name="Shape 540"/>
        <p:cNvGrpSpPr/>
        <p:nvPr/>
      </p:nvGrpSpPr>
      <p:grpSpPr>
        <a:xfrm>
          <a:off x="0" y="0"/>
          <a:ext cx="0" cy="0"/>
          <a:chOff x="0" y="0"/>
          <a:chExt cx="0" cy="0"/>
        </a:xfrm>
      </p:grpSpPr>
      <p:sp>
        <p:nvSpPr>
          <p:cNvPr id="541" name="Shape 5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42" name="Shape 5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6" name="Shape 546"/>
        <p:cNvGrpSpPr/>
        <p:nvPr/>
      </p:nvGrpSpPr>
      <p:grpSpPr>
        <a:xfrm>
          <a:off x="0" y="0"/>
          <a:ext cx="0" cy="0"/>
          <a:chOff x="0" y="0"/>
          <a:chExt cx="0" cy="0"/>
        </a:xfrm>
      </p:grpSpPr>
      <p:sp>
        <p:nvSpPr>
          <p:cNvPr id="547" name="Shape 5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48" name="Shape 5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2" name="Shape 552"/>
        <p:cNvGrpSpPr/>
        <p:nvPr/>
      </p:nvGrpSpPr>
      <p:grpSpPr>
        <a:xfrm>
          <a:off x="0" y="0"/>
          <a:ext cx="0" cy="0"/>
          <a:chOff x="0" y="0"/>
          <a:chExt cx="0" cy="0"/>
        </a:xfrm>
      </p:grpSpPr>
      <p:sp>
        <p:nvSpPr>
          <p:cNvPr id="553" name="Shape 5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54" name="Shape 5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8" name="Shape 558"/>
        <p:cNvGrpSpPr/>
        <p:nvPr/>
      </p:nvGrpSpPr>
      <p:grpSpPr>
        <a:xfrm>
          <a:off x="0" y="0"/>
          <a:ext cx="0" cy="0"/>
          <a:chOff x="0" y="0"/>
          <a:chExt cx="0" cy="0"/>
        </a:xfrm>
      </p:grpSpPr>
      <p:sp>
        <p:nvSpPr>
          <p:cNvPr id="559" name="Shape 5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60" name="Shape 5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4" name="Shape 564"/>
        <p:cNvGrpSpPr/>
        <p:nvPr/>
      </p:nvGrpSpPr>
      <p:grpSpPr>
        <a:xfrm>
          <a:off x="0" y="0"/>
          <a:ext cx="0" cy="0"/>
          <a:chOff x="0" y="0"/>
          <a:chExt cx="0" cy="0"/>
        </a:xfrm>
      </p:grpSpPr>
      <p:sp>
        <p:nvSpPr>
          <p:cNvPr id="565" name="Shape 5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66" name="Shape 5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0" name="Shape 570"/>
        <p:cNvGrpSpPr/>
        <p:nvPr/>
      </p:nvGrpSpPr>
      <p:grpSpPr>
        <a:xfrm>
          <a:off x="0" y="0"/>
          <a:ext cx="0" cy="0"/>
          <a:chOff x="0" y="0"/>
          <a:chExt cx="0" cy="0"/>
        </a:xfrm>
      </p:grpSpPr>
      <p:sp>
        <p:nvSpPr>
          <p:cNvPr id="571" name="Shape 5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2" name="Shape 5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6" name="Shape 576"/>
        <p:cNvGrpSpPr/>
        <p:nvPr/>
      </p:nvGrpSpPr>
      <p:grpSpPr>
        <a:xfrm>
          <a:off x="0" y="0"/>
          <a:ext cx="0" cy="0"/>
          <a:chOff x="0" y="0"/>
          <a:chExt cx="0" cy="0"/>
        </a:xfrm>
      </p:grpSpPr>
      <p:sp>
        <p:nvSpPr>
          <p:cNvPr id="577" name="Shape 5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8" name="Shape 5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2" name="Shape 582"/>
        <p:cNvGrpSpPr/>
        <p:nvPr/>
      </p:nvGrpSpPr>
      <p:grpSpPr>
        <a:xfrm>
          <a:off x="0" y="0"/>
          <a:ext cx="0" cy="0"/>
          <a:chOff x="0" y="0"/>
          <a:chExt cx="0" cy="0"/>
        </a:xfrm>
      </p:grpSpPr>
      <p:sp>
        <p:nvSpPr>
          <p:cNvPr id="583" name="Shape 5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4" name="Shape 5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9" name="Shape 589"/>
        <p:cNvGrpSpPr/>
        <p:nvPr/>
      </p:nvGrpSpPr>
      <p:grpSpPr>
        <a:xfrm>
          <a:off x="0" y="0"/>
          <a:ext cx="0" cy="0"/>
          <a:chOff x="0" y="0"/>
          <a:chExt cx="0" cy="0"/>
        </a:xfrm>
      </p:grpSpPr>
      <p:sp>
        <p:nvSpPr>
          <p:cNvPr id="590" name="Shape 5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1" name="Shape 5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6" name="Shape 596"/>
        <p:cNvGrpSpPr/>
        <p:nvPr/>
      </p:nvGrpSpPr>
      <p:grpSpPr>
        <a:xfrm>
          <a:off x="0" y="0"/>
          <a:ext cx="0" cy="0"/>
          <a:chOff x="0" y="0"/>
          <a:chExt cx="0" cy="0"/>
        </a:xfrm>
      </p:grpSpPr>
      <p:sp>
        <p:nvSpPr>
          <p:cNvPr id="597" name="Shape 5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8" name="Shape 5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2" name="Shape 602"/>
        <p:cNvGrpSpPr/>
        <p:nvPr/>
      </p:nvGrpSpPr>
      <p:grpSpPr>
        <a:xfrm>
          <a:off x="0" y="0"/>
          <a:ext cx="0" cy="0"/>
          <a:chOff x="0" y="0"/>
          <a:chExt cx="0" cy="0"/>
        </a:xfrm>
      </p:grpSpPr>
      <p:sp>
        <p:nvSpPr>
          <p:cNvPr id="603" name="Shape 6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4" name="Shape 6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9" name="Shape 609"/>
        <p:cNvGrpSpPr/>
        <p:nvPr/>
      </p:nvGrpSpPr>
      <p:grpSpPr>
        <a:xfrm>
          <a:off x="0" y="0"/>
          <a:ext cx="0" cy="0"/>
          <a:chOff x="0" y="0"/>
          <a:chExt cx="0" cy="0"/>
        </a:xfrm>
      </p:grpSpPr>
      <p:sp>
        <p:nvSpPr>
          <p:cNvPr id="610" name="Shape 6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1" name="Shape 6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5" name="Shape 615"/>
        <p:cNvGrpSpPr/>
        <p:nvPr/>
      </p:nvGrpSpPr>
      <p:grpSpPr>
        <a:xfrm>
          <a:off x="0" y="0"/>
          <a:ext cx="0" cy="0"/>
          <a:chOff x="0" y="0"/>
          <a:chExt cx="0" cy="0"/>
        </a:xfrm>
      </p:grpSpPr>
      <p:sp>
        <p:nvSpPr>
          <p:cNvPr id="616" name="Shape 6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7" name="Shape 6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1" name="Shape 621"/>
        <p:cNvGrpSpPr/>
        <p:nvPr/>
      </p:nvGrpSpPr>
      <p:grpSpPr>
        <a:xfrm>
          <a:off x="0" y="0"/>
          <a:ext cx="0" cy="0"/>
          <a:chOff x="0" y="0"/>
          <a:chExt cx="0" cy="0"/>
        </a:xfrm>
      </p:grpSpPr>
      <p:sp>
        <p:nvSpPr>
          <p:cNvPr id="622" name="Shape 6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23" name="Shape 6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7" name="Shape 627"/>
        <p:cNvGrpSpPr/>
        <p:nvPr/>
      </p:nvGrpSpPr>
      <p:grpSpPr>
        <a:xfrm>
          <a:off x="0" y="0"/>
          <a:ext cx="0" cy="0"/>
          <a:chOff x="0" y="0"/>
          <a:chExt cx="0" cy="0"/>
        </a:xfrm>
      </p:grpSpPr>
      <p:sp>
        <p:nvSpPr>
          <p:cNvPr id="628" name="Shape 6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29" name="Shape 6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3" name="Shape 633"/>
        <p:cNvGrpSpPr/>
        <p:nvPr/>
      </p:nvGrpSpPr>
      <p:grpSpPr>
        <a:xfrm>
          <a:off x="0" y="0"/>
          <a:ext cx="0" cy="0"/>
          <a:chOff x="0" y="0"/>
          <a:chExt cx="0" cy="0"/>
        </a:xfrm>
      </p:grpSpPr>
      <p:sp>
        <p:nvSpPr>
          <p:cNvPr id="634" name="Shape 6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5" name="Shape 6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9" name="Shape 639"/>
        <p:cNvGrpSpPr/>
        <p:nvPr/>
      </p:nvGrpSpPr>
      <p:grpSpPr>
        <a:xfrm>
          <a:off x="0" y="0"/>
          <a:ext cx="0" cy="0"/>
          <a:chOff x="0" y="0"/>
          <a:chExt cx="0" cy="0"/>
        </a:xfrm>
      </p:grpSpPr>
      <p:sp>
        <p:nvSpPr>
          <p:cNvPr id="640" name="Shape 6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1" name="Shape 6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5" name="Shape 645"/>
        <p:cNvGrpSpPr/>
        <p:nvPr/>
      </p:nvGrpSpPr>
      <p:grpSpPr>
        <a:xfrm>
          <a:off x="0" y="0"/>
          <a:ext cx="0" cy="0"/>
          <a:chOff x="0" y="0"/>
          <a:chExt cx="0" cy="0"/>
        </a:xfrm>
      </p:grpSpPr>
      <p:sp>
        <p:nvSpPr>
          <p:cNvPr id="646" name="Shape 6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7" name="Shape 6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2" name="Shape 652"/>
        <p:cNvGrpSpPr/>
        <p:nvPr/>
      </p:nvGrpSpPr>
      <p:grpSpPr>
        <a:xfrm>
          <a:off x="0" y="0"/>
          <a:ext cx="0" cy="0"/>
          <a:chOff x="0" y="0"/>
          <a:chExt cx="0" cy="0"/>
        </a:xfrm>
      </p:grpSpPr>
      <p:sp>
        <p:nvSpPr>
          <p:cNvPr id="653" name="Shape 6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4" name="Shape 6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9" name="Shape 659"/>
        <p:cNvGrpSpPr/>
        <p:nvPr/>
      </p:nvGrpSpPr>
      <p:grpSpPr>
        <a:xfrm>
          <a:off x="0" y="0"/>
          <a:ext cx="0" cy="0"/>
          <a:chOff x="0" y="0"/>
          <a:chExt cx="0" cy="0"/>
        </a:xfrm>
      </p:grpSpPr>
      <p:sp>
        <p:nvSpPr>
          <p:cNvPr id="660" name="Shape 6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1" name="Shape 6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5" name="Shape 665"/>
        <p:cNvGrpSpPr/>
        <p:nvPr/>
      </p:nvGrpSpPr>
      <p:grpSpPr>
        <a:xfrm>
          <a:off x="0" y="0"/>
          <a:ext cx="0" cy="0"/>
          <a:chOff x="0" y="0"/>
          <a:chExt cx="0" cy="0"/>
        </a:xfrm>
      </p:grpSpPr>
      <p:sp>
        <p:nvSpPr>
          <p:cNvPr id="666" name="Shape 6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7" name="Shape 6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1" name="Shape 671"/>
        <p:cNvGrpSpPr/>
        <p:nvPr/>
      </p:nvGrpSpPr>
      <p:grpSpPr>
        <a:xfrm>
          <a:off x="0" y="0"/>
          <a:ext cx="0" cy="0"/>
          <a:chOff x="0" y="0"/>
          <a:chExt cx="0" cy="0"/>
        </a:xfrm>
      </p:grpSpPr>
      <p:sp>
        <p:nvSpPr>
          <p:cNvPr id="672" name="Shape 6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3" name="Shape 6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7" name="Shape 677"/>
        <p:cNvGrpSpPr/>
        <p:nvPr/>
      </p:nvGrpSpPr>
      <p:grpSpPr>
        <a:xfrm>
          <a:off x="0" y="0"/>
          <a:ext cx="0" cy="0"/>
          <a:chOff x="0" y="0"/>
          <a:chExt cx="0" cy="0"/>
        </a:xfrm>
      </p:grpSpPr>
      <p:sp>
        <p:nvSpPr>
          <p:cNvPr id="678" name="Shape 6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9" name="Shape 6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4" name="Shape 684"/>
        <p:cNvGrpSpPr/>
        <p:nvPr/>
      </p:nvGrpSpPr>
      <p:grpSpPr>
        <a:xfrm>
          <a:off x="0" y="0"/>
          <a:ext cx="0" cy="0"/>
          <a:chOff x="0" y="0"/>
          <a:chExt cx="0" cy="0"/>
        </a:xfrm>
      </p:grpSpPr>
      <p:sp>
        <p:nvSpPr>
          <p:cNvPr id="685" name="Shape 6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6" name="Shape 6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0" name="Shape 690"/>
        <p:cNvGrpSpPr/>
        <p:nvPr/>
      </p:nvGrpSpPr>
      <p:grpSpPr>
        <a:xfrm>
          <a:off x="0" y="0"/>
          <a:ext cx="0" cy="0"/>
          <a:chOff x="0" y="0"/>
          <a:chExt cx="0" cy="0"/>
        </a:xfrm>
      </p:grpSpPr>
      <p:sp>
        <p:nvSpPr>
          <p:cNvPr id="691" name="Shape 6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2" name="Shape 6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6" name="Shape 696"/>
        <p:cNvGrpSpPr/>
        <p:nvPr/>
      </p:nvGrpSpPr>
      <p:grpSpPr>
        <a:xfrm>
          <a:off x="0" y="0"/>
          <a:ext cx="0" cy="0"/>
          <a:chOff x="0" y="0"/>
          <a:chExt cx="0" cy="0"/>
        </a:xfrm>
      </p:grpSpPr>
      <p:sp>
        <p:nvSpPr>
          <p:cNvPr id="697" name="Shape 6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8" name="Shape 6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2" name="Shape 702"/>
        <p:cNvGrpSpPr/>
        <p:nvPr/>
      </p:nvGrpSpPr>
      <p:grpSpPr>
        <a:xfrm>
          <a:off x="0" y="0"/>
          <a:ext cx="0" cy="0"/>
          <a:chOff x="0" y="0"/>
          <a:chExt cx="0" cy="0"/>
        </a:xfrm>
      </p:grpSpPr>
      <p:sp>
        <p:nvSpPr>
          <p:cNvPr id="703" name="Shape 7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4" name="Shape 7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8" name="Shape 708"/>
        <p:cNvGrpSpPr/>
        <p:nvPr/>
      </p:nvGrpSpPr>
      <p:grpSpPr>
        <a:xfrm>
          <a:off x="0" y="0"/>
          <a:ext cx="0" cy="0"/>
          <a:chOff x="0" y="0"/>
          <a:chExt cx="0" cy="0"/>
        </a:xfrm>
      </p:grpSpPr>
      <p:sp>
        <p:nvSpPr>
          <p:cNvPr id="709" name="Shape 7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0" name="Shape 7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2" name="Shape 12"/>
        <p:cNvGrpSpPr/>
        <p:nvPr/>
      </p:nvGrpSpPr>
      <p:grpSpPr>
        <a:xfrm>
          <a:off x="0" y="0"/>
          <a:ext cx="0" cy="0"/>
          <a:chOff x="0" y="0"/>
          <a:chExt cx="0" cy="0"/>
        </a:xfrm>
      </p:grpSpPr>
      <p:sp>
        <p:nvSpPr>
          <p:cNvPr id="13" name="Shape 13"/>
          <p:cNvSpPr/>
          <p:nvPr/>
        </p:nvSpPr>
        <p:spPr>
          <a:xfrm>
            <a:off x="-5131" y="1544258"/>
            <a:ext cx="9146751" cy="1371599"/>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4" name="Shape 14"/>
          <p:cNvSpPr txBox="1"/>
          <p:nvPr>
            <p:ph type="ctrTitle"/>
          </p:nvPr>
        </p:nvSpPr>
        <p:spPr>
          <a:xfrm>
            <a:off x="274319" y="1624774"/>
            <a:ext cx="8603673" cy="1304509"/>
          </a:xfrm>
          <a:prstGeom prst="rect">
            <a:avLst/>
          </a:prstGeom>
          <a:noFill/>
          <a:ln>
            <a:noFill/>
          </a:ln>
        </p:spPr>
        <p:txBody>
          <a:bodyPr anchorCtr="0" anchor="ctr" bIns="91425" lIns="91425" rIns="91425" tIns="91425"/>
          <a:lstStyle>
            <a:lvl1pPr indent="0" lvl="0" marL="0" marR="0" rtl="0" algn="ctr">
              <a:lnSpc>
                <a:spcPct val="80000"/>
              </a:lnSpc>
              <a:spcBef>
                <a:spcPts val="0"/>
              </a:spcBef>
              <a:buClr>
                <a:schemeClr val="dk2"/>
              </a:buClr>
              <a:buFont typeface="Corbel"/>
              <a:buNone/>
              <a:defRPr b="0" i="0" sz="4500" u="none" cap="none" strike="noStrike">
                <a:solidFill>
                  <a:schemeClr val="dk2"/>
                </a:solidFill>
                <a:latin typeface="Corbel"/>
                <a:ea typeface="Corbel"/>
                <a:cs typeface="Corbel"/>
                <a:sym typeface="Corbe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5" name="Shape 15"/>
          <p:cNvSpPr txBox="1"/>
          <p:nvPr>
            <p:ph idx="1" type="subTitle"/>
          </p:nvPr>
        </p:nvSpPr>
        <p:spPr>
          <a:xfrm>
            <a:off x="1143000" y="2997188"/>
            <a:ext cx="6858000" cy="981940"/>
          </a:xfrm>
          <a:prstGeom prst="rect">
            <a:avLst/>
          </a:prstGeom>
          <a:noFill/>
          <a:ln>
            <a:noFill/>
          </a:ln>
        </p:spPr>
        <p:txBody>
          <a:bodyPr anchorCtr="0" anchor="t" bIns="91425" lIns="91425" rIns="91425" tIns="91425"/>
          <a:lstStyle>
            <a:lvl1pPr indent="0" lvl="0" marL="0" marR="0" rtl="0" algn="ctr">
              <a:lnSpc>
                <a:spcPct val="90000"/>
              </a:lnSpc>
              <a:spcBef>
                <a:spcPts val="900"/>
              </a:spcBef>
              <a:spcAft>
                <a:spcPts val="150"/>
              </a:spcAft>
              <a:buClr>
                <a:schemeClr val="lt1"/>
              </a:buClr>
              <a:buFont typeface="Noto Sans Symbols"/>
              <a:buNone/>
              <a:defRPr b="0" i="0" sz="1500" u="none" cap="none" strike="noStrike">
                <a:solidFill>
                  <a:schemeClr val="lt1"/>
                </a:solidFill>
                <a:latin typeface="Corbel"/>
                <a:ea typeface="Corbel"/>
                <a:cs typeface="Corbel"/>
                <a:sym typeface="Corbel"/>
              </a:defRPr>
            </a:lvl1pPr>
            <a:lvl2pPr indent="0" lvl="1" marL="342900" marR="0" rtl="0" algn="ctr">
              <a:lnSpc>
                <a:spcPct val="90000"/>
              </a:lnSpc>
              <a:spcBef>
                <a:spcPts val="150"/>
              </a:spcBef>
              <a:spcAft>
                <a:spcPts val="300"/>
              </a:spcAft>
              <a:buClr>
                <a:schemeClr val="lt1"/>
              </a:buClr>
              <a:buFont typeface="Noto Sans Symbols"/>
              <a:buNone/>
              <a:defRPr b="0" i="0" sz="1500" u="none" cap="none" strike="noStrike">
                <a:solidFill>
                  <a:schemeClr val="lt1"/>
                </a:solidFill>
                <a:latin typeface="Corbel"/>
                <a:ea typeface="Corbel"/>
                <a:cs typeface="Corbel"/>
                <a:sym typeface="Corbel"/>
              </a:defRPr>
            </a:lvl2pPr>
            <a:lvl3pPr indent="0" lvl="2" marL="685800" marR="0" rtl="0" algn="ctr">
              <a:lnSpc>
                <a:spcPct val="90000"/>
              </a:lnSpc>
              <a:spcBef>
                <a:spcPts val="150"/>
              </a:spcBef>
              <a:spcAft>
                <a:spcPts val="300"/>
              </a:spcAft>
              <a:buClr>
                <a:schemeClr val="lt1"/>
              </a:buClr>
              <a:buFont typeface="Noto Sans Symbols"/>
              <a:buNone/>
              <a:defRPr b="0" i="0" sz="1500" u="none" cap="none" strike="noStrike">
                <a:solidFill>
                  <a:schemeClr val="lt1"/>
                </a:solidFill>
                <a:latin typeface="Corbel"/>
                <a:ea typeface="Corbel"/>
                <a:cs typeface="Corbel"/>
                <a:sym typeface="Corbel"/>
              </a:defRPr>
            </a:lvl3pPr>
            <a:lvl4pPr indent="0" lvl="3" marL="1028700" marR="0" rtl="0" algn="ctr">
              <a:lnSpc>
                <a:spcPct val="90000"/>
              </a:lnSpc>
              <a:spcBef>
                <a:spcPts val="150"/>
              </a:spcBef>
              <a:spcAft>
                <a:spcPts val="300"/>
              </a:spcAft>
              <a:buClr>
                <a:schemeClr val="lt1"/>
              </a:buClr>
              <a:buFont typeface="Noto Sans Symbols"/>
              <a:buNone/>
              <a:defRPr b="0" i="0" sz="1500" u="none" cap="none" strike="noStrike">
                <a:solidFill>
                  <a:schemeClr val="lt1"/>
                </a:solidFill>
                <a:latin typeface="Corbel"/>
                <a:ea typeface="Corbel"/>
                <a:cs typeface="Corbel"/>
                <a:sym typeface="Corbel"/>
              </a:defRPr>
            </a:lvl4pPr>
            <a:lvl5pPr indent="0" lvl="4" marL="1371600" marR="0" rtl="0" algn="ctr">
              <a:lnSpc>
                <a:spcPct val="90000"/>
              </a:lnSpc>
              <a:spcBef>
                <a:spcPts val="150"/>
              </a:spcBef>
              <a:spcAft>
                <a:spcPts val="300"/>
              </a:spcAft>
              <a:buClr>
                <a:schemeClr val="lt1"/>
              </a:buClr>
              <a:buFont typeface="Noto Sans Symbols"/>
              <a:buNone/>
              <a:defRPr b="0" i="0" sz="1500" u="none" cap="none" strike="noStrike">
                <a:solidFill>
                  <a:schemeClr val="lt1"/>
                </a:solidFill>
                <a:latin typeface="Corbel"/>
                <a:ea typeface="Corbel"/>
                <a:cs typeface="Corbel"/>
                <a:sym typeface="Corbel"/>
              </a:defRPr>
            </a:lvl5pPr>
            <a:lvl6pPr indent="0" lvl="5" marL="1714500" marR="0" rtl="0" algn="ctr">
              <a:lnSpc>
                <a:spcPct val="90000"/>
              </a:lnSpc>
              <a:spcBef>
                <a:spcPts val="150"/>
              </a:spcBef>
              <a:spcAft>
                <a:spcPts val="300"/>
              </a:spcAft>
              <a:buClr>
                <a:schemeClr val="lt1"/>
              </a:buClr>
              <a:buFont typeface="Noto Sans Symbols"/>
              <a:buNone/>
              <a:defRPr b="0" i="0" sz="1500" u="none" cap="none" strike="noStrike">
                <a:solidFill>
                  <a:schemeClr val="lt1"/>
                </a:solidFill>
                <a:latin typeface="Corbel"/>
                <a:ea typeface="Corbel"/>
                <a:cs typeface="Corbel"/>
                <a:sym typeface="Corbel"/>
              </a:defRPr>
            </a:lvl6pPr>
            <a:lvl7pPr indent="0" lvl="6" marL="2057400" marR="0" rtl="0" algn="ctr">
              <a:lnSpc>
                <a:spcPct val="90000"/>
              </a:lnSpc>
              <a:spcBef>
                <a:spcPts val="150"/>
              </a:spcBef>
              <a:spcAft>
                <a:spcPts val="300"/>
              </a:spcAft>
              <a:buClr>
                <a:schemeClr val="lt1"/>
              </a:buClr>
              <a:buFont typeface="Noto Sans Symbols"/>
              <a:buNone/>
              <a:defRPr b="0" i="0" sz="1500" u="none" cap="none" strike="noStrike">
                <a:solidFill>
                  <a:schemeClr val="lt1"/>
                </a:solidFill>
                <a:latin typeface="Corbel"/>
                <a:ea typeface="Corbel"/>
                <a:cs typeface="Corbel"/>
                <a:sym typeface="Corbel"/>
              </a:defRPr>
            </a:lvl7pPr>
            <a:lvl8pPr indent="0" lvl="7" marL="2400300" marR="0" rtl="0" algn="ctr">
              <a:lnSpc>
                <a:spcPct val="90000"/>
              </a:lnSpc>
              <a:spcBef>
                <a:spcPts val="150"/>
              </a:spcBef>
              <a:spcAft>
                <a:spcPts val="300"/>
              </a:spcAft>
              <a:buClr>
                <a:schemeClr val="lt1"/>
              </a:buClr>
              <a:buFont typeface="Noto Sans Symbols"/>
              <a:buNone/>
              <a:defRPr b="0" i="0" sz="1500" u="none" cap="none" strike="noStrike">
                <a:solidFill>
                  <a:schemeClr val="lt1"/>
                </a:solidFill>
                <a:latin typeface="Corbel"/>
                <a:ea typeface="Corbel"/>
                <a:cs typeface="Corbel"/>
                <a:sym typeface="Corbel"/>
              </a:defRPr>
            </a:lvl8pPr>
            <a:lvl9pPr indent="0" lvl="8" marL="2743200" marR="0" rtl="0" algn="ctr">
              <a:lnSpc>
                <a:spcPct val="90000"/>
              </a:lnSpc>
              <a:spcBef>
                <a:spcPts val="150"/>
              </a:spcBef>
              <a:spcAft>
                <a:spcPts val="300"/>
              </a:spcAft>
              <a:buClr>
                <a:schemeClr val="lt1"/>
              </a:buClr>
              <a:buFont typeface="Noto Sans Symbols"/>
              <a:buNone/>
              <a:defRPr b="0" i="0" sz="1500" u="none" cap="none" strike="noStrike">
                <a:solidFill>
                  <a:schemeClr val="lt1"/>
                </a:solidFill>
                <a:latin typeface="Corbel"/>
                <a:ea typeface="Corbel"/>
                <a:cs typeface="Corbel"/>
                <a:sym typeface="Corbel"/>
              </a:defRPr>
            </a:lvl9pPr>
          </a:lstStyle>
          <a:p/>
        </p:txBody>
      </p:sp>
      <p:sp>
        <p:nvSpPr>
          <p:cNvPr id="16" name="Shape 16"/>
          <p:cNvSpPr txBox="1"/>
          <p:nvPr>
            <p:ph idx="10" type="dt"/>
          </p:nvPr>
        </p:nvSpPr>
        <p:spPr>
          <a:xfrm>
            <a:off x="901699" y="4817141"/>
            <a:ext cx="2250671" cy="273843"/>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lt1"/>
              </a:buClr>
              <a:buFont typeface="Arial"/>
              <a:buNone/>
              <a:defRPr b="0" i="0" sz="788" u="none" cap="none" strike="noStrike">
                <a:solidFill>
                  <a:schemeClr val="lt1"/>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17" name="Shape 17"/>
          <p:cNvSpPr txBox="1"/>
          <p:nvPr>
            <p:ph idx="11" type="ftr"/>
          </p:nvPr>
        </p:nvSpPr>
        <p:spPr>
          <a:xfrm>
            <a:off x="4197353" y="4817141"/>
            <a:ext cx="3783329" cy="273843"/>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Clr>
                <a:schemeClr val="lt1"/>
              </a:buClr>
              <a:buFont typeface="Arial"/>
              <a:buNone/>
              <a:defRPr b="0" i="0" sz="788" u="none" cap="none" strike="noStrike">
                <a:solidFill>
                  <a:schemeClr val="lt1"/>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18" name="Shape 18"/>
          <p:cNvSpPr txBox="1"/>
          <p:nvPr>
            <p:ph idx="12" type="sldNum"/>
          </p:nvPr>
        </p:nvSpPr>
        <p:spPr>
          <a:xfrm>
            <a:off x="7994195" y="4817141"/>
            <a:ext cx="709698" cy="273843"/>
          </a:xfrm>
          <a:prstGeom prst="rect">
            <a:avLst/>
          </a:prstGeom>
          <a:noFill/>
          <a:ln>
            <a:noFill/>
          </a:ln>
        </p:spPr>
        <p:txBody>
          <a:bodyPr anchorCtr="0" anchor="ctr" bIns="45700" lIns="45700" rIns="91425" tIns="45700">
            <a:noAutofit/>
          </a:bodyPr>
          <a:lstStyle/>
          <a:p>
            <a:pPr indent="0" lvl="0" marL="0" marR="0" rtl="0" algn="r">
              <a:lnSpc>
                <a:spcPct val="100000"/>
              </a:lnSpc>
              <a:spcBef>
                <a:spcPts val="0"/>
              </a:spcBef>
              <a:spcAft>
                <a:spcPts val="0"/>
              </a:spcAft>
              <a:buClr>
                <a:schemeClr val="dk2"/>
              </a:buClr>
              <a:buSzPct val="25000"/>
              <a:buFont typeface="Arial"/>
              <a:buNone/>
            </a:pPr>
            <a:fld id="{00000000-1234-1234-1234-123412341234}" type="slidenum">
              <a:rPr b="0" i="0" lang="lt-LT" sz="1000" u="none" cap="none" strike="noStrike">
                <a:solidFill>
                  <a:schemeClr val="dk2"/>
                </a:solidFill>
                <a:latin typeface="Arial"/>
                <a:ea typeface="Arial"/>
                <a:cs typeface="Arial"/>
                <a:sym typeface="Aria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68" name="Shape 68"/>
        <p:cNvGrpSpPr/>
        <p:nvPr/>
      </p:nvGrpSpPr>
      <p:grpSpPr>
        <a:xfrm>
          <a:off x="0" y="0"/>
          <a:ext cx="0" cy="0"/>
          <a:chOff x="0" y="0"/>
          <a:chExt cx="0" cy="0"/>
        </a:xfrm>
      </p:grpSpPr>
      <p:sp>
        <p:nvSpPr>
          <p:cNvPr id="69" name="Shape 69"/>
          <p:cNvSpPr txBox="1"/>
          <p:nvPr>
            <p:ph type="title"/>
          </p:nvPr>
        </p:nvSpPr>
        <p:spPr>
          <a:xfrm>
            <a:off x="902188" y="213132"/>
            <a:ext cx="7338059" cy="1131569"/>
          </a:xfrm>
          <a:prstGeom prst="rect">
            <a:avLst/>
          </a:prstGeom>
          <a:noFill/>
          <a:ln>
            <a:noFill/>
          </a:ln>
        </p:spPr>
        <p:txBody>
          <a:bodyPr anchorCtr="0" anchor="ctr" bIns="91425" lIns="91425" rIns="91425" tIns="91425"/>
          <a:lstStyle>
            <a:lvl1pPr indent="0" lvl="0" marL="0" marR="0" rtl="0" algn="l">
              <a:lnSpc>
                <a:spcPct val="85000"/>
              </a:lnSpc>
              <a:spcBef>
                <a:spcPts val="0"/>
              </a:spcBef>
              <a:buClr>
                <a:schemeClr val="dk2"/>
              </a:buClr>
              <a:buFont typeface="Corbel"/>
              <a:buNone/>
              <a:defRPr b="0" i="0" sz="3000" u="none" cap="none" strike="noStrike">
                <a:solidFill>
                  <a:schemeClr val="dk2"/>
                </a:solidFill>
                <a:latin typeface="Corbel"/>
                <a:ea typeface="Corbel"/>
                <a:cs typeface="Corbel"/>
                <a:sym typeface="Corbe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0" name="Shape 70"/>
          <p:cNvSpPr/>
          <p:nvPr>
            <p:ph idx="2" type="pic"/>
          </p:nvPr>
        </p:nvSpPr>
        <p:spPr>
          <a:xfrm>
            <a:off x="960120" y="1658621"/>
            <a:ext cx="4594860" cy="2948940"/>
          </a:xfrm>
          <a:prstGeom prst="rect">
            <a:avLst/>
          </a:prstGeom>
          <a:solidFill>
            <a:srgbClr val="DDF3FD"/>
          </a:solidFill>
          <a:ln>
            <a:noFill/>
          </a:ln>
        </p:spPr>
        <p:txBody>
          <a:bodyPr anchorCtr="0" anchor="t" bIns="91425" lIns="91425" rIns="91425" tIns="91425"/>
          <a:lstStyle>
            <a:lvl1pPr indent="0" lvl="0" marL="0" marR="0" rtl="0" algn="ctr">
              <a:lnSpc>
                <a:spcPct val="90000"/>
              </a:lnSpc>
              <a:spcBef>
                <a:spcPts val="900"/>
              </a:spcBef>
              <a:spcAft>
                <a:spcPts val="150"/>
              </a:spcAft>
              <a:buClr>
                <a:schemeClr val="lt1"/>
              </a:buClr>
              <a:buFont typeface="Noto Sans Symbols"/>
              <a:buNone/>
              <a:defRPr b="0" i="0" sz="2400" u="none" cap="none" strike="noStrike">
                <a:solidFill>
                  <a:srgbClr val="1C2953"/>
                </a:solidFill>
                <a:latin typeface="Corbel"/>
                <a:ea typeface="Corbel"/>
                <a:cs typeface="Corbel"/>
                <a:sym typeface="Corbel"/>
              </a:defRPr>
            </a:lvl1pPr>
            <a:lvl2pPr indent="0" lvl="1" marL="342900" marR="0" rtl="0" algn="l">
              <a:lnSpc>
                <a:spcPct val="90000"/>
              </a:lnSpc>
              <a:spcBef>
                <a:spcPts val="150"/>
              </a:spcBef>
              <a:spcAft>
                <a:spcPts val="300"/>
              </a:spcAft>
              <a:buClr>
                <a:schemeClr val="lt1"/>
              </a:buClr>
              <a:buFont typeface="Noto Sans Symbols"/>
              <a:buNone/>
              <a:defRPr b="0" i="0" sz="2100" u="none" cap="none" strike="noStrike">
                <a:solidFill>
                  <a:schemeClr val="lt1"/>
                </a:solidFill>
                <a:latin typeface="Corbel"/>
                <a:ea typeface="Corbel"/>
                <a:cs typeface="Corbel"/>
                <a:sym typeface="Corbel"/>
              </a:defRPr>
            </a:lvl2pPr>
            <a:lvl3pPr indent="0" lvl="2" marL="685800" marR="0" rtl="0" algn="l">
              <a:lnSpc>
                <a:spcPct val="90000"/>
              </a:lnSpc>
              <a:spcBef>
                <a:spcPts val="150"/>
              </a:spcBef>
              <a:spcAft>
                <a:spcPts val="300"/>
              </a:spcAft>
              <a:buClr>
                <a:schemeClr val="lt1"/>
              </a:buClr>
              <a:buFont typeface="Noto Sans Symbols"/>
              <a:buNone/>
              <a:defRPr b="0" i="0" sz="1800" u="none" cap="none" strike="noStrike">
                <a:solidFill>
                  <a:schemeClr val="lt1"/>
                </a:solidFill>
                <a:latin typeface="Corbel"/>
                <a:ea typeface="Corbel"/>
                <a:cs typeface="Corbel"/>
                <a:sym typeface="Corbel"/>
              </a:defRPr>
            </a:lvl3pPr>
            <a:lvl4pPr indent="0" lvl="3" marL="1028700" marR="0" rtl="0" algn="l">
              <a:lnSpc>
                <a:spcPct val="90000"/>
              </a:lnSpc>
              <a:spcBef>
                <a:spcPts val="150"/>
              </a:spcBef>
              <a:spcAft>
                <a:spcPts val="300"/>
              </a:spcAft>
              <a:buClr>
                <a:schemeClr val="lt1"/>
              </a:buClr>
              <a:buFont typeface="Noto Sans Symbols"/>
              <a:buNone/>
              <a:defRPr b="0" i="0" sz="1500" u="none" cap="none" strike="noStrike">
                <a:solidFill>
                  <a:schemeClr val="lt1"/>
                </a:solidFill>
                <a:latin typeface="Corbel"/>
                <a:ea typeface="Corbel"/>
                <a:cs typeface="Corbel"/>
                <a:sym typeface="Corbel"/>
              </a:defRPr>
            </a:lvl4pPr>
            <a:lvl5pPr indent="0" lvl="4" marL="1371600" marR="0" rtl="0" algn="l">
              <a:lnSpc>
                <a:spcPct val="90000"/>
              </a:lnSpc>
              <a:spcBef>
                <a:spcPts val="150"/>
              </a:spcBef>
              <a:spcAft>
                <a:spcPts val="300"/>
              </a:spcAft>
              <a:buClr>
                <a:schemeClr val="lt1"/>
              </a:buClr>
              <a:buFont typeface="Noto Sans Symbols"/>
              <a:buNone/>
              <a:defRPr b="0" i="0" sz="1500" u="none" cap="none" strike="noStrike">
                <a:solidFill>
                  <a:schemeClr val="lt1"/>
                </a:solidFill>
                <a:latin typeface="Corbel"/>
                <a:ea typeface="Corbel"/>
                <a:cs typeface="Corbel"/>
                <a:sym typeface="Corbel"/>
              </a:defRPr>
            </a:lvl5pPr>
            <a:lvl6pPr indent="0" lvl="5" marL="1714500" marR="0" rtl="0" algn="l">
              <a:lnSpc>
                <a:spcPct val="90000"/>
              </a:lnSpc>
              <a:spcBef>
                <a:spcPts val="150"/>
              </a:spcBef>
              <a:spcAft>
                <a:spcPts val="300"/>
              </a:spcAft>
              <a:buClr>
                <a:schemeClr val="lt1"/>
              </a:buClr>
              <a:buFont typeface="Noto Sans Symbols"/>
              <a:buNone/>
              <a:defRPr b="0" i="0" sz="1500" u="none" cap="none" strike="noStrike">
                <a:solidFill>
                  <a:schemeClr val="lt1"/>
                </a:solidFill>
                <a:latin typeface="Corbel"/>
                <a:ea typeface="Corbel"/>
                <a:cs typeface="Corbel"/>
                <a:sym typeface="Corbel"/>
              </a:defRPr>
            </a:lvl6pPr>
            <a:lvl7pPr indent="0" lvl="6" marL="2057400" marR="0" rtl="0" algn="l">
              <a:lnSpc>
                <a:spcPct val="90000"/>
              </a:lnSpc>
              <a:spcBef>
                <a:spcPts val="150"/>
              </a:spcBef>
              <a:spcAft>
                <a:spcPts val="300"/>
              </a:spcAft>
              <a:buClr>
                <a:schemeClr val="lt1"/>
              </a:buClr>
              <a:buFont typeface="Noto Sans Symbols"/>
              <a:buNone/>
              <a:defRPr b="0" i="0" sz="1500" u="none" cap="none" strike="noStrike">
                <a:solidFill>
                  <a:schemeClr val="lt1"/>
                </a:solidFill>
                <a:latin typeface="Corbel"/>
                <a:ea typeface="Corbel"/>
                <a:cs typeface="Corbel"/>
                <a:sym typeface="Corbel"/>
              </a:defRPr>
            </a:lvl7pPr>
            <a:lvl8pPr indent="0" lvl="7" marL="2400300" marR="0" rtl="0" algn="l">
              <a:lnSpc>
                <a:spcPct val="90000"/>
              </a:lnSpc>
              <a:spcBef>
                <a:spcPts val="150"/>
              </a:spcBef>
              <a:spcAft>
                <a:spcPts val="300"/>
              </a:spcAft>
              <a:buClr>
                <a:schemeClr val="lt1"/>
              </a:buClr>
              <a:buFont typeface="Noto Sans Symbols"/>
              <a:buNone/>
              <a:defRPr b="0" i="0" sz="1500" u="none" cap="none" strike="noStrike">
                <a:solidFill>
                  <a:schemeClr val="lt1"/>
                </a:solidFill>
                <a:latin typeface="Corbel"/>
                <a:ea typeface="Corbel"/>
                <a:cs typeface="Corbel"/>
                <a:sym typeface="Corbel"/>
              </a:defRPr>
            </a:lvl8pPr>
            <a:lvl9pPr indent="0" lvl="8" marL="2743200" marR="0" rtl="0" algn="l">
              <a:lnSpc>
                <a:spcPct val="90000"/>
              </a:lnSpc>
              <a:spcBef>
                <a:spcPts val="150"/>
              </a:spcBef>
              <a:spcAft>
                <a:spcPts val="300"/>
              </a:spcAft>
              <a:buClr>
                <a:schemeClr val="lt1"/>
              </a:buClr>
              <a:buFont typeface="Noto Sans Symbols"/>
              <a:buNone/>
              <a:defRPr b="0" i="0" sz="1500" u="none" cap="none" strike="noStrike">
                <a:solidFill>
                  <a:schemeClr val="lt1"/>
                </a:solidFill>
                <a:latin typeface="Corbel"/>
                <a:ea typeface="Corbel"/>
                <a:cs typeface="Corbel"/>
                <a:sym typeface="Corbel"/>
              </a:defRPr>
            </a:lvl9pPr>
          </a:lstStyle>
          <a:p/>
        </p:txBody>
      </p:sp>
      <p:sp>
        <p:nvSpPr>
          <p:cNvPr id="71" name="Shape 71"/>
          <p:cNvSpPr txBox="1"/>
          <p:nvPr>
            <p:ph idx="1" type="body"/>
          </p:nvPr>
        </p:nvSpPr>
        <p:spPr>
          <a:xfrm>
            <a:off x="5843016" y="1612966"/>
            <a:ext cx="2400300" cy="2571749"/>
          </a:xfrm>
          <a:prstGeom prst="rect">
            <a:avLst/>
          </a:prstGeom>
          <a:noFill/>
          <a:ln>
            <a:noFill/>
          </a:ln>
        </p:spPr>
        <p:txBody>
          <a:bodyPr anchorCtr="0" anchor="t" bIns="91425" lIns="91425" rIns="91425" tIns="91425"/>
          <a:lstStyle>
            <a:lvl1pPr indent="0" lvl="0" marL="0" marR="0" rtl="0" algn="l">
              <a:lnSpc>
                <a:spcPct val="95000"/>
              </a:lnSpc>
              <a:spcBef>
                <a:spcPts val="900"/>
              </a:spcBef>
              <a:spcAft>
                <a:spcPts val="150"/>
              </a:spcAft>
              <a:buClr>
                <a:schemeClr val="lt1"/>
              </a:buClr>
              <a:buFont typeface="Noto Sans Symbols"/>
              <a:buNone/>
              <a:defRPr b="0" i="0" sz="1350" u="none" cap="none" strike="noStrike">
                <a:solidFill>
                  <a:schemeClr val="lt1"/>
                </a:solidFill>
                <a:latin typeface="Corbel"/>
                <a:ea typeface="Corbel"/>
                <a:cs typeface="Corbel"/>
                <a:sym typeface="Corbel"/>
              </a:defRPr>
            </a:lvl1pPr>
            <a:lvl2pPr indent="0" lvl="1" marL="342900" marR="0" rtl="0" algn="l">
              <a:lnSpc>
                <a:spcPct val="90000"/>
              </a:lnSpc>
              <a:spcBef>
                <a:spcPts val="150"/>
              </a:spcBef>
              <a:spcAft>
                <a:spcPts val="300"/>
              </a:spcAft>
              <a:buClr>
                <a:schemeClr val="lt1"/>
              </a:buClr>
              <a:buFont typeface="Noto Sans Symbols"/>
              <a:buNone/>
              <a:defRPr b="0" i="0" sz="900" u="none" cap="none" strike="noStrike">
                <a:solidFill>
                  <a:schemeClr val="lt1"/>
                </a:solidFill>
                <a:latin typeface="Corbel"/>
                <a:ea typeface="Corbel"/>
                <a:cs typeface="Corbel"/>
                <a:sym typeface="Corbel"/>
              </a:defRPr>
            </a:lvl2pPr>
            <a:lvl3pPr indent="0" lvl="2" marL="685800" marR="0" rtl="0" algn="l">
              <a:lnSpc>
                <a:spcPct val="90000"/>
              </a:lnSpc>
              <a:spcBef>
                <a:spcPts val="150"/>
              </a:spcBef>
              <a:spcAft>
                <a:spcPts val="300"/>
              </a:spcAft>
              <a:buClr>
                <a:schemeClr val="lt1"/>
              </a:buClr>
              <a:buFont typeface="Noto Sans Symbols"/>
              <a:buNone/>
              <a:defRPr b="0" i="0" sz="750" u="none" cap="none" strike="noStrike">
                <a:solidFill>
                  <a:schemeClr val="lt1"/>
                </a:solidFill>
                <a:latin typeface="Corbel"/>
                <a:ea typeface="Corbel"/>
                <a:cs typeface="Corbel"/>
                <a:sym typeface="Corbel"/>
              </a:defRPr>
            </a:lvl3pPr>
            <a:lvl4pPr indent="0" lvl="3" marL="1028700" marR="0" rtl="0" algn="l">
              <a:lnSpc>
                <a:spcPct val="90000"/>
              </a:lnSpc>
              <a:spcBef>
                <a:spcPts val="150"/>
              </a:spcBef>
              <a:spcAft>
                <a:spcPts val="300"/>
              </a:spcAft>
              <a:buClr>
                <a:schemeClr val="lt1"/>
              </a:buClr>
              <a:buFont typeface="Noto Sans Symbols"/>
              <a:buNone/>
              <a:defRPr b="0" i="0" sz="675" u="none" cap="none" strike="noStrike">
                <a:solidFill>
                  <a:schemeClr val="lt1"/>
                </a:solidFill>
                <a:latin typeface="Corbel"/>
                <a:ea typeface="Corbel"/>
                <a:cs typeface="Corbel"/>
                <a:sym typeface="Corbel"/>
              </a:defRPr>
            </a:lvl4pPr>
            <a:lvl5pPr indent="0" lvl="4" marL="1371600" marR="0" rtl="0" algn="l">
              <a:lnSpc>
                <a:spcPct val="90000"/>
              </a:lnSpc>
              <a:spcBef>
                <a:spcPts val="150"/>
              </a:spcBef>
              <a:spcAft>
                <a:spcPts val="300"/>
              </a:spcAft>
              <a:buClr>
                <a:schemeClr val="lt1"/>
              </a:buClr>
              <a:buFont typeface="Noto Sans Symbols"/>
              <a:buNone/>
              <a:defRPr b="0" i="0" sz="675" u="none" cap="none" strike="noStrike">
                <a:solidFill>
                  <a:schemeClr val="lt1"/>
                </a:solidFill>
                <a:latin typeface="Corbel"/>
                <a:ea typeface="Corbel"/>
                <a:cs typeface="Corbel"/>
                <a:sym typeface="Corbel"/>
              </a:defRPr>
            </a:lvl5pPr>
            <a:lvl6pPr indent="0" lvl="5" marL="1714500" marR="0" rtl="0" algn="l">
              <a:lnSpc>
                <a:spcPct val="90000"/>
              </a:lnSpc>
              <a:spcBef>
                <a:spcPts val="150"/>
              </a:spcBef>
              <a:spcAft>
                <a:spcPts val="300"/>
              </a:spcAft>
              <a:buClr>
                <a:schemeClr val="lt1"/>
              </a:buClr>
              <a:buFont typeface="Noto Sans Symbols"/>
              <a:buNone/>
              <a:defRPr b="0" i="0" sz="675" u="none" cap="none" strike="noStrike">
                <a:solidFill>
                  <a:schemeClr val="lt1"/>
                </a:solidFill>
                <a:latin typeface="Corbel"/>
                <a:ea typeface="Corbel"/>
                <a:cs typeface="Corbel"/>
                <a:sym typeface="Corbel"/>
              </a:defRPr>
            </a:lvl6pPr>
            <a:lvl7pPr indent="0" lvl="6" marL="2057400" marR="0" rtl="0" algn="l">
              <a:lnSpc>
                <a:spcPct val="90000"/>
              </a:lnSpc>
              <a:spcBef>
                <a:spcPts val="150"/>
              </a:spcBef>
              <a:spcAft>
                <a:spcPts val="300"/>
              </a:spcAft>
              <a:buClr>
                <a:schemeClr val="lt1"/>
              </a:buClr>
              <a:buFont typeface="Noto Sans Symbols"/>
              <a:buNone/>
              <a:defRPr b="0" i="0" sz="675" u="none" cap="none" strike="noStrike">
                <a:solidFill>
                  <a:schemeClr val="lt1"/>
                </a:solidFill>
                <a:latin typeface="Corbel"/>
                <a:ea typeface="Corbel"/>
                <a:cs typeface="Corbel"/>
                <a:sym typeface="Corbel"/>
              </a:defRPr>
            </a:lvl7pPr>
            <a:lvl8pPr indent="0" lvl="7" marL="2400300" marR="0" rtl="0" algn="l">
              <a:lnSpc>
                <a:spcPct val="90000"/>
              </a:lnSpc>
              <a:spcBef>
                <a:spcPts val="150"/>
              </a:spcBef>
              <a:spcAft>
                <a:spcPts val="300"/>
              </a:spcAft>
              <a:buClr>
                <a:schemeClr val="lt1"/>
              </a:buClr>
              <a:buFont typeface="Noto Sans Symbols"/>
              <a:buNone/>
              <a:defRPr b="0" i="0" sz="675" u="none" cap="none" strike="noStrike">
                <a:solidFill>
                  <a:schemeClr val="lt1"/>
                </a:solidFill>
                <a:latin typeface="Corbel"/>
                <a:ea typeface="Corbel"/>
                <a:cs typeface="Corbel"/>
                <a:sym typeface="Corbel"/>
              </a:defRPr>
            </a:lvl8pPr>
            <a:lvl9pPr indent="0" lvl="8" marL="2743200" marR="0" rtl="0" algn="l">
              <a:lnSpc>
                <a:spcPct val="90000"/>
              </a:lnSpc>
              <a:spcBef>
                <a:spcPts val="150"/>
              </a:spcBef>
              <a:spcAft>
                <a:spcPts val="300"/>
              </a:spcAft>
              <a:buClr>
                <a:schemeClr val="lt1"/>
              </a:buClr>
              <a:buFont typeface="Noto Sans Symbols"/>
              <a:buNone/>
              <a:defRPr b="0" i="0" sz="675" u="none" cap="none" strike="noStrike">
                <a:solidFill>
                  <a:schemeClr val="lt1"/>
                </a:solidFill>
                <a:latin typeface="Corbel"/>
                <a:ea typeface="Corbel"/>
                <a:cs typeface="Corbel"/>
                <a:sym typeface="Corbel"/>
              </a:defRPr>
            </a:lvl9pPr>
          </a:lstStyle>
          <a:p/>
        </p:txBody>
      </p:sp>
      <p:sp>
        <p:nvSpPr>
          <p:cNvPr id="72" name="Shape 72"/>
          <p:cNvSpPr txBox="1"/>
          <p:nvPr>
            <p:ph idx="10" type="dt"/>
          </p:nvPr>
        </p:nvSpPr>
        <p:spPr>
          <a:xfrm>
            <a:off x="901699" y="4817141"/>
            <a:ext cx="2250671" cy="273843"/>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lt1"/>
              </a:buClr>
              <a:buFont typeface="Arial"/>
              <a:buNone/>
              <a:defRPr b="0" i="0" sz="788" u="none" cap="none" strike="noStrike">
                <a:solidFill>
                  <a:schemeClr val="lt1"/>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73" name="Shape 73"/>
          <p:cNvSpPr txBox="1"/>
          <p:nvPr>
            <p:ph idx="11" type="ftr"/>
          </p:nvPr>
        </p:nvSpPr>
        <p:spPr>
          <a:xfrm>
            <a:off x="4197353" y="4817141"/>
            <a:ext cx="3783329" cy="273843"/>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Clr>
                <a:schemeClr val="lt1"/>
              </a:buClr>
              <a:buFont typeface="Arial"/>
              <a:buNone/>
              <a:defRPr b="0" i="0" sz="788" u="none" cap="none" strike="noStrike">
                <a:solidFill>
                  <a:schemeClr val="lt1"/>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74" name="Shape 74"/>
          <p:cNvSpPr txBox="1"/>
          <p:nvPr>
            <p:ph idx="12" type="sldNum"/>
          </p:nvPr>
        </p:nvSpPr>
        <p:spPr>
          <a:xfrm>
            <a:off x="7994195" y="4817141"/>
            <a:ext cx="709698" cy="273843"/>
          </a:xfrm>
          <a:prstGeom prst="rect">
            <a:avLst/>
          </a:prstGeom>
          <a:noFill/>
          <a:ln>
            <a:noFill/>
          </a:ln>
        </p:spPr>
        <p:txBody>
          <a:bodyPr anchorCtr="0" anchor="ctr" bIns="45700" lIns="45700" rIns="91425" tIns="45700">
            <a:noAutofit/>
          </a:bodyPr>
          <a:lstStyle/>
          <a:p>
            <a:pPr indent="0" lvl="0" marL="0" marR="0" rtl="0" algn="r">
              <a:lnSpc>
                <a:spcPct val="100000"/>
              </a:lnSpc>
              <a:spcBef>
                <a:spcPts val="0"/>
              </a:spcBef>
              <a:spcAft>
                <a:spcPts val="0"/>
              </a:spcAft>
              <a:buClr>
                <a:schemeClr val="dk2"/>
              </a:buClr>
              <a:buSzPct val="25000"/>
              <a:buFont typeface="Arial"/>
              <a:buNone/>
            </a:pPr>
            <a:fld id="{00000000-1234-1234-1234-123412341234}" type="slidenum">
              <a:rPr b="0" i="0" lang="lt-LT" sz="1000" u="none" cap="none" strike="noStrike">
                <a:solidFill>
                  <a:schemeClr val="dk2"/>
                </a:solidFill>
                <a:latin typeface="Arial"/>
                <a:ea typeface="Arial"/>
                <a:cs typeface="Arial"/>
                <a:sym typeface="Aria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75" name="Shape 75"/>
        <p:cNvGrpSpPr/>
        <p:nvPr/>
      </p:nvGrpSpPr>
      <p:grpSpPr>
        <a:xfrm>
          <a:off x="0" y="0"/>
          <a:ext cx="0" cy="0"/>
          <a:chOff x="0" y="0"/>
          <a:chExt cx="0" cy="0"/>
        </a:xfrm>
      </p:grpSpPr>
      <p:sp>
        <p:nvSpPr>
          <p:cNvPr id="76" name="Shape 76"/>
          <p:cNvSpPr txBox="1"/>
          <p:nvPr>
            <p:ph type="title"/>
          </p:nvPr>
        </p:nvSpPr>
        <p:spPr>
          <a:xfrm>
            <a:off x="902188" y="213132"/>
            <a:ext cx="7338059" cy="1131569"/>
          </a:xfrm>
          <a:prstGeom prst="rect">
            <a:avLst/>
          </a:prstGeom>
          <a:noFill/>
          <a:ln>
            <a:noFill/>
          </a:ln>
        </p:spPr>
        <p:txBody>
          <a:bodyPr anchorCtr="0" anchor="ctr" bIns="91425" lIns="91425" rIns="91425" tIns="91425"/>
          <a:lstStyle>
            <a:lvl1pPr indent="0" lvl="0" marL="0" marR="0" rtl="0" algn="l">
              <a:lnSpc>
                <a:spcPct val="85000"/>
              </a:lnSpc>
              <a:spcBef>
                <a:spcPts val="0"/>
              </a:spcBef>
              <a:buClr>
                <a:schemeClr val="dk2"/>
              </a:buClr>
              <a:buFont typeface="Corbel"/>
              <a:buNone/>
              <a:defRPr b="0" i="0" sz="3000" u="none" cap="none" strike="noStrike">
                <a:solidFill>
                  <a:schemeClr val="dk2"/>
                </a:solidFill>
                <a:latin typeface="Corbel"/>
                <a:ea typeface="Corbel"/>
                <a:cs typeface="Corbel"/>
                <a:sym typeface="Corbe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7" name="Shape 77"/>
          <p:cNvSpPr txBox="1"/>
          <p:nvPr>
            <p:ph idx="1" type="body"/>
          </p:nvPr>
        </p:nvSpPr>
        <p:spPr>
          <a:xfrm rot="5400000">
            <a:off x="2993879" y="-582929"/>
            <a:ext cx="3154680" cy="7338059"/>
          </a:xfrm>
          <a:prstGeom prst="rect">
            <a:avLst/>
          </a:prstGeom>
          <a:noFill/>
          <a:ln>
            <a:noFill/>
          </a:ln>
        </p:spPr>
        <p:txBody>
          <a:bodyPr anchorCtr="0" anchor="t" bIns="91425" lIns="91425" rIns="91425" tIns="91425"/>
          <a:lstStyle>
            <a:lvl1pPr indent="-32385" lvl="0" marL="137160" marR="0" rtl="0" algn="l">
              <a:lnSpc>
                <a:spcPct val="90000"/>
              </a:lnSpc>
              <a:spcBef>
                <a:spcPts val="900"/>
              </a:spcBef>
              <a:spcAft>
                <a:spcPts val="150"/>
              </a:spcAft>
              <a:buClr>
                <a:schemeClr val="lt1"/>
              </a:buClr>
              <a:buSzPct val="97058"/>
              <a:buFont typeface="Noto Sans Symbols"/>
              <a:buChar char="▪"/>
              <a:defRPr b="0" i="0" sz="1650" u="none" cap="none" strike="noStrike">
                <a:solidFill>
                  <a:schemeClr val="lt1"/>
                </a:solidFill>
                <a:latin typeface="Corbel"/>
                <a:ea typeface="Corbel"/>
                <a:cs typeface="Corbel"/>
                <a:sym typeface="Corbel"/>
              </a:defRPr>
            </a:lvl1pPr>
            <a:lvl2pPr indent="-48259" lvl="1" marL="308610" marR="0" rtl="0" algn="l">
              <a:lnSpc>
                <a:spcPct val="90000"/>
              </a:lnSpc>
              <a:spcBef>
                <a:spcPts val="150"/>
              </a:spcBef>
              <a:spcAft>
                <a:spcPts val="300"/>
              </a:spcAft>
              <a:buClr>
                <a:schemeClr val="lt1"/>
              </a:buClr>
              <a:buSzPct val="100000"/>
              <a:buFont typeface="Noto Sans Symbols"/>
              <a:buChar char="▪"/>
              <a:defRPr b="0" i="0" sz="1500" u="none" cap="none" strike="noStrike">
                <a:solidFill>
                  <a:schemeClr val="lt1"/>
                </a:solidFill>
                <a:latin typeface="Corbel"/>
                <a:ea typeface="Corbel"/>
                <a:cs typeface="Corbel"/>
                <a:sym typeface="Corbel"/>
              </a:defRPr>
            </a:lvl2pPr>
            <a:lvl3pPr indent="-51434" lvl="2" marL="480060" marR="0" rtl="0" algn="l">
              <a:lnSpc>
                <a:spcPct val="90000"/>
              </a:lnSpc>
              <a:spcBef>
                <a:spcPts val="150"/>
              </a:spcBef>
              <a:spcAft>
                <a:spcPts val="300"/>
              </a:spcAft>
              <a:buClr>
                <a:schemeClr val="lt1"/>
              </a:buClr>
              <a:buSzPct val="96428"/>
              <a:buFont typeface="Noto Sans Symbols"/>
              <a:buChar char="▪"/>
              <a:defRPr b="0" i="0" sz="1350" u="none" cap="none" strike="noStrike">
                <a:solidFill>
                  <a:schemeClr val="lt1"/>
                </a:solidFill>
                <a:latin typeface="Corbel"/>
                <a:ea typeface="Corbel"/>
                <a:cs typeface="Corbel"/>
                <a:sym typeface="Corbel"/>
              </a:defRPr>
            </a:lvl3pPr>
            <a:lvl4pPr indent="-67309" lvl="3" marL="65151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4pPr>
            <a:lvl5pPr indent="-60960" lvl="4" marL="82296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5pPr>
            <a:lvl6pPr indent="-99850" lvl="5" marL="96345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6pPr>
            <a:lvl7pPr indent="-100549" lvl="6" marL="110385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7pPr>
            <a:lvl8pPr indent="-104150" lvl="7" marL="122175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8pPr>
            <a:lvl9pPr indent="-97349" lvl="8" marL="135465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9pPr>
          </a:lstStyle>
          <a:p/>
        </p:txBody>
      </p:sp>
      <p:sp>
        <p:nvSpPr>
          <p:cNvPr id="78" name="Shape 78"/>
          <p:cNvSpPr txBox="1"/>
          <p:nvPr>
            <p:ph idx="10" type="dt"/>
          </p:nvPr>
        </p:nvSpPr>
        <p:spPr>
          <a:xfrm>
            <a:off x="901699" y="4817141"/>
            <a:ext cx="2250671" cy="273843"/>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lt1"/>
              </a:buClr>
              <a:buFont typeface="Arial"/>
              <a:buNone/>
              <a:defRPr b="0" i="0" sz="788" u="none" cap="none" strike="noStrike">
                <a:solidFill>
                  <a:schemeClr val="lt1"/>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79" name="Shape 79"/>
          <p:cNvSpPr txBox="1"/>
          <p:nvPr>
            <p:ph idx="11" type="ftr"/>
          </p:nvPr>
        </p:nvSpPr>
        <p:spPr>
          <a:xfrm>
            <a:off x="4197353" y="4817141"/>
            <a:ext cx="3783329" cy="273843"/>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Clr>
                <a:schemeClr val="lt1"/>
              </a:buClr>
              <a:buFont typeface="Arial"/>
              <a:buNone/>
              <a:defRPr b="0" i="0" sz="788" u="none" cap="none" strike="noStrike">
                <a:solidFill>
                  <a:schemeClr val="lt1"/>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80" name="Shape 80"/>
          <p:cNvSpPr txBox="1"/>
          <p:nvPr>
            <p:ph idx="12" type="sldNum"/>
          </p:nvPr>
        </p:nvSpPr>
        <p:spPr>
          <a:xfrm>
            <a:off x="7994195" y="4817141"/>
            <a:ext cx="709698" cy="273843"/>
          </a:xfrm>
          <a:prstGeom prst="rect">
            <a:avLst/>
          </a:prstGeom>
          <a:noFill/>
          <a:ln>
            <a:noFill/>
          </a:ln>
        </p:spPr>
        <p:txBody>
          <a:bodyPr anchorCtr="0" anchor="ctr" bIns="45700" lIns="45700" rIns="91425" tIns="45700">
            <a:noAutofit/>
          </a:bodyPr>
          <a:lstStyle/>
          <a:p>
            <a:pPr indent="0" lvl="0" marL="0" marR="0" rtl="0" algn="r">
              <a:lnSpc>
                <a:spcPct val="100000"/>
              </a:lnSpc>
              <a:spcBef>
                <a:spcPts val="0"/>
              </a:spcBef>
              <a:spcAft>
                <a:spcPts val="0"/>
              </a:spcAft>
              <a:buClr>
                <a:schemeClr val="dk2"/>
              </a:buClr>
              <a:buSzPct val="25000"/>
              <a:buFont typeface="Arial"/>
              <a:buNone/>
            </a:pPr>
            <a:fld id="{00000000-1234-1234-1234-123412341234}" type="slidenum">
              <a:rPr b="0" i="0" lang="lt-LT" sz="1000" u="none" cap="none" strike="noStrike">
                <a:solidFill>
                  <a:schemeClr val="dk2"/>
                </a:solidFill>
                <a:latin typeface="Arial"/>
                <a:ea typeface="Arial"/>
                <a:cs typeface="Arial"/>
                <a:sym typeface="Arial"/>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81" name="Shape 81"/>
        <p:cNvGrpSpPr/>
        <p:nvPr/>
      </p:nvGrpSpPr>
      <p:grpSpPr>
        <a:xfrm>
          <a:off x="0" y="0"/>
          <a:ext cx="0" cy="0"/>
          <a:chOff x="0" y="0"/>
          <a:chExt cx="0" cy="0"/>
        </a:xfrm>
      </p:grpSpPr>
      <p:sp>
        <p:nvSpPr>
          <p:cNvPr id="82" name="Shape 82"/>
          <p:cNvSpPr/>
          <p:nvPr/>
        </p:nvSpPr>
        <p:spPr>
          <a:xfrm>
            <a:off x="6764484" y="0"/>
            <a:ext cx="2057400" cy="5143499"/>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83" name="Shape 83"/>
          <p:cNvSpPr txBox="1"/>
          <p:nvPr>
            <p:ph type="title"/>
          </p:nvPr>
        </p:nvSpPr>
        <p:spPr>
          <a:xfrm rot="5400000">
            <a:off x="5559774" y="1516671"/>
            <a:ext cx="4423171" cy="1801784"/>
          </a:xfrm>
          <a:prstGeom prst="rect">
            <a:avLst/>
          </a:prstGeom>
          <a:noFill/>
          <a:ln>
            <a:noFill/>
          </a:ln>
        </p:spPr>
        <p:txBody>
          <a:bodyPr anchorCtr="0" anchor="ctr" bIns="91425" lIns="91425" rIns="91425" tIns="91425"/>
          <a:lstStyle>
            <a:lvl1pPr indent="0" lvl="0" marL="0" marR="0" rtl="0" algn="l">
              <a:lnSpc>
                <a:spcPct val="85000"/>
              </a:lnSpc>
              <a:spcBef>
                <a:spcPts val="0"/>
              </a:spcBef>
              <a:buClr>
                <a:schemeClr val="dk2"/>
              </a:buClr>
              <a:buFont typeface="Corbel"/>
              <a:buNone/>
              <a:defRPr b="0" i="0" sz="3000" u="none" cap="none" strike="noStrike">
                <a:solidFill>
                  <a:schemeClr val="dk2"/>
                </a:solidFill>
                <a:latin typeface="Corbel"/>
                <a:ea typeface="Corbel"/>
                <a:cs typeface="Corbel"/>
                <a:sym typeface="Corbe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84" name="Shape 84"/>
          <p:cNvSpPr txBox="1"/>
          <p:nvPr>
            <p:ph idx="1" type="body"/>
          </p:nvPr>
        </p:nvSpPr>
        <p:spPr>
          <a:xfrm rot="5400000">
            <a:off x="1407048" y="-572419"/>
            <a:ext cx="4423171" cy="5979967"/>
          </a:xfrm>
          <a:prstGeom prst="rect">
            <a:avLst/>
          </a:prstGeom>
          <a:noFill/>
          <a:ln>
            <a:noFill/>
          </a:ln>
        </p:spPr>
        <p:txBody>
          <a:bodyPr anchorCtr="0" anchor="t" bIns="91425" lIns="91425" rIns="91425" tIns="91425"/>
          <a:lstStyle>
            <a:lvl1pPr indent="-32385" lvl="0" marL="137160" marR="0" rtl="0" algn="l">
              <a:lnSpc>
                <a:spcPct val="90000"/>
              </a:lnSpc>
              <a:spcBef>
                <a:spcPts val="900"/>
              </a:spcBef>
              <a:spcAft>
                <a:spcPts val="150"/>
              </a:spcAft>
              <a:buClr>
                <a:schemeClr val="lt1"/>
              </a:buClr>
              <a:buSzPct val="97058"/>
              <a:buFont typeface="Noto Sans Symbols"/>
              <a:buChar char="▪"/>
              <a:defRPr b="0" i="0" sz="1650" u="none" cap="none" strike="noStrike">
                <a:solidFill>
                  <a:schemeClr val="lt1"/>
                </a:solidFill>
                <a:latin typeface="Corbel"/>
                <a:ea typeface="Corbel"/>
                <a:cs typeface="Corbel"/>
                <a:sym typeface="Corbel"/>
              </a:defRPr>
            </a:lvl1pPr>
            <a:lvl2pPr indent="-48259" lvl="1" marL="308610" marR="0" rtl="0" algn="l">
              <a:lnSpc>
                <a:spcPct val="90000"/>
              </a:lnSpc>
              <a:spcBef>
                <a:spcPts val="150"/>
              </a:spcBef>
              <a:spcAft>
                <a:spcPts val="300"/>
              </a:spcAft>
              <a:buClr>
                <a:schemeClr val="lt1"/>
              </a:buClr>
              <a:buSzPct val="100000"/>
              <a:buFont typeface="Noto Sans Symbols"/>
              <a:buChar char="▪"/>
              <a:defRPr b="0" i="0" sz="1500" u="none" cap="none" strike="noStrike">
                <a:solidFill>
                  <a:schemeClr val="lt1"/>
                </a:solidFill>
                <a:latin typeface="Corbel"/>
                <a:ea typeface="Corbel"/>
                <a:cs typeface="Corbel"/>
                <a:sym typeface="Corbel"/>
              </a:defRPr>
            </a:lvl2pPr>
            <a:lvl3pPr indent="-51434" lvl="2" marL="480060" marR="0" rtl="0" algn="l">
              <a:lnSpc>
                <a:spcPct val="90000"/>
              </a:lnSpc>
              <a:spcBef>
                <a:spcPts val="150"/>
              </a:spcBef>
              <a:spcAft>
                <a:spcPts val="300"/>
              </a:spcAft>
              <a:buClr>
                <a:schemeClr val="lt1"/>
              </a:buClr>
              <a:buSzPct val="96428"/>
              <a:buFont typeface="Noto Sans Symbols"/>
              <a:buChar char="▪"/>
              <a:defRPr b="0" i="0" sz="1350" u="none" cap="none" strike="noStrike">
                <a:solidFill>
                  <a:schemeClr val="lt1"/>
                </a:solidFill>
                <a:latin typeface="Corbel"/>
                <a:ea typeface="Corbel"/>
                <a:cs typeface="Corbel"/>
                <a:sym typeface="Corbel"/>
              </a:defRPr>
            </a:lvl3pPr>
            <a:lvl4pPr indent="-67309" lvl="3" marL="65151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4pPr>
            <a:lvl5pPr indent="-60960" lvl="4" marL="82296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5pPr>
            <a:lvl6pPr indent="-99850" lvl="5" marL="96345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6pPr>
            <a:lvl7pPr indent="-100549" lvl="6" marL="110385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7pPr>
            <a:lvl8pPr indent="-104150" lvl="7" marL="122175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8pPr>
            <a:lvl9pPr indent="-97349" lvl="8" marL="135465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9pPr>
          </a:lstStyle>
          <a:p/>
        </p:txBody>
      </p:sp>
      <p:sp>
        <p:nvSpPr>
          <p:cNvPr id="85" name="Shape 85"/>
          <p:cNvSpPr txBox="1"/>
          <p:nvPr>
            <p:ph idx="10" type="dt"/>
          </p:nvPr>
        </p:nvSpPr>
        <p:spPr>
          <a:xfrm>
            <a:off x="628650" y="4817141"/>
            <a:ext cx="2057397" cy="273843"/>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lt1"/>
              </a:buClr>
              <a:buFont typeface="Arial"/>
              <a:buNone/>
              <a:defRPr b="0" i="0" sz="788" u="none" cap="none" strike="noStrike">
                <a:solidFill>
                  <a:schemeClr val="lt1"/>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86" name="Shape 86"/>
          <p:cNvSpPr txBox="1"/>
          <p:nvPr>
            <p:ph idx="11" type="ftr"/>
          </p:nvPr>
        </p:nvSpPr>
        <p:spPr>
          <a:xfrm>
            <a:off x="2832101" y="4817141"/>
            <a:ext cx="3209751" cy="273843"/>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Clr>
                <a:schemeClr val="lt1"/>
              </a:buClr>
              <a:buFont typeface="Arial"/>
              <a:buNone/>
              <a:defRPr b="0" i="0" sz="788" u="none" cap="none" strike="noStrike">
                <a:solidFill>
                  <a:schemeClr val="lt1"/>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87" name="Shape 87"/>
          <p:cNvSpPr txBox="1"/>
          <p:nvPr>
            <p:ph idx="12" type="sldNum"/>
          </p:nvPr>
        </p:nvSpPr>
        <p:spPr>
          <a:xfrm>
            <a:off x="6054787" y="4817141"/>
            <a:ext cx="659818" cy="273843"/>
          </a:xfrm>
          <a:prstGeom prst="rect">
            <a:avLst/>
          </a:prstGeom>
          <a:noFill/>
          <a:ln>
            <a:noFill/>
          </a:ln>
        </p:spPr>
        <p:txBody>
          <a:bodyPr anchorCtr="0" anchor="ctr" bIns="45700" lIns="45700" rIns="91425" tIns="45700">
            <a:noAutofit/>
          </a:bodyPr>
          <a:lstStyle/>
          <a:p>
            <a:pPr indent="0" lvl="0" marL="0" marR="0" rtl="0" algn="r">
              <a:lnSpc>
                <a:spcPct val="100000"/>
              </a:lnSpc>
              <a:spcBef>
                <a:spcPts val="0"/>
              </a:spcBef>
              <a:spcAft>
                <a:spcPts val="0"/>
              </a:spcAft>
              <a:buClr>
                <a:schemeClr val="dk2"/>
              </a:buClr>
              <a:buSzPct val="25000"/>
              <a:buFont typeface="Arial"/>
              <a:buNone/>
            </a:pPr>
            <a:fld id="{00000000-1234-1234-1234-123412341234}" type="slidenum">
              <a:rPr b="0" i="0" lang="lt-LT" sz="1000" u="none" cap="none" strike="noStrike">
                <a:solidFill>
                  <a:schemeClr val="dk2"/>
                </a:solidFill>
                <a:latin typeface="Arial"/>
                <a:ea typeface="Arial"/>
                <a:cs typeface="Arial"/>
                <a:sym typeface="Aria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9" name="Shape 19"/>
        <p:cNvGrpSpPr/>
        <p:nvPr/>
      </p:nvGrpSpPr>
      <p:grpSpPr>
        <a:xfrm>
          <a:off x="0" y="0"/>
          <a:ext cx="0" cy="0"/>
          <a:chOff x="0" y="0"/>
          <a:chExt cx="0" cy="0"/>
        </a:xfrm>
      </p:grpSpPr>
      <p:sp>
        <p:nvSpPr>
          <p:cNvPr id="20" name="Shape 20"/>
          <p:cNvSpPr txBox="1"/>
          <p:nvPr>
            <p:ph type="title"/>
          </p:nvPr>
        </p:nvSpPr>
        <p:spPr>
          <a:xfrm>
            <a:off x="311700" y="445025"/>
            <a:ext cx="8520599" cy="572699"/>
          </a:xfrm>
          <a:prstGeom prst="rect">
            <a:avLst/>
          </a:prstGeom>
          <a:noFill/>
          <a:ln>
            <a:noFill/>
          </a:ln>
        </p:spPr>
        <p:txBody>
          <a:bodyPr anchorCtr="0" anchor="t" bIns="91425" lIns="91425" rIns="91425" tIns="91425"/>
          <a:lstStyle>
            <a:lvl1pPr indent="0" lvl="0" marL="0" marR="0" rtl="0" algn="l">
              <a:lnSpc>
                <a:spcPct val="85000"/>
              </a:lnSpc>
              <a:spcBef>
                <a:spcPts val="0"/>
              </a:spcBef>
              <a:buClr>
                <a:schemeClr val="dk2"/>
              </a:buClr>
              <a:buFont typeface="Corbel"/>
              <a:buNone/>
              <a:defRPr b="0" i="0" sz="3000" u="none" cap="none" strike="noStrike">
                <a:solidFill>
                  <a:schemeClr val="dk2"/>
                </a:solidFill>
                <a:latin typeface="Corbel"/>
                <a:ea typeface="Corbel"/>
                <a:cs typeface="Corbel"/>
                <a:sym typeface="Corbe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1" name="Shape 21"/>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indent="-32385" lvl="0" marL="137160" marR="0" rtl="0" algn="l">
              <a:lnSpc>
                <a:spcPct val="90000"/>
              </a:lnSpc>
              <a:spcBef>
                <a:spcPts val="0"/>
              </a:spcBef>
              <a:spcAft>
                <a:spcPts val="150"/>
              </a:spcAft>
              <a:buClr>
                <a:schemeClr val="lt1"/>
              </a:buClr>
              <a:buSzPct val="97058"/>
              <a:buFont typeface="Noto Sans Symbols"/>
              <a:buChar char="▪"/>
              <a:defRPr b="0" i="0" sz="1650" u="none" cap="none" strike="noStrike">
                <a:solidFill>
                  <a:schemeClr val="lt1"/>
                </a:solidFill>
                <a:latin typeface="Corbel"/>
                <a:ea typeface="Corbel"/>
                <a:cs typeface="Corbel"/>
                <a:sym typeface="Corbel"/>
              </a:defRPr>
            </a:lvl1pPr>
            <a:lvl2pPr indent="-48259" lvl="1" marL="308610" marR="0" rtl="0" algn="l">
              <a:lnSpc>
                <a:spcPct val="90000"/>
              </a:lnSpc>
              <a:spcBef>
                <a:spcPts val="0"/>
              </a:spcBef>
              <a:spcAft>
                <a:spcPts val="300"/>
              </a:spcAft>
              <a:buClr>
                <a:schemeClr val="lt1"/>
              </a:buClr>
              <a:buSzPct val="100000"/>
              <a:buFont typeface="Noto Sans Symbols"/>
              <a:buChar char="▪"/>
              <a:defRPr b="0" i="0" sz="1500" u="none" cap="none" strike="noStrike">
                <a:solidFill>
                  <a:schemeClr val="lt1"/>
                </a:solidFill>
                <a:latin typeface="Corbel"/>
                <a:ea typeface="Corbel"/>
                <a:cs typeface="Corbel"/>
                <a:sym typeface="Corbel"/>
              </a:defRPr>
            </a:lvl2pPr>
            <a:lvl3pPr indent="-51434" lvl="2" marL="480060" marR="0" rtl="0" algn="l">
              <a:lnSpc>
                <a:spcPct val="90000"/>
              </a:lnSpc>
              <a:spcBef>
                <a:spcPts val="0"/>
              </a:spcBef>
              <a:spcAft>
                <a:spcPts val="300"/>
              </a:spcAft>
              <a:buClr>
                <a:schemeClr val="lt1"/>
              </a:buClr>
              <a:buSzPct val="96428"/>
              <a:buFont typeface="Noto Sans Symbols"/>
              <a:buChar char="▪"/>
              <a:defRPr b="0" i="0" sz="1350" u="none" cap="none" strike="noStrike">
                <a:solidFill>
                  <a:schemeClr val="lt1"/>
                </a:solidFill>
                <a:latin typeface="Corbel"/>
                <a:ea typeface="Corbel"/>
                <a:cs typeface="Corbel"/>
                <a:sym typeface="Corbel"/>
              </a:defRPr>
            </a:lvl3pPr>
            <a:lvl4pPr indent="-67309" lvl="3" marL="651510" marR="0" rtl="0" algn="l">
              <a:lnSpc>
                <a:spcPct val="90000"/>
              </a:lnSpc>
              <a:spcBef>
                <a:spcPts val="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4pPr>
            <a:lvl5pPr indent="-60960" lvl="4" marL="822960" marR="0" rtl="0" algn="l">
              <a:lnSpc>
                <a:spcPct val="90000"/>
              </a:lnSpc>
              <a:spcBef>
                <a:spcPts val="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5pPr>
            <a:lvl6pPr indent="-99850" lvl="5" marL="963450" marR="0" rtl="0" algn="l">
              <a:lnSpc>
                <a:spcPct val="90000"/>
              </a:lnSpc>
              <a:spcBef>
                <a:spcPts val="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6pPr>
            <a:lvl7pPr indent="-100549" lvl="6" marL="1103850" marR="0" rtl="0" algn="l">
              <a:lnSpc>
                <a:spcPct val="90000"/>
              </a:lnSpc>
              <a:spcBef>
                <a:spcPts val="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7pPr>
            <a:lvl8pPr indent="-104150" lvl="7" marL="1221750" marR="0" rtl="0" algn="l">
              <a:lnSpc>
                <a:spcPct val="90000"/>
              </a:lnSpc>
              <a:spcBef>
                <a:spcPts val="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8pPr>
            <a:lvl9pPr indent="-97349" lvl="8" marL="1354650" marR="0" rtl="0" algn="l">
              <a:lnSpc>
                <a:spcPct val="90000"/>
              </a:lnSpc>
              <a:spcBef>
                <a:spcPts val="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9pPr>
          </a:lstStyle>
          <a:p/>
        </p:txBody>
      </p:sp>
      <p:sp>
        <p:nvSpPr>
          <p:cNvPr id="22" name="Shape 22"/>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fld id="{00000000-1234-1234-1234-123412341234}" type="slidenum">
              <a:rPr b="0" i="0" lang="lt-LT" sz="900" u="none" cap="none" strike="noStrike">
                <a:solidFill>
                  <a:schemeClr val="lt1"/>
                </a:solidFill>
                <a:latin typeface="Arial"/>
                <a:ea typeface="Arial"/>
                <a:cs typeface="Arial"/>
                <a:sym typeface="A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3" name="Shape 23"/>
        <p:cNvGrpSpPr/>
        <p:nvPr/>
      </p:nvGrpSpPr>
      <p:grpSpPr>
        <a:xfrm>
          <a:off x="0" y="0"/>
          <a:ext cx="0" cy="0"/>
          <a:chOff x="0" y="0"/>
          <a:chExt cx="0" cy="0"/>
        </a:xfrm>
      </p:grpSpPr>
      <p:sp>
        <p:nvSpPr>
          <p:cNvPr id="24" name="Shape 24"/>
          <p:cNvSpPr txBox="1"/>
          <p:nvPr>
            <p:ph type="title"/>
          </p:nvPr>
        </p:nvSpPr>
        <p:spPr>
          <a:xfrm>
            <a:off x="902188" y="213132"/>
            <a:ext cx="7338059" cy="1131569"/>
          </a:xfrm>
          <a:prstGeom prst="rect">
            <a:avLst/>
          </a:prstGeom>
          <a:noFill/>
          <a:ln>
            <a:noFill/>
          </a:ln>
        </p:spPr>
        <p:txBody>
          <a:bodyPr anchorCtr="0" anchor="ctr" bIns="91425" lIns="91425" rIns="91425" tIns="91425"/>
          <a:lstStyle>
            <a:lvl1pPr indent="0" lvl="0" marL="0" marR="0" rtl="0" algn="l">
              <a:lnSpc>
                <a:spcPct val="85000"/>
              </a:lnSpc>
              <a:spcBef>
                <a:spcPts val="0"/>
              </a:spcBef>
              <a:buClr>
                <a:schemeClr val="dk2"/>
              </a:buClr>
              <a:buFont typeface="Corbel"/>
              <a:buNone/>
              <a:defRPr b="0" i="0" sz="3000" u="none" cap="none" strike="noStrike">
                <a:solidFill>
                  <a:schemeClr val="dk2"/>
                </a:solidFill>
                <a:latin typeface="Corbel"/>
                <a:ea typeface="Corbel"/>
                <a:cs typeface="Corbel"/>
                <a:sym typeface="Corbe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5" name="Shape 25"/>
          <p:cNvSpPr txBox="1"/>
          <p:nvPr>
            <p:ph idx="1" type="body"/>
          </p:nvPr>
        </p:nvSpPr>
        <p:spPr>
          <a:xfrm>
            <a:off x="902188" y="1508759"/>
            <a:ext cx="7338059" cy="3154680"/>
          </a:xfrm>
          <a:prstGeom prst="rect">
            <a:avLst/>
          </a:prstGeom>
          <a:noFill/>
          <a:ln>
            <a:noFill/>
          </a:ln>
        </p:spPr>
        <p:txBody>
          <a:bodyPr anchorCtr="0" anchor="t" bIns="91425" lIns="91425" rIns="91425" tIns="91425"/>
          <a:lstStyle>
            <a:lvl1pPr indent="-32385" lvl="0" marL="137160" marR="0" rtl="0" algn="l">
              <a:lnSpc>
                <a:spcPct val="90000"/>
              </a:lnSpc>
              <a:spcBef>
                <a:spcPts val="900"/>
              </a:spcBef>
              <a:spcAft>
                <a:spcPts val="150"/>
              </a:spcAft>
              <a:buClr>
                <a:schemeClr val="lt1"/>
              </a:buClr>
              <a:buSzPct val="97058"/>
              <a:buFont typeface="Noto Sans Symbols"/>
              <a:buChar char="▪"/>
              <a:defRPr b="0" i="0" sz="1650" u="none" cap="none" strike="noStrike">
                <a:solidFill>
                  <a:schemeClr val="lt1"/>
                </a:solidFill>
                <a:latin typeface="Corbel"/>
                <a:ea typeface="Corbel"/>
                <a:cs typeface="Corbel"/>
                <a:sym typeface="Corbel"/>
              </a:defRPr>
            </a:lvl1pPr>
            <a:lvl2pPr indent="-48259" lvl="1" marL="308610" marR="0" rtl="0" algn="l">
              <a:lnSpc>
                <a:spcPct val="90000"/>
              </a:lnSpc>
              <a:spcBef>
                <a:spcPts val="150"/>
              </a:spcBef>
              <a:spcAft>
                <a:spcPts val="300"/>
              </a:spcAft>
              <a:buClr>
                <a:schemeClr val="lt1"/>
              </a:buClr>
              <a:buSzPct val="100000"/>
              <a:buFont typeface="Noto Sans Symbols"/>
              <a:buChar char="▪"/>
              <a:defRPr b="0" i="0" sz="1500" u="none" cap="none" strike="noStrike">
                <a:solidFill>
                  <a:schemeClr val="lt1"/>
                </a:solidFill>
                <a:latin typeface="Corbel"/>
                <a:ea typeface="Corbel"/>
                <a:cs typeface="Corbel"/>
                <a:sym typeface="Corbel"/>
              </a:defRPr>
            </a:lvl2pPr>
            <a:lvl3pPr indent="-51434" lvl="2" marL="480060" marR="0" rtl="0" algn="l">
              <a:lnSpc>
                <a:spcPct val="90000"/>
              </a:lnSpc>
              <a:spcBef>
                <a:spcPts val="150"/>
              </a:spcBef>
              <a:spcAft>
                <a:spcPts val="300"/>
              </a:spcAft>
              <a:buClr>
                <a:schemeClr val="lt1"/>
              </a:buClr>
              <a:buSzPct val="96428"/>
              <a:buFont typeface="Noto Sans Symbols"/>
              <a:buChar char="▪"/>
              <a:defRPr b="0" i="0" sz="1350" u="none" cap="none" strike="noStrike">
                <a:solidFill>
                  <a:schemeClr val="lt1"/>
                </a:solidFill>
                <a:latin typeface="Corbel"/>
                <a:ea typeface="Corbel"/>
                <a:cs typeface="Corbel"/>
                <a:sym typeface="Corbel"/>
              </a:defRPr>
            </a:lvl3pPr>
            <a:lvl4pPr indent="-67309" lvl="3" marL="65151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4pPr>
            <a:lvl5pPr indent="-60960" lvl="4" marL="82296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5pPr>
            <a:lvl6pPr indent="-99850" lvl="5" marL="96345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6pPr>
            <a:lvl7pPr indent="-100549" lvl="6" marL="110385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7pPr>
            <a:lvl8pPr indent="-104150" lvl="7" marL="122175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8pPr>
            <a:lvl9pPr indent="-97349" lvl="8" marL="135465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9pPr>
          </a:lstStyle>
          <a:p/>
        </p:txBody>
      </p:sp>
      <p:sp>
        <p:nvSpPr>
          <p:cNvPr id="26" name="Shape 26"/>
          <p:cNvSpPr txBox="1"/>
          <p:nvPr>
            <p:ph idx="10" type="dt"/>
          </p:nvPr>
        </p:nvSpPr>
        <p:spPr>
          <a:xfrm>
            <a:off x="901699" y="4817141"/>
            <a:ext cx="2250671" cy="273843"/>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lt1"/>
              </a:buClr>
              <a:buFont typeface="Arial"/>
              <a:buNone/>
              <a:defRPr b="0" i="0" sz="788" u="none" cap="none" strike="noStrike">
                <a:solidFill>
                  <a:schemeClr val="lt1"/>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27" name="Shape 27"/>
          <p:cNvSpPr txBox="1"/>
          <p:nvPr>
            <p:ph idx="11" type="ftr"/>
          </p:nvPr>
        </p:nvSpPr>
        <p:spPr>
          <a:xfrm>
            <a:off x="4197353" y="4817141"/>
            <a:ext cx="3783329" cy="273843"/>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Clr>
                <a:schemeClr val="lt1"/>
              </a:buClr>
              <a:buFont typeface="Arial"/>
              <a:buNone/>
              <a:defRPr b="0" i="0" sz="788" u="none" cap="none" strike="noStrike">
                <a:solidFill>
                  <a:schemeClr val="lt1"/>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28" name="Shape 28"/>
          <p:cNvSpPr txBox="1"/>
          <p:nvPr>
            <p:ph idx="12" type="sldNum"/>
          </p:nvPr>
        </p:nvSpPr>
        <p:spPr>
          <a:xfrm>
            <a:off x="7994195" y="4817141"/>
            <a:ext cx="709698" cy="273843"/>
          </a:xfrm>
          <a:prstGeom prst="rect">
            <a:avLst/>
          </a:prstGeom>
          <a:noFill/>
          <a:ln>
            <a:noFill/>
          </a:ln>
        </p:spPr>
        <p:txBody>
          <a:bodyPr anchorCtr="0" anchor="ctr" bIns="45700" lIns="45700" rIns="91425" tIns="45700">
            <a:noAutofit/>
          </a:bodyPr>
          <a:lstStyle/>
          <a:p>
            <a:pPr indent="0" lvl="0" marL="0" marR="0" rtl="0" algn="r">
              <a:lnSpc>
                <a:spcPct val="100000"/>
              </a:lnSpc>
              <a:spcBef>
                <a:spcPts val="0"/>
              </a:spcBef>
              <a:spcAft>
                <a:spcPts val="0"/>
              </a:spcAft>
              <a:buClr>
                <a:schemeClr val="dk2"/>
              </a:buClr>
              <a:buSzPct val="25000"/>
              <a:buFont typeface="Arial"/>
              <a:buNone/>
            </a:pPr>
            <a:fld id="{00000000-1234-1234-1234-123412341234}" type="slidenum">
              <a:rPr b="0" i="0" lang="lt-LT" sz="1000" u="none" cap="none" strike="noStrike">
                <a:solidFill>
                  <a:schemeClr val="dk2"/>
                </a:solidFill>
                <a:latin typeface="Arial"/>
                <a:ea typeface="Arial"/>
                <a:cs typeface="Arial"/>
                <a:sym typeface="Aria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lt1"/>
        </a:solidFill>
      </p:bgPr>
    </p:bg>
    <p:spTree>
      <p:nvGrpSpPr>
        <p:cNvPr id="29" name="Shape 29"/>
        <p:cNvGrpSpPr/>
        <p:nvPr/>
      </p:nvGrpSpPr>
      <p:grpSpPr>
        <a:xfrm>
          <a:off x="0" y="0"/>
          <a:ext cx="0" cy="0"/>
          <a:chOff x="0" y="0"/>
          <a:chExt cx="0" cy="0"/>
        </a:xfrm>
      </p:grpSpPr>
      <p:sp>
        <p:nvSpPr>
          <p:cNvPr id="30" name="Shape 30"/>
          <p:cNvSpPr/>
          <p:nvPr/>
        </p:nvSpPr>
        <p:spPr>
          <a:xfrm>
            <a:off x="-5131" y="1544258"/>
            <a:ext cx="9146751" cy="1371599"/>
          </a:xfrm>
          <a:prstGeom prst="rect">
            <a:avLst/>
          </a:pr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31" name="Shape 31"/>
          <p:cNvSpPr txBox="1"/>
          <p:nvPr>
            <p:ph type="title"/>
          </p:nvPr>
        </p:nvSpPr>
        <p:spPr>
          <a:xfrm>
            <a:off x="624893" y="1656658"/>
            <a:ext cx="7886700" cy="1257299"/>
          </a:xfrm>
          <a:prstGeom prst="rect">
            <a:avLst/>
          </a:prstGeom>
          <a:noFill/>
          <a:ln>
            <a:noFill/>
          </a:ln>
        </p:spPr>
        <p:txBody>
          <a:bodyPr anchorCtr="0" anchor="ctr" bIns="91425" lIns="91425" rIns="91425" tIns="91425"/>
          <a:lstStyle>
            <a:lvl1pPr indent="0" lvl="0" marL="0" marR="0" rtl="0" algn="ctr">
              <a:lnSpc>
                <a:spcPct val="80000"/>
              </a:lnSpc>
              <a:spcBef>
                <a:spcPts val="0"/>
              </a:spcBef>
              <a:buClr>
                <a:schemeClr val="lt1"/>
              </a:buClr>
              <a:buFont typeface="Corbel"/>
              <a:buNone/>
              <a:defRPr b="0" i="0" sz="4500" u="none" cap="none" strike="noStrike">
                <a:solidFill>
                  <a:schemeClr val="lt1"/>
                </a:solidFill>
                <a:latin typeface="Corbel"/>
                <a:ea typeface="Corbel"/>
                <a:cs typeface="Corbel"/>
                <a:sym typeface="Corbe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2" name="Shape 32"/>
          <p:cNvSpPr txBox="1"/>
          <p:nvPr>
            <p:ph idx="1" type="body"/>
          </p:nvPr>
        </p:nvSpPr>
        <p:spPr>
          <a:xfrm>
            <a:off x="624893" y="3007750"/>
            <a:ext cx="7886700" cy="880978"/>
          </a:xfrm>
          <a:prstGeom prst="rect">
            <a:avLst/>
          </a:prstGeom>
          <a:noFill/>
          <a:ln>
            <a:noFill/>
          </a:ln>
        </p:spPr>
        <p:txBody>
          <a:bodyPr anchorCtr="0" anchor="t" bIns="91425" lIns="91425" rIns="91425" tIns="91425"/>
          <a:lstStyle>
            <a:lvl1pPr indent="0" lvl="0" marL="0" marR="0" rtl="0" algn="ctr">
              <a:lnSpc>
                <a:spcPct val="90000"/>
              </a:lnSpc>
              <a:spcBef>
                <a:spcPts val="900"/>
              </a:spcBef>
              <a:spcAft>
                <a:spcPts val="150"/>
              </a:spcAft>
              <a:buClr>
                <a:schemeClr val="dk1"/>
              </a:buClr>
              <a:buFont typeface="Noto Sans Symbols"/>
              <a:buNone/>
              <a:defRPr b="0" i="0" sz="1500" u="none" cap="none" strike="noStrike">
                <a:solidFill>
                  <a:schemeClr val="dk2"/>
                </a:solidFill>
                <a:latin typeface="Corbel"/>
                <a:ea typeface="Corbel"/>
                <a:cs typeface="Corbel"/>
                <a:sym typeface="Corbel"/>
              </a:defRPr>
            </a:lvl1pPr>
            <a:lvl2pPr indent="0" lvl="1" marL="342900" marR="0" rtl="0" algn="l">
              <a:lnSpc>
                <a:spcPct val="90000"/>
              </a:lnSpc>
              <a:spcBef>
                <a:spcPts val="150"/>
              </a:spcBef>
              <a:spcAft>
                <a:spcPts val="300"/>
              </a:spcAft>
              <a:buClr>
                <a:schemeClr val="dk1"/>
              </a:buClr>
              <a:buFont typeface="Noto Sans Symbols"/>
              <a:buNone/>
              <a:defRPr b="0" i="0" sz="1350" u="none" cap="none" strike="noStrike">
                <a:solidFill>
                  <a:srgbClr val="8C8C8C"/>
                </a:solidFill>
                <a:latin typeface="Corbel"/>
                <a:ea typeface="Corbel"/>
                <a:cs typeface="Corbel"/>
                <a:sym typeface="Corbel"/>
              </a:defRPr>
            </a:lvl2pPr>
            <a:lvl3pPr indent="0" lvl="2" marL="685800" marR="0" rtl="0" algn="l">
              <a:lnSpc>
                <a:spcPct val="90000"/>
              </a:lnSpc>
              <a:spcBef>
                <a:spcPts val="150"/>
              </a:spcBef>
              <a:spcAft>
                <a:spcPts val="300"/>
              </a:spcAft>
              <a:buClr>
                <a:schemeClr val="dk1"/>
              </a:buClr>
              <a:buFont typeface="Noto Sans Symbols"/>
              <a:buNone/>
              <a:defRPr b="0" i="0" sz="1200" u="none" cap="none" strike="noStrike">
                <a:solidFill>
                  <a:srgbClr val="8C8C8C"/>
                </a:solidFill>
                <a:latin typeface="Corbel"/>
                <a:ea typeface="Corbel"/>
                <a:cs typeface="Corbel"/>
                <a:sym typeface="Corbel"/>
              </a:defRPr>
            </a:lvl3pPr>
            <a:lvl4pPr indent="0" lvl="3" marL="1028700" marR="0" rtl="0" algn="l">
              <a:lnSpc>
                <a:spcPct val="90000"/>
              </a:lnSpc>
              <a:spcBef>
                <a:spcPts val="150"/>
              </a:spcBef>
              <a:spcAft>
                <a:spcPts val="300"/>
              </a:spcAft>
              <a:buClr>
                <a:schemeClr val="dk1"/>
              </a:buClr>
              <a:buFont typeface="Noto Sans Symbols"/>
              <a:buNone/>
              <a:defRPr b="0" i="0" sz="1050" u="none" cap="none" strike="noStrike">
                <a:solidFill>
                  <a:srgbClr val="8C8C8C"/>
                </a:solidFill>
                <a:latin typeface="Corbel"/>
                <a:ea typeface="Corbel"/>
                <a:cs typeface="Corbel"/>
                <a:sym typeface="Corbel"/>
              </a:defRPr>
            </a:lvl4pPr>
            <a:lvl5pPr indent="0" lvl="4" marL="1371600" marR="0" rtl="0" algn="l">
              <a:lnSpc>
                <a:spcPct val="90000"/>
              </a:lnSpc>
              <a:spcBef>
                <a:spcPts val="150"/>
              </a:spcBef>
              <a:spcAft>
                <a:spcPts val="300"/>
              </a:spcAft>
              <a:buClr>
                <a:schemeClr val="dk1"/>
              </a:buClr>
              <a:buFont typeface="Noto Sans Symbols"/>
              <a:buNone/>
              <a:defRPr b="0" i="0" sz="1050" u="none" cap="none" strike="noStrike">
                <a:solidFill>
                  <a:srgbClr val="8C8C8C"/>
                </a:solidFill>
                <a:latin typeface="Corbel"/>
                <a:ea typeface="Corbel"/>
                <a:cs typeface="Corbel"/>
                <a:sym typeface="Corbel"/>
              </a:defRPr>
            </a:lvl5pPr>
            <a:lvl6pPr indent="0" lvl="5" marL="1714500" marR="0" rtl="0" algn="l">
              <a:lnSpc>
                <a:spcPct val="90000"/>
              </a:lnSpc>
              <a:spcBef>
                <a:spcPts val="150"/>
              </a:spcBef>
              <a:spcAft>
                <a:spcPts val="300"/>
              </a:spcAft>
              <a:buClr>
                <a:schemeClr val="dk1"/>
              </a:buClr>
              <a:buFont typeface="Noto Sans Symbols"/>
              <a:buNone/>
              <a:defRPr b="0" i="0" sz="1050" u="none" cap="none" strike="noStrike">
                <a:solidFill>
                  <a:srgbClr val="8C8C8C"/>
                </a:solidFill>
                <a:latin typeface="Corbel"/>
                <a:ea typeface="Corbel"/>
                <a:cs typeface="Corbel"/>
                <a:sym typeface="Corbel"/>
              </a:defRPr>
            </a:lvl6pPr>
            <a:lvl7pPr indent="0" lvl="6" marL="2057400" marR="0" rtl="0" algn="l">
              <a:lnSpc>
                <a:spcPct val="90000"/>
              </a:lnSpc>
              <a:spcBef>
                <a:spcPts val="150"/>
              </a:spcBef>
              <a:spcAft>
                <a:spcPts val="300"/>
              </a:spcAft>
              <a:buClr>
                <a:schemeClr val="dk1"/>
              </a:buClr>
              <a:buFont typeface="Noto Sans Symbols"/>
              <a:buNone/>
              <a:defRPr b="0" i="0" sz="1050" u="none" cap="none" strike="noStrike">
                <a:solidFill>
                  <a:srgbClr val="8C8C8C"/>
                </a:solidFill>
                <a:latin typeface="Corbel"/>
                <a:ea typeface="Corbel"/>
                <a:cs typeface="Corbel"/>
                <a:sym typeface="Corbel"/>
              </a:defRPr>
            </a:lvl7pPr>
            <a:lvl8pPr indent="0" lvl="7" marL="2400300" marR="0" rtl="0" algn="l">
              <a:lnSpc>
                <a:spcPct val="90000"/>
              </a:lnSpc>
              <a:spcBef>
                <a:spcPts val="150"/>
              </a:spcBef>
              <a:spcAft>
                <a:spcPts val="300"/>
              </a:spcAft>
              <a:buClr>
                <a:schemeClr val="dk1"/>
              </a:buClr>
              <a:buFont typeface="Noto Sans Symbols"/>
              <a:buNone/>
              <a:defRPr b="0" i="0" sz="1050" u="none" cap="none" strike="noStrike">
                <a:solidFill>
                  <a:srgbClr val="8C8C8C"/>
                </a:solidFill>
                <a:latin typeface="Corbel"/>
                <a:ea typeface="Corbel"/>
                <a:cs typeface="Corbel"/>
                <a:sym typeface="Corbel"/>
              </a:defRPr>
            </a:lvl8pPr>
            <a:lvl9pPr indent="0" lvl="8" marL="2743200" marR="0" rtl="0" algn="l">
              <a:lnSpc>
                <a:spcPct val="90000"/>
              </a:lnSpc>
              <a:spcBef>
                <a:spcPts val="150"/>
              </a:spcBef>
              <a:spcAft>
                <a:spcPts val="300"/>
              </a:spcAft>
              <a:buClr>
                <a:schemeClr val="dk1"/>
              </a:buClr>
              <a:buFont typeface="Noto Sans Symbols"/>
              <a:buNone/>
              <a:defRPr b="0" i="0" sz="1050" u="none" cap="none" strike="noStrike">
                <a:solidFill>
                  <a:srgbClr val="8C8C8C"/>
                </a:solidFill>
                <a:latin typeface="Corbel"/>
                <a:ea typeface="Corbel"/>
                <a:cs typeface="Corbel"/>
                <a:sym typeface="Corbel"/>
              </a:defRPr>
            </a:lvl9pPr>
          </a:lstStyle>
          <a:p/>
        </p:txBody>
      </p:sp>
      <p:sp>
        <p:nvSpPr>
          <p:cNvPr id="33" name="Shape 33"/>
          <p:cNvSpPr txBox="1"/>
          <p:nvPr>
            <p:ph idx="10" type="dt"/>
          </p:nvPr>
        </p:nvSpPr>
        <p:spPr>
          <a:xfrm>
            <a:off x="901699" y="4817141"/>
            <a:ext cx="2250671" cy="273843"/>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dk2"/>
              </a:buClr>
              <a:buFont typeface="Arial"/>
              <a:buNone/>
              <a:defRPr b="0" i="0" sz="788" u="none" cap="none" strike="noStrike">
                <a:solidFill>
                  <a:schemeClr val="dk2"/>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34" name="Shape 34"/>
          <p:cNvSpPr txBox="1"/>
          <p:nvPr>
            <p:ph idx="11" type="ftr"/>
          </p:nvPr>
        </p:nvSpPr>
        <p:spPr>
          <a:xfrm>
            <a:off x="4197353" y="4817141"/>
            <a:ext cx="3783329" cy="273843"/>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Clr>
                <a:schemeClr val="dk2"/>
              </a:buClr>
              <a:buFont typeface="Arial"/>
              <a:buNone/>
              <a:defRPr b="0" i="0" sz="788" u="none" cap="none" strike="noStrike">
                <a:solidFill>
                  <a:schemeClr val="dk2"/>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35" name="Shape 35"/>
          <p:cNvSpPr txBox="1"/>
          <p:nvPr>
            <p:ph idx="12" type="sldNum"/>
          </p:nvPr>
        </p:nvSpPr>
        <p:spPr>
          <a:xfrm>
            <a:off x="7994195" y="4817141"/>
            <a:ext cx="709698" cy="273843"/>
          </a:xfrm>
          <a:prstGeom prst="rect">
            <a:avLst/>
          </a:prstGeom>
          <a:noFill/>
          <a:ln>
            <a:noFill/>
          </a:ln>
        </p:spPr>
        <p:txBody>
          <a:bodyPr anchorCtr="0" anchor="ctr" bIns="45700" lIns="45700" rIns="91425" tIns="45700">
            <a:noAutofit/>
          </a:bodyPr>
          <a:lstStyle/>
          <a:p>
            <a:pPr indent="0" lvl="0" marL="0" marR="0" rtl="0" algn="r">
              <a:lnSpc>
                <a:spcPct val="100000"/>
              </a:lnSpc>
              <a:spcBef>
                <a:spcPts val="0"/>
              </a:spcBef>
              <a:spcAft>
                <a:spcPts val="0"/>
              </a:spcAft>
              <a:buClr>
                <a:schemeClr val="dk2"/>
              </a:buClr>
              <a:buSzPct val="25000"/>
              <a:buFont typeface="Arial"/>
              <a:buNone/>
            </a:pPr>
            <a:fld id="{00000000-1234-1234-1234-123412341234}" type="slidenum">
              <a:rPr b="0" i="0" lang="lt-LT" sz="1000" u="none" cap="none" strike="noStrike">
                <a:solidFill>
                  <a:schemeClr val="dk2"/>
                </a:solidFill>
                <a:latin typeface="Arial"/>
                <a:ea typeface="Arial"/>
                <a:cs typeface="Arial"/>
                <a:sym typeface="Aria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36" name="Shape 36"/>
        <p:cNvGrpSpPr/>
        <p:nvPr/>
      </p:nvGrpSpPr>
      <p:grpSpPr>
        <a:xfrm>
          <a:off x="0" y="0"/>
          <a:ext cx="0" cy="0"/>
          <a:chOff x="0" y="0"/>
          <a:chExt cx="0" cy="0"/>
        </a:xfrm>
      </p:grpSpPr>
      <p:sp>
        <p:nvSpPr>
          <p:cNvPr id="37" name="Shape 37"/>
          <p:cNvSpPr txBox="1"/>
          <p:nvPr>
            <p:ph type="title"/>
          </p:nvPr>
        </p:nvSpPr>
        <p:spPr>
          <a:xfrm>
            <a:off x="902188" y="213132"/>
            <a:ext cx="7338059" cy="1131569"/>
          </a:xfrm>
          <a:prstGeom prst="rect">
            <a:avLst/>
          </a:prstGeom>
          <a:noFill/>
          <a:ln>
            <a:noFill/>
          </a:ln>
        </p:spPr>
        <p:txBody>
          <a:bodyPr anchorCtr="0" anchor="ctr" bIns="91425" lIns="91425" rIns="91425" tIns="91425"/>
          <a:lstStyle>
            <a:lvl1pPr indent="0" lvl="0" marL="0" marR="0" rtl="0" algn="l">
              <a:lnSpc>
                <a:spcPct val="85000"/>
              </a:lnSpc>
              <a:spcBef>
                <a:spcPts val="0"/>
              </a:spcBef>
              <a:buClr>
                <a:schemeClr val="dk2"/>
              </a:buClr>
              <a:buFont typeface="Corbel"/>
              <a:buNone/>
              <a:defRPr b="0" i="0" sz="3000" u="none" cap="none" strike="noStrike">
                <a:solidFill>
                  <a:schemeClr val="dk2"/>
                </a:solidFill>
                <a:latin typeface="Corbel"/>
                <a:ea typeface="Corbel"/>
                <a:cs typeface="Corbel"/>
                <a:sym typeface="Corbe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8" name="Shape 38"/>
          <p:cNvSpPr txBox="1"/>
          <p:nvPr>
            <p:ph idx="1" type="body"/>
          </p:nvPr>
        </p:nvSpPr>
        <p:spPr>
          <a:xfrm>
            <a:off x="904008" y="1508759"/>
            <a:ext cx="3566159" cy="3154680"/>
          </a:xfrm>
          <a:prstGeom prst="rect">
            <a:avLst/>
          </a:prstGeom>
          <a:noFill/>
          <a:ln>
            <a:noFill/>
          </a:ln>
        </p:spPr>
        <p:txBody>
          <a:bodyPr anchorCtr="0" anchor="t" bIns="91425" lIns="91425" rIns="91425" tIns="91425"/>
          <a:lstStyle>
            <a:lvl1pPr indent="-32385" lvl="0" marL="137160" marR="0" rtl="0" algn="l">
              <a:lnSpc>
                <a:spcPct val="90000"/>
              </a:lnSpc>
              <a:spcBef>
                <a:spcPts val="900"/>
              </a:spcBef>
              <a:spcAft>
                <a:spcPts val="150"/>
              </a:spcAft>
              <a:buClr>
                <a:schemeClr val="lt1"/>
              </a:buClr>
              <a:buSzPct val="97058"/>
              <a:buFont typeface="Noto Sans Symbols"/>
              <a:buChar char="▪"/>
              <a:defRPr b="0" i="0" sz="1650" u="none" cap="none" strike="noStrike">
                <a:solidFill>
                  <a:schemeClr val="lt1"/>
                </a:solidFill>
                <a:latin typeface="Corbel"/>
                <a:ea typeface="Corbel"/>
                <a:cs typeface="Corbel"/>
                <a:sym typeface="Corbel"/>
              </a:defRPr>
            </a:lvl1pPr>
            <a:lvl2pPr indent="-48259" lvl="1" marL="308610" marR="0" rtl="0" algn="l">
              <a:lnSpc>
                <a:spcPct val="90000"/>
              </a:lnSpc>
              <a:spcBef>
                <a:spcPts val="150"/>
              </a:spcBef>
              <a:spcAft>
                <a:spcPts val="300"/>
              </a:spcAft>
              <a:buClr>
                <a:schemeClr val="lt1"/>
              </a:buClr>
              <a:buSzPct val="100000"/>
              <a:buFont typeface="Noto Sans Symbols"/>
              <a:buChar char="▪"/>
              <a:defRPr b="0" i="0" sz="1500" u="none" cap="none" strike="noStrike">
                <a:solidFill>
                  <a:schemeClr val="lt1"/>
                </a:solidFill>
                <a:latin typeface="Corbel"/>
                <a:ea typeface="Corbel"/>
                <a:cs typeface="Corbel"/>
                <a:sym typeface="Corbel"/>
              </a:defRPr>
            </a:lvl2pPr>
            <a:lvl3pPr indent="-51434" lvl="2" marL="480060" marR="0" rtl="0" algn="l">
              <a:lnSpc>
                <a:spcPct val="90000"/>
              </a:lnSpc>
              <a:spcBef>
                <a:spcPts val="150"/>
              </a:spcBef>
              <a:spcAft>
                <a:spcPts val="300"/>
              </a:spcAft>
              <a:buClr>
                <a:schemeClr val="lt1"/>
              </a:buClr>
              <a:buSzPct val="96428"/>
              <a:buFont typeface="Noto Sans Symbols"/>
              <a:buChar char="▪"/>
              <a:defRPr b="0" i="0" sz="1350" u="none" cap="none" strike="noStrike">
                <a:solidFill>
                  <a:schemeClr val="lt1"/>
                </a:solidFill>
                <a:latin typeface="Corbel"/>
                <a:ea typeface="Corbel"/>
                <a:cs typeface="Corbel"/>
                <a:sym typeface="Corbel"/>
              </a:defRPr>
            </a:lvl3pPr>
            <a:lvl4pPr indent="-67309" lvl="3" marL="65151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4pPr>
            <a:lvl5pPr indent="-60960" lvl="4" marL="82296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5pPr>
            <a:lvl6pPr indent="-99850" lvl="5" marL="96345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6pPr>
            <a:lvl7pPr indent="-100549" lvl="6" marL="110385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7pPr>
            <a:lvl8pPr indent="-104150" lvl="7" marL="122175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8pPr>
            <a:lvl9pPr indent="-97349" lvl="8" marL="135465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9pPr>
          </a:lstStyle>
          <a:p/>
        </p:txBody>
      </p:sp>
      <p:sp>
        <p:nvSpPr>
          <p:cNvPr id="39" name="Shape 39"/>
          <p:cNvSpPr txBox="1"/>
          <p:nvPr>
            <p:ph idx="2" type="body"/>
          </p:nvPr>
        </p:nvSpPr>
        <p:spPr>
          <a:xfrm>
            <a:off x="4672792" y="1508759"/>
            <a:ext cx="3566159" cy="3154680"/>
          </a:xfrm>
          <a:prstGeom prst="rect">
            <a:avLst/>
          </a:prstGeom>
          <a:noFill/>
          <a:ln>
            <a:noFill/>
          </a:ln>
        </p:spPr>
        <p:txBody>
          <a:bodyPr anchorCtr="0" anchor="t" bIns="91425" lIns="91425" rIns="91425" tIns="91425"/>
          <a:lstStyle>
            <a:lvl1pPr indent="-32385" lvl="0" marL="137160" marR="0" rtl="0" algn="l">
              <a:lnSpc>
                <a:spcPct val="90000"/>
              </a:lnSpc>
              <a:spcBef>
                <a:spcPts val="900"/>
              </a:spcBef>
              <a:spcAft>
                <a:spcPts val="150"/>
              </a:spcAft>
              <a:buClr>
                <a:schemeClr val="lt1"/>
              </a:buClr>
              <a:buSzPct val="97058"/>
              <a:buFont typeface="Noto Sans Symbols"/>
              <a:buChar char="▪"/>
              <a:defRPr b="0" i="0" sz="1650" u="none" cap="none" strike="noStrike">
                <a:solidFill>
                  <a:schemeClr val="lt1"/>
                </a:solidFill>
                <a:latin typeface="Corbel"/>
                <a:ea typeface="Corbel"/>
                <a:cs typeface="Corbel"/>
                <a:sym typeface="Corbel"/>
              </a:defRPr>
            </a:lvl1pPr>
            <a:lvl2pPr indent="-48259" lvl="1" marL="308610" marR="0" rtl="0" algn="l">
              <a:lnSpc>
                <a:spcPct val="90000"/>
              </a:lnSpc>
              <a:spcBef>
                <a:spcPts val="150"/>
              </a:spcBef>
              <a:spcAft>
                <a:spcPts val="300"/>
              </a:spcAft>
              <a:buClr>
                <a:schemeClr val="lt1"/>
              </a:buClr>
              <a:buSzPct val="100000"/>
              <a:buFont typeface="Noto Sans Symbols"/>
              <a:buChar char="▪"/>
              <a:defRPr b="0" i="0" sz="1500" u="none" cap="none" strike="noStrike">
                <a:solidFill>
                  <a:schemeClr val="lt1"/>
                </a:solidFill>
                <a:latin typeface="Corbel"/>
                <a:ea typeface="Corbel"/>
                <a:cs typeface="Corbel"/>
                <a:sym typeface="Corbel"/>
              </a:defRPr>
            </a:lvl2pPr>
            <a:lvl3pPr indent="-51434" lvl="2" marL="480060" marR="0" rtl="0" algn="l">
              <a:lnSpc>
                <a:spcPct val="90000"/>
              </a:lnSpc>
              <a:spcBef>
                <a:spcPts val="150"/>
              </a:spcBef>
              <a:spcAft>
                <a:spcPts val="300"/>
              </a:spcAft>
              <a:buClr>
                <a:schemeClr val="lt1"/>
              </a:buClr>
              <a:buSzPct val="96428"/>
              <a:buFont typeface="Noto Sans Symbols"/>
              <a:buChar char="▪"/>
              <a:defRPr b="0" i="0" sz="1350" u="none" cap="none" strike="noStrike">
                <a:solidFill>
                  <a:schemeClr val="lt1"/>
                </a:solidFill>
                <a:latin typeface="Corbel"/>
                <a:ea typeface="Corbel"/>
                <a:cs typeface="Corbel"/>
                <a:sym typeface="Corbel"/>
              </a:defRPr>
            </a:lvl3pPr>
            <a:lvl4pPr indent="-67309" lvl="3" marL="65151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4pPr>
            <a:lvl5pPr indent="-60960" lvl="4" marL="82296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5pPr>
            <a:lvl6pPr indent="-99850" lvl="5" marL="96345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6pPr>
            <a:lvl7pPr indent="-100549" lvl="6" marL="110385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7pPr>
            <a:lvl8pPr indent="-104150" lvl="7" marL="122175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8pPr>
            <a:lvl9pPr indent="-97349" lvl="8" marL="135465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9pPr>
          </a:lstStyle>
          <a:p/>
        </p:txBody>
      </p:sp>
      <p:sp>
        <p:nvSpPr>
          <p:cNvPr id="40" name="Shape 40"/>
          <p:cNvSpPr txBox="1"/>
          <p:nvPr>
            <p:ph idx="10" type="dt"/>
          </p:nvPr>
        </p:nvSpPr>
        <p:spPr>
          <a:xfrm>
            <a:off x="901699" y="4817141"/>
            <a:ext cx="2250671" cy="273843"/>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lt1"/>
              </a:buClr>
              <a:buFont typeface="Arial"/>
              <a:buNone/>
              <a:defRPr b="0" i="0" sz="788" u="none" cap="none" strike="noStrike">
                <a:solidFill>
                  <a:schemeClr val="lt1"/>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41" name="Shape 41"/>
          <p:cNvSpPr txBox="1"/>
          <p:nvPr>
            <p:ph idx="11" type="ftr"/>
          </p:nvPr>
        </p:nvSpPr>
        <p:spPr>
          <a:xfrm>
            <a:off x="4197353" y="4817141"/>
            <a:ext cx="3783329" cy="273843"/>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Clr>
                <a:schemeClr val="lt1"/>
              </a:buClr>
              <a:buFont typeface="Arial"/>
              <a:buNone/>
              <a:defRPr b="0" i="0" sz="788" u="none" cap="none" strike="noStrike">
                <a:solidFill>
                  <a:schemeClr val="lt1"/>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42" name="Shape 42"/>
          <p:cNvSpPr txBox="1"/>
          <p:nvPr>
            <p:ph idx="12" type="sldNum"/>
          </p:nvPr>
        </p:nvSpPr>
        <p:spPr>
          <a:xfrm>
            <a:off x="7994195" y="4817141"/>
            <a:ext cx="709698" cy="273843"/>
          </a:xfrm>
          <a:prstGeom prst="rect">
            <a:avLst/>
          </a:prstGeom>
          <a:noFill/>
          <a:ln>
            <a:noFill/>
          </a:ln>
        </p:spPr>
        <p:txBody>
          <a:bodyPr anchorCtr="0" anchor="ctr" bIns="45700" lIns="45700" rIns="91425" tIns="45700">
            <a:noAutofit/>
          </a:bodyPr>
          <a:lstStyle/>
          <a:p>
            <a:pPr indent="0" lvl="0" marL="0" marR="0" rtl="0" algn="r">
              <a:lnSpc>
                <a:spcPct val="100000"/>
              </a:lnSpc>
              <a:spcBef>
                <a:spcPts val="0"/>
              </a:spcBef>
              <a:spcAft>
                <a:spcPts val="0"/>
              </a:spcAft>
              <a:buClr>
                <a:schemeClr val="dk2"/>
              </a:buClr>
              <a:buSzPct val="25000"/>
              <a:buFont typeface="Arial"/>
              <a:buNone/>
            </a:pPr>
            <a:fld id="{00000000-1234-1234-1234-123412341234}" type="slidenum">
              <a:rPr b="0" i="0" lang="lt-LT" sz="1000" u="none" cap="none" strike="noStrike">
                <a:solidFill>
                  <a:schemeClr val="dk2"/>
                </a:solidFill>
                <a:latin typeface="Arial"/>
                <a:ea typeface="Arial"/>
                <a:cs typeface="Arial"/>
                <a:sym typeface="Aria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43" name="Shape 43"/>
        <p:cNvGrpSpPr/>
        <p:nvPr/>
      </p:nvGrpSpPr>
      <p:grpSpPr>
        <a:xfrm>
          <a:off x="0" y="0"/>
          <a:ext cx="0" cy="0"/>
          <a:chOff x="0" y="0"/>
          <a:chExt cx="0" cy="0"/>
        </a:xfrm>
      </p:grpSpPr>
      <p:sp>
        <p:nvSpPr>
          <p:cNvPr id="44" name="Shape 44"/>
          <p:cNvSpPr txBox="1"/>
          <p:nvPr>
            <p:ph type="title"/>
          </p:nvPr>
        </p:nvSpPr>
        <p:spPr>
          <a:xfrm>
            <a:off x="902188" y="213132"/>
            <a:ext cx="7338059" cy="1131569"/>
          </a:xfrm>
          <a:prstGeom prst="rect">
            <a:avLst/>
          </a:prstGeom>
          <a:noFill/>
          <a:ln>
            <a:noFill/>
          </a:ln>
        </p:spPr>
        <p:txBody>
          <a:bodyPr anchorCtr="0" anchor="ctr" bIns="91425" lIns="91425" rIns="91425" tIns="91425"/>
          <a:lstStyle>
            <a:lvl1pPr indent="0" lvl="0" marL="0" marR="0" rtl="0" algn="l">
              <a:lnSpc>
                <a:spcPct val="85000"/>
              </a:lnSpc>
              <a:spcBef>
                <a:spcPts val="0"/>
              </a:spcBef>
              <a:buClr>
                <a:schemeClr val="dk2"/>
              </a:buClr>
              <a:buFont typeface="Corbel"/>
              <a:buNone/>
              <a:defRPr b="0" i="0" sz="3000" u="none" cap="none" strike="noStrike">
                <a:solidFill>
                  <a:schemeClr val="dk2"/>
                </a:solidFill>
                <a:latin typeface="Corbel"/>
                <a:ea typeface="Corbel"/>
                <a:cs typeface="Corbel"/>
                <a:sym typeface="Corbe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5" name="Shape 45"/>
          <p:cNvSpPr txBox="1"/>
          <p:nvPr>
            <p:ph idx="1" type="body"/>
          </p:nvPr>
        </p:nvSpPr>
        <p:spPr>
          <a:xfrm>
            <a:off x="905255" y="1435101"/>
            <a:ext cx="3566159" cy="557321"/>
          </a:xfrm>
          <a:prstGeom prst="rect">
            <a:avLst/>
          </a:prstGeom>
          <a:noFill/>
          <a:ln>
            <a:noFill/>
          </a:ln>
        </p:spPr>
        <p:txBody>
          <a:bodyPr anchorCtr="0" anchor="ctr" bIns="91425" lIns="91425" rIns="91425" tIns="91425"/>
          <a:lstStyle>
            <a:lvl1pPr indent="0" lvl="0" marL="0" marR="0" rtl="0" algn="l">
              <a:lnSpc>
                <a:spcPct val="90000"/>
              </a:lnSpc>
              <a:spcBef>
                <a:spcPts val="900"/>
              </a:spcBef>
              <a:spcAft>
                <a:spcPts val="150"/>
              </a:spcAft>
              <a:buClr>
                <a:schemeClr val="lt1"/>
              </a:buClr>
              <a:buFont typeface="Noto Sans Symbols"/>
              <a:buNone/>
              <a:defRPr b="1" i="0" sz="1575" u="none" cap="none" strike="noStrike">
                <a:solidFill>
                  <a:schemeClr val="lt1"/>
                </a:solidFill>
                <a:latin typeface="Corbel"/>
                <a:ea typeface="Corbel"/>
                <a:cs typeface="Corbel"/>
                <a:sym typeface="Corbel"/>
              </a:defRPr>
            </a:lvl1pPr>
            <a:lvl2pPr indent="0" lvl="1" marL="342900" marR="0" rtl="0" algn="l">
              <a:lnSpc>
                <a:spcPct val="90000"/>
              </a:lnSpc>
              <a:spcBef>
                <a:spcPts val="150"/>
              </a:spcBef>
              <a:spcAft>
                <a:spcPts val="300"/>
              </a:spcAft>
              <a:buClr>
                <a:schemeClr val="lt1"/>
              </a:buClr>
              <a:buFont typeface="Noto Sans Symbols"/>
              <a:buNone/>
              <a:defRPr b="1" i="0" sz="1500" u="none" cap="none" strike="noStrike">
                <a:solidFill>
                  <a:schemeClr val="lt1"/>
                </a:solidFill>
                <a:latin typeface="Corbel"/>
                <a:ea typeface="Corbel"/>
                <a:cs typeface="Corbel"/>
                <a:sym typeface="Corbel"/>
              </a:defRPr>
            </a:lvl2pPr>
            <a:lvl3pPr indent="0" lvl="2" marL="685800" marR="0" rtl="0" algn="l">
              <a:lnSpc>
                <a:spcPct val="90000"/>
              </a:lnSpc>
              <a:spcBef>
                <a:spcPts val="150"/>
              </a:spcBef>
              <a:spcAft>
                <a:spcPts val="300"/>
              </a:spcAft>
              <a:buClr>
                <a:schemeClr val="lt1"/>
              </a:buClr>
              <a:buFont typeface="Noto Sans Symbols"/>
              <a:buNone/>
              <a:defRPr b="1" i="0" sz="1350" u="none" cap="none" strike="noStrike">
                <a:solidFill>
                  <a:schemeClr val="lt1"/>
                </a:solidFill>
                <a:latin typeface="Corbel"/>
                <a:ea typeface="Corbel"/>
                <a:cs typeface="Corbel"/>
                <a:sym typeface="Corbel"/>
              </a:defRPr>
            </a:lvl3pPr>
            <a:lvl4pPr indent="0" lvl="3" marL="1028700" marR="0" rtl="0" algn="l">
              <a:lnSpc>
                <a:spcPct val="90000"/>
              </a:lnSpc>
              <a:spcBef>
                <a:spcPts val="150"/>
              </a:spcBef>
              <a:spcAft>
                <a:spcPts val="300"/>
              </a:spcAft>
              <a:buClr>
                <a:schemeClr val="lt1"/>
              </a:buClr>
              <a:buFont typeface="Noto Sans Symbols"/>
              <a:buNone/>
              <a:defRPr b="1" i="0" sz="1200" u="none" cap="none" strike="noStrike">
                <a:solidFill>
                  <a:schemeClr val="lt1"/>
                </a:solidFill>
                <a:latin typeface="Corbel"/>
                <a:ea typeface="Corbel"/>
                <a:cs typeface="Corbel"/>
                <a:sym typeface="Corbel"/>
              </a:defRPr>
            </a:lvl4pPr>
            <a:lvl5pPr indent="0" lvl="4" marL="1371600" marR="0" rtl="0" algn="l">
              <a:lnSpc>
                <a:spcPct val="90000"/>
              </a:lnSpc>
              <a:spcBef>
                <a:spcPts val="150"/>
              </a:spcBef>
              <a:spcAft>
                <a:spcPts val="300"/>
              </a:spcAft>
              <a:buClr>
                <a:schemeClr val="lt1"/>
              </a:buClr>
              <a:buFont typeface="Noto Sans Symbols"/>
              <a:buNone/>
              <a:defRPr b="1" i="0" sz="1200" u="none" cap="none" strike="noStrike">
                <a:solidFill>
                  <a:schemeClr val="lt1"/>
                </a:solidFill>
                <a:latin typeface="Corbel"/>
                <a:ea typeface="Corbel"/>
                <a:cs typeface="Corbel"/>
                <a:sym typeface="Corbel"/>
              </a:defRPr>
            </a:lvl5pPr>
            <a:lvl6pPr indent="0" lvl="5" marL="1714500" marR="0" rtl="0" algn="l">
              <a:lnSpc>
                <a:spcPct val="90000"/>
              </a:lnSpc>
              <a:spcBef>
                <a:spcPts val="150"/>
              </a:spcBef>
              <a:spcAft>
                <a:spcPts val="300"/>
              </a:spcAft>
              <a:buClr>
                <a:schemeClr val="lt1"/>
              </a:buClr>
              <a:buFont typeface="Noto Sans Symbols"/>
              <a:buNone/>
              <a:defRPr b="1" i="0" sz="1200" u="none" cap="none" strike="noStrike">
                <a:solidFill>
                  <a:schemeClr val="lt1"/>
                </a:solidFill>
                <a:latin typeface="Corbel"/>
                <a:ea typeface="Corbel"/>
                <a:cs typeface="Corbel"/>
                <a:sym typeface="Corbel"/>
              </a:defRPr>
            </a:lvl6pPr>
            <a:lvl7pPr indent="0" lvl="6" marL="2057400" marR="0" rtl="0" algn="l">
              <a:lnSpc>
                <a:spcPct val="90000"/>
              </a:lnSpc>
              <a:spcBef>
                <a:spcPts val="150"/>
              </a:spcBef>
              <a:spcAft>
                <a:spcPts val="300"/>
              </a:spcAft>
              <a:buClr>
                <a:schemeClr val="lt1"/>
              </a:buClr>
              <a:buFont typeface="Noto Sans Symbols"/>
              <a:buNone/>
              <a:defRPr b="1" i="0" sz="1200" u="none" cap="none" strike="noStrike">
                <a:solidFill>
                  <a:schemeClr val="lt1"/>
                </a:solidFill>
                <a:latin typeface="Corbel"/>
                <a:ea typeface="Corbel"/>
                <a:cs typeface="Corbel"/>
                <a:sym typeface="Corbel"/>
              </a:defRPr>
            </a:lvl7pPr>
            <a:lvl8pPr indent="0" lvl="7" marL="2400300" marR="0" rtl="0" algn="l">
              <a:lnSpc>
                <a:spcPct val="90000"/>
              </a:lnSpc>
              <a:spcBef>
                <a:spcPts val="150"/>
              </a:spcBef>
              <a:spcAft>
                <a:spcPts val="300"/>
              </a:spcAft>
              <a:buClr>
                <a:schemeClr val="lt1"/>
              </a:buClr>
              <a:buFont typeface="Noto Sans Symbols"/>
              <a:buNone/>
              <a:defRPr b="1" i="0" sz="1200" u="none" cap="none" strike="noStrike">
                <a:solidFill>
                  <a:schemeClr val="lt1"/>
                </a:solidFill>
                <a:latin typeface="Corbel"/>
                <a:ea typeface="Corbel"/>
                <a:cs typeface="Corbel"/>
                <a:sym typeface="Corbel"/>
              </a:defRPr>
            </a:lvl8pPr>
            <a:lvl9pPr indent="0" lvl="8" marL="2743200" marR="0" rtl="0" algn="l">
              <a:lnSpc>
                <a:spcPct val="90000"/>
              </a:lnSpc>
              <a:spcBef>
                <a:spcPts val="150"/>
              </a:spcBef>
              <a:spcAft>
                <a:spcPts val="300"/>
              </a:spcAft>
              <a:buClr>
                <a:schemeClr val="lt1"/>
              </a:buClr>
              <a:buFont typeface="Noto Sans Symbols"/>
              <a:buNone/>
              <a:defRPr b="1" i="0" sz="1200" u="none" cap="none" strike="noStrike">
                <a:solidFill>
                  <a:schemeClr val="lt1"/>
                </a:solidFill>
                <a:latin typeface="Corbel"/>
                <a:ea typeface="Corbel"/>
                <a:cs typeface="Corbel"/>
                <a:sym typeface="Corbel"/>
              </a:defRPr>
            </a:lvl9pPr>
          </a:lstStyle>
          <a:p/>
        </p:txBody>
      </p:sp>
      <p:sp>
        <p:nvSpPr>
          <p:cNvPr id="46" name="Shape 46"/>
          <p:cNvSpPr txBox="1"/>
          <p:nvPr>
            <p:ph idx="2" type="body"/>
          </p:nvPr>
        </p:nvSpPr>
        <p:spPr>
          <a:xfrm>
            <a:off x="905255" y="1992425"/>
            <a:ext cx="3566159" cy="2674619"/>
          </a:xfrm>
          <a:prstGeom prst="rect">
            <a:avLst/>
          </a:prstGeom>
          <a:noFill/>
          <a:ln>
            <a:noFill/>
          </a:ln>
        </p:spPr>
        <p:txBody>
          <a:bodyPr anchorCtr="0" anchor="t" bIns="91425" lIns="91425" rIns="91425" tIns="91425"/>
          <a:lstStyle>
            <a:lvl1pPr indent="-32385" lvl="0" marL="137160" marR="0" rtl="0" algn="l">
              <a:lnSpc>
                <a:spcPct val="90000"/>
              </a:lnSpc>
              <a:spcBef>
                <a:spcPts val="900"/>
              </a:spcBef>
              <a:spcAft>
                <a:spcPts val="150"/>
              </a:spcAft>
              <a:buClr>
                <a:schemeClr val="lt1"/>
              </a:buClr>
              <a:buSzPct val="97058"/>
              <a:buFont typeface="Noto Sans Symbols"/>
              <a:buChar char="▪"/>
              <a:defRPr b="0" i="0" sz="1650" u="none" cap="none" strike="noStrike">
                <a:solidFill>
                  <a:schemeClr val="lt1"/>
                </a:solidFill>
                <a:latin typeface="Corbel"/>
                <a:ea typeface="Corbel"/>
                <a:cs typeface="Corbel"/>
                <a:sym typeface="Corbel"/>
              </a:defRPr>
            </a:lvl1pPr>
            <a:lvl2pPr indent="-48259" lvl="1" marL="308610" marR="0" rtl="0" algn="l">
              <a:lnSpc>
                <a:spcPct val="90000"/>
              </a:lnSpc>
              <a:spcBef>
                <a:spcPts val="150"/>
              </a:spcBef>
              <a:spcAft>
                <a:spcPts val="300"/>
              </a:spcAft>
              <a:buClr>
                <a:schemeClr val="lt1"/>
              </a:buClr>
              <a:buSzPct val="100000"/>
              <a:buFont typeface="Noto Sans Symbols"/>
              <a:buChar char="▪"/>
              <a:defRPr b="0" i="0" sz="1500" u="none" cap="none" strike="noStrike">
                <a:solidFill>
                  <a:schemeClr val="lt1"/>
                </a:solidFill>
                <a:latin typeface="Corbel"/>
                <a:ea typeface="Corbel"/>
                <a:cs typeface="Corbel"/>
                <a:sym typeface="Corbel"/>
              </a:defRPr>
            </a:lvl2pPr>
            <a:lvl3pPr indent="-51434" lvl="2" marL="480060" marR="0" rtl="0" algn="l">
              <a:lnSpc>
                <a:spcPct val="90000"/>
              </a:lnSpc>
              <a:spcBef>
                <a:spcPts val="150"/>
              </a:spcBef>
              <a:spcAft>
                <a:spcPts val="300"/>
              </a:spcAft>
              <a:buClr>
                <a:schemeClr val="lt1"/>
              </a:buClr>
              <a:buSzPct val="96428"/>
              <a:buFont typeface="Noto Sans Symbols"/>
              <a:buChar char="▪"/>
              <a:defRPr b="0" i="0" sz="1350" u="none" cap="none" strike="noStrike">
                <a:solidFill>
                  <a:schemeClr val="lt1"/>
                </a:solidFill>
                <a:latin typeface="Corbel"/>
                <a:ea typeface="Corbel"/>
                <a:cs typeface="Corbel"/>
                <a:sym typeface="Corbel"/>
              </a:defRPr>
            </a:lvl3pPr>
            <a:lvl4pPr indent="-67309" lvl="3" marL="65151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4pPr>
            <a:lvl5pPr indent="-60960" lvl="4" marL="82296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5pPr>
            <a:lvl6pPr indent="-99850" lvl="5" marL="96345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6pPr>
            <a:lvl7pPr indent="-100549" lvl="6" marL="110385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7pPr>
            <a:lvl8pPr indent="-104150" lvl="7" marL="122175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8pPr>
            <a:lvl9pPr indent="-97349" lvl="8" marL="135465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9pPr>
          </a:lstStyle>
          <a:p/>
        </p:txBody>
      </p:sp>
      <p:sp>
        <p:nvSpPr>
          <p:cNvPr id="47" name="Shape 47"/>
          <p:cNvSpPr txBox="1"/>
          <p:nvPr>
            <p:ph idx="3" type="body"/>
          </p:nvPr>
        </p:nvSpPr>
        <p:spPr>
          <a:xfrm>
            <a:off x="4673423" y="1435101"/>
            <a:ext cx="3566159" cy="557321"/>
          </a:xfrm>
          <a:prstGeom prst="rect">
            <a:avLst/>
          </a:prstGeom>
          <a:noFill/>
          <a:ln>
            <a:noFill/>
          </a:ln>
        </p:spPr>
        <p:txBody>
          <a:bodyPr anchorCtr="0" anchor="ctr" bIns="91425" lIns="91425" rIns="91425" tIns="91425"/>
          <a:lstStyle>
            <a:lvl1pPr indent="0" lvl="0" marL="0" marR="0" rtl="0" algn="l">
              <a:lnSpc>
                <a:spcPct val="90000"/>
              </a:lnSpc>
              <a:spcBef>
                <a:spcPts val="900"/>
              </a:spcBef>
              <a:spcAft>
                <a:spcPts val="150"/>
              </a:spcAft>
              <a:buClr>
                <a:schemeClr val="lt1"/>
              </a:buClr>
              <a:buFont typeface="Noto Sans Symbols"/>
              <a:buNone/>
              <a:defRPr b="1" i="0" sz="1575" u="none" cap="none" strike="noStrike">
                <a:solidFill>
                  <a:schemeClr val="lt1"/>
                </a:solidFill>
                <a:latin typeface="Corbel"/>
                <a:ea typeface="Corbel"/>
                <a:cs typeface="Corbel"/>
                <a:sym typeface="Corbel"/>
              </a:defRPr>
            </a:lvl1pPr>
            <a:lvl2pPr indent="0" lvl="1" marL="342900" marR="0" rtl="0" algn="l">
              <a:lnSpc>
                <a:spcPct val="90000"/>
              </a:lnSpc>
              <a:spcBef>
                <a:spcPts val="150"/>
              </a:spcBef>
              <a:spcAft>
                <a:spcPts val="300"/>
              </a:spcAft>
              <a:buClr>
                <a:schemeClr val="lt1"/>
              </a:buClr>
              <a:buFont typeface="Noto Sans Symbols"/>
              <a:buNone/>
              <a:defRPr b="1" i="0" sz="1500" u="none" cap="none" strike="noStrike">
                <a:solidFill>
                  <a:schemeClr val="lt1"/>
                </a:solidFill>
                <a:latin typeface="Corbel"/>
                <a:ea typeface="Corbel"/>
                <a:cs typeface="Corbel"/>
                <a:sym typeface="Corbel"/>
              </a:defRPr>
            </a:lvl2pPr>
            <a:lvl3pPr indent="0" lvl="2" marL="685800" marR="0" rtl="0" algn="l">
              <a:lnSpc>
                <a:spcPct val="90000"/>
              </a:lnSpc>
              <a:spcBef>
                <a:spcPts val="150"/>
              </a:spcBef>
              <a:spcAft>
                <a:spcPts val="300"/>
              </a:spcAft>
              <a:buClr>
                <a:schemeClr val="lt1"/>
              </a:buClr>
              <a:buFont typeface="Noto Sans Symbols"/>
              <a:buNone/>
              <a:defRPr b="1" i="0" sz="1350" u="none" cap="none" strike="noStrike">
                <a:solidFill>
                  <a:schemeClr val="lt1"/>
                </a:solidFill>
                <a:latin typeface="Corbel"/>
                <a:ea typeface="Corbel"/>
                <a:cs typeface="Corbel"/>
                <a:sym typeface="Corbel"/>
              </a:defRPr>
            </a:lvl3pPr>
            <a:lvl4pPr indent="0" lvl="3" marL="1028700" marR="0" rtl="0" algn="l">
              <a:lnSpc>
                <a:spcPct val="90000"/>
              </a:lnSpc>
              <a:spcBef>
                <a:spcPts val="150"/>
              </a:spcBef>
              <a:spcAft>
                <a:spcPts val="300"/>
              </a:spcAft>
              <a:buClr>
                <a:schemeClr val="lt1"/>
              </a:buClr>
              <a:buFont typeface="Noto Sans Symbols"/>
              <a:buNone/>
              <a:defRPr b="1" i="0" sz="1200" u="none" cap="none" strike="noStrike">
                <a:solidFill>
                  <a:schemeClr val="lt1"/>
                </a:solidFill>
                <a:latin typeface="Corbel"/>
                <a:ea typeface="Corbel"/>
                <a:cs typeface="Corbel"/>
                <a:sym typeface="Corbel"/>
              </a:defRPr>
            </a:lvl4pPr>
            <a:lvl5pPr indent="0" lvl="4" marL="1371600" marR="0" rtl="0" algn="l">
              <a:lnSpc>
                <a:spcPct val="90000"/>
              </a:lnSpc>
              <a:spcBef>
                <a:spcPts val="150"/>
              </a:spcBef>
              <a:spcAft>
                <a:spcPts val="300"/>
              </a:spcAft>
              <a:buClr>
                <a:schemeClr val="lt1"/>
              </a:buClr>
              <a:buFont typeface="Noto Sans Symbols"/>
              <a:buNone/>
              <a:defRPr b="1" i="0" sz="1200" u="none" cap="none" strike="noStrike">
                <a:solidFill>
                  <a:schemeClr val="lt1"/>
                </a:solidFill>
                <a:latin typeface="Corbel"/>
                <a:ea typeface="Corbel"/>
                <a:cs typeface="Corbel"/>
                <a:sym typeface="Corbel"/>
              </a:defRPr>
            </a:lvl5pPr>
            <a:lvl6pPr indent="0" lvl="5" marL="1714500" marR="0" rtl="0" algn="l">
              <a:lnSpc>
                <a:spcPct val="90000"/>
              </a:lnSpc>
              <a:spcBef>
                <a:spcPts val="150"/>
              </a:spcBef>
              <a:spcAft>
                <a:spcPts val="300"/>
              </a:spcAft>
              <a:buClr>
                <a:schemeClr val="lt1"/>
              </a:buClr>
              <a:buFont typeface="Noto Sans Symbols"/>
              <a:buNone/>
              <a:defRPr b="1" i="0" sz="1200" u="none" cap="none" strike="noStrike">
                <a:solidFill>
                  <a:schemeClr val="lt1"/>
                </a:solidFill>
                <a:latin typeface="Corbel"/>
                <a:ea typeface="Corbel"/>
                <a:cs typeface="Corbel"/>
                <a:sym typeface="Corbel"/>
              </a:defRPr>
            </a:lvl6pPr>
            <a:lvl7pPr indent="0" lvl="6" marL="2057400" marR="0" rtl="0" algn="l">
              <a:lnSpc>
                <a:spcPct val="90000"/>
              </a:lnSpc>
              <a:spcBef>
                <a:spcPts val="150"/>
              </a:spcBef>
              <a:spcAft>
                <a:spcPts val="300"/>
              </a:spcAft>
              <a:buClr>
                <a:schemeClr val="lt1"/>
              </a:buClr>
              <a:buFont typeface="Noto Sans Symbols"/>
              <a:buNone/>
              <a:defRPr b="1" i="0" sz="1200" u="none" cap="none" strike="noStrike">
                <a:solidFill>
                  <a:schemeClr val="lt1"/>
                </a:solidFill>
                <a:latin typeface="Corbel"/>
                <a:ea typeface="Corbel"/>
                <a:cs typeface="Corbel"/>
                <a:sym typeface="Corbel"/>
              </a:defRPr>
            </a:lvl7pPr>
            <a:lvl8pPr indent="0" lvl="7" marL="2400300" marR="0" rtl="0" algn="l">
              <a:lnSpc>
                <a:spcPct val="90000"/>
              </a:lnSpc>
              <a:spcBef>
                <a:spcPts val="150"/>
              </a:spcBef>
              <a:spcAft>
                <a:spcPts val="300"/>
              </a:spcAft>
              <a:buClr>
                <a:schemeClr val="lt1"/>
              </a:buClr>
              <a:buFont typeface="Noto Sans Symbols"/>
              <a:buNone/>
              <a:defRPr b="1" i="0" sz="1200" u="none" cap="none" strike="noStrike">
                <a:solidFill>
                  <a:schemeClr val="lt1"/>
                </a:solidFill>
                <a:latin typeface="Corbel"/>
                <a:ea typeface="Corbel"/>
                <a:cs typeface="Corbel"/>
                <a:sym typeface="Corbel"/>
              </a:defRPr>
            </a:lvl8pPr>
            <a:lvl9pPr indent="0" lvl="8" marL="2743200" marR="0" rtl="0" algn="l">
              <a:lnSpc>
                <a:spcPct val="90000"/>
              </a:lnSpc>
              <a:spcBef>
                <a:spcPts val="150"/>
              </a:spcBef>
              <a:spcAft>
                <a:spcPts val="300"/>
              </a:spcAft>
              <a:buClr>
                <a:schemeClr val="lt1"/>
              </a:buClr>
              <a:buFont typeface="Noto Sans Symbols"/>
              <a:buNone/>
              <a:defRPr b="1" i="0" sz="1200" u="none" cap="none" strike="noStrike">
                <a:solidFill>
                  <a:schemeClr val="lt1"/>
                </a:solidFill>
                <a:latin typeface="Corbel"/>
                <a:ea typeface="Corbel"/>
                <a:cs typeface="Corbel"/>
                <a:sym typeface="Corbel"/>
              </a:defRPr>
            </a:lvl9pPr>
          </a:lstStyle>
          <a:p/>
        </p:txBody>
      </p:sp>
      <p:sp>
        <p:nvSpPr>
          <p:cNvPr id="48" name="Shape 48"/>
          <p:cNvSpPr txBox="1"/>
          <p:nvPr>
            <p:ph idx="4" type="body"/>
          </p:nvPr>
        </p:nvSpPr>
        <p:spPr>
          <a:xfrm>
            <a:off x="4673423" y="1992423"/>
            <a:ext cx="3566159" cy="2674619"/>
          </a:xfrm>
          <a:prstGeom prst="rect">
            <a:avLst/>
          </a:prstGeom>
          <a:noFill/>
          <a:ln>
            <a:noFill/>
          </a:ln>
        </p:spPr>
        <p:txBody>
          <a:bodyPr anchorCtr="0" anchor="t" bIns="91425" lIns="91425" rIns="91425" tIns="91425"/>
          <a:lstStyle>
            <a:lvl1pPr indent="-32385" lvl="0" marL="137160" marR="0" rtl="0" algn="l">
              <a:lnSpc>
                <a:spcPct val="90000"/>
              </a:lnSpc>
              <a:spcBef>
                <a:spcPts val="900"/>
              </a:spcBef>
              <a:spcAft>
                <a:spcPts val="150"/>
              </a:spcAft>
              <a:buClr>
                <a:schemeClr val="lt1"/>
              </a:buClr>
              <a:buSzPct val="97058"/>
              <a:buFont typeface="Noto Sans Symbols"/>
              <a:buChar char="▪"/>
              <a:defRPr b="0" i="0" sz="1650" u="none" cap="none" strike="noStrike">
                <a:solidFill>
                  <a:schemeClr val="lt1"/>
                </a:solidFill>
                <a:latin typeface="Corbel"/>
                <a:ea typeface="Corbel"/>
                <a:cs typeface="Corbel"/>
                <a:sym typeface="Corbel"/>
              </a:defRPr>
            </a:lvl1pPr>
            <a:lvl2pPr indent="-48259" lvl="1" marL="308610" marR="0" rtl="0" algn="l">
              <a:lnSpc>
                <a:spcPct val="90000"/>
              </a:lnSpc>
              <a:spcBef>
                <a:spcPts val="150"/>
              </a:spcBef>
              <a:spcAft>
                <a:spcPts val="300"/>
              </a:spcAft>
              <a:buClr>
                <a:schemeClr val="lt1"/>
              </a:buClr>
              <a:buSzPct val="100000"/>
              <a:buFont typeface="Noto Sans Symbols"/>
              <a:buChar char="▪"/>
              <a:defRPr b="0" i="0" sz="1500" u="none" cap="none" strike="noStrike">
                <a:solidFill>
                  <a:schemeClr val="lt1"/>
                </a:solidFill>
                <a:latin typeface="Corbel"/>
                <a:ea typeface="Corbel"/>
                <a:cs typeface="Corbel"/>
                <a:sym typeface="Corbel"/>
              </a:defRPr>
            </a:lvl2pPr>
            <a:lvl3pPr indent="-51434" lvl="2" marL="480060" marR="0" rtl="0" algn="l">
              <a:lnSpc>
                <a:spcPct val="90000"/>
              </a:lnSpc>
              <a:spcBef>
                <a:spcPts val="150"/>
              </a:spcBef>
              <a:spcAft>
                <a:spcPts val="300"/>
              </a:spcAft>
              <a:buClr>
                <a:schemeClr val="lt1"/>
              </a:buClr>
              <a:buSzPct val="96428"/>
              <a:buFont typeface="Noto Sans Symbols"/>
              <a:buChar char="▪"/>
              <a:defRPr b="0" i="0" sz="1350" u="none" cap="none" strike="noStrike">
                <a:solidFill>
                  <a:schemeClr val="lt1"/>
                </a:solidFill>
                <a:latin typeface="Corbel"/>
                <a:ea typeface="Corbel"/>
                <a:cs typeface="Corbel"/>
                <a:sym typeface="Corbel"/>
              </a:defRPr>
            </a:lvl3pPr>
            <a:lvl4pPr indent="-67309" lvl="3" marL="65151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4pPr>
            <a:lvl5pPr indent="-60960" lvl="4" marL="82296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5pPr>
            <a:lvl6pPr indent="-99850" lvl="5" marL="96345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6pPr>
            <a:lvl7pPr indent="-100549" lvl="6" marL="110385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7pPr>
            <a:lvl8pPr indent="-104150" lvl="7" marL="122175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8pPr>
            <a:lvl9pPr indent="-97349" lvl="8" marL="135465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9pPr>
          </a:lstStyle>
          <a:p/>
        </p:txBody>
      </p:sp>
      <p:sp>
        <p:nvSpPr>
          <p:cNvPr id="49" name="Shape 49"/>
          <p:cNvSpPr txBox="1"/>
          <p:nvPr>
            <p:ph idx="10" type="dt"/>
          </p:nvPr>
        </p:nvSpPr>
        <p:spPr>
          <a:xfrm>
            <a:off x="901699" y="4817141"/>
            <a:ext cx="2250671" cy="273843"/>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lt1"/>
              </a:buClr>
              <a:buFont typeface="Arial"/>
              <a:buNone/>
              <a:defRPr b="0" i="0" sz="788" u="none" cap="none" strike="noStrike">
                <a:solidFill>
                  <a:schemeClr val="lt1"/>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50" name="Shape 50"/>
          <p:cNvSpPr txBox="1"/>
          <p:nvPr>
            <p:ph idx="11" type="ftr"/>
          </p:nvPr>
        </p:nvSpPr>
        <p:spPr>
          <a:xfrm>
            <a:off x="4197353" y="4817141"/>
            <a:ext cx="3783329" cy="273843"/>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Clr>
                <a:schemeClr val="lt1"/>
              </a:buClr>
              <a:buFont typeface="Arial"/>
              <a:buNone/>
              <a:defRPr b="0" i="0" sz="788" u="none" cap="none" strike="noStrike">
                <a:solidFill>
                  <a:schemeClr val="lt1"/>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51" name="Shape 51"/>
          <p:cNvSpPr txBox="1"/>
          <p:nvPr>
            <p:ph idx="12" type="sldNum"/>
          </p:nvPr>
        </p:nvSpPr>
        <p:spPr>
          <a:xfrm>
            <a:off x="7994195" y="4817141"/>
            <a:ext cx="709698" cy="273843"/>
          </a:xfrm>
          <a:prstGeom prst="rect">
            <a:avLst/>
          </a:prstGeom>
          <a:noFill/>
          <a:ln>
            <a:noFill/>
          </a:ln>
        </p:spPr>
        <p:txBody>
          <a:bodyPr anchorCtr="0" anchor="ctr" bIns="45700" lIns="45700" rIns="91425" tIns="45700">
            <a:noAutofit/>
          </a:bodyPr>
          <a:lstStyle/>
          <a:p>
            <a:pPr indent="0" lvl="0" marL="0" marR="0" rtl="0" algn="r">
              <a:lnSpc>
                <a:spcPct val="100000"/>
              </a:lnSpc>
              <a:spcBef>
                <a:spcPts val="0"/>
              </a:spcBef>
              <a:spcAft>
                <a:spcPts val="0"/>
              </a:spcAft>
              <a:buClr>
                <a:schemeClr val="dk2"/>
              </a:buClr>
              <a:buSzPct val="25000"/>
              <a:buFont typeface="Arial"/>
              <a:buNone/>
            </a:pPr>
            <a:fld id="{00000000-1234-1234-1234-123412341234}" type="slidenum">
              <a:rPr b="0" i="0" lang="lt-LT" sz="1000" u="none" cap="none" strike="noStrike">
                <a:solidFill>
                  <a:schemeClr val="dk2"/>
                </a:solidFill>
                <a:latin typeface="Arial"/>
                <a:ea typeface="Arial"/>
                <a:cs typeface="Arial"/>
                <a:sym typeface="Aria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52" name="Shape 52"/>
        <p:cNvGrpSpPr/>
        <p:nvPr/>
      </p:nvGrpSpPr>
      <p:grpSpPr>
        <a:xfrm>
          <a:off x="0" y="0"/>
          <a:ext cx="0" cy="0"/>
          <a:chOff x="0" y="0"/>
          <a:chExt cx="0" cy="0"/>
        </a:xfrm>
      </p:grpSpPr>
      <p:sp>
        <p:nvSpPr>
          <p:cNvPr id="53" name="Shape 53"/>
          <p:cNvSpPr txBox="1"/>
          <p:nvPr>
            <p:ph type="title"/>
          </p:nvPr>
        </p:nvSpPr>
        <p:spPr>
          <a:xfrm>
            <a:off x="902188" y="213132"/>
            <a:ext cx="7338059" cy="1131569"/>
          </a:xfrm>
          <a:prstGeom prst="rect">
            <a:avLst/>
          </a:prstGeom>
          <a:noFill/>
          <a:ln>
            <a:noFill/>
          </a:ln>
        </p:spPr>
        <p:txBody>
          <a:bodyPr anchorCtr="0" anchor="ctr" bIns="91425" lIns="91425" rIns="91425" tIns="91425"/>
          <a:lstStyle>
            <a:lvl1pPr indent="0" lvl="0" marL="0" marR="0" rtl="0" algn="l">
              <a:lnSpc>
                <a:spcPct val="85000"/>
              </a:lnSpc>
              <a:spcBef>
                <a:spcPts val="0"/>
              </a:spcBef>
              <a:buClr>
                <a:schemeClr val="dk2"/>
              </a:buClr>
              <a:buFont typeface="Corbel"/>
              <a:buNone/>
              <a:defRPr b="0" i="0" sz="3000" u="none" cap="none" strike="noStrike">
                <a:solidFill>
                  <a:schemeClr val="dk2"/>
                </a:solidFill>
                <a:latin typeface="Corbel"/>
                <a:ea typeface="Corbel"/>
                <a:cs typeface="Corbel"/>
                <a:sym typeface="Corbe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4" name="Shape 54"/>
          <p:cNvSpPr txBox="1"/>
          <p:nvPr>
            <p:ph idx="10" type="dt"/>
          </p:nvPr>
        </p:nvSpPr>
        <p:spPr>
          <a:xfrm>
            <a:off x="901699" y="4817141"/>
            <a:ext cx="2250671" cy="273843"/>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lt1"/>
              </a:buClr>
              <a:buFont typeface="Arial"/>
              <a:buNone/>
              <a:defRPr b="0" i="0" sz="788" u="none" cap="none" strike="noStrike">
                <a:solidFill>
                  <a:schemeClr val="lt1"/>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55" name="Shape 55"/>
          <p:cNvSpPr txBox="1"/>
          <p:nvPr>
            <p:ph idx="11" type="ftr"/>
          </p:nvPr>
        </p:nvSpPr>
        <p:spPr>
          <a:xfrm>
            <a:off x="4197353" y="4817141"/>
            <a:ext cx="3783329" cy="273843"/>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Clr>
                <a:schemeClr val="lt1"/>
              </a:buClr>
              <a:buFont typeface="Arial"/>
              <a:buNone/>
              <a:defRPr b="0" i="0" sz="788" u="none" cap="none" strike="noStrike">
                <a:solidFill>
                  <a:schemeClr val="lt1"/>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56" name="Shape 56"/>
          <p:cNvSpPr txBox="1"/>
          <p:nvPr>
            <p:ph idx="12" type="sldNum"/>
          </p:nvPr>
        </p:nvSpPr>
        <p:spPr>
          <a:xfrm>
            <a:off x="7994195" y="4817141"/>
            <a:ext cx="709698" cy="273843"/>
          </a:xfrm>
          <a:prstGeom prst="rect">
            <a:avLst/>
          </a:prstGeom>
          <a:noFill/>
          <a:ln>
            <a:noFill/>
          </a:ln>
        </p:spPr>
        <p:txBody>
          <a:bodyPr anchorCtr="0" anchor="ctr" bIns="45700" lIns="45700" rIns="91425" tIns="45700">
            <a:noAutofit/>
          </a:bodyPr>
          <a:lstStyle/>
          <a:p>
            <a:pPr indent="0" lvl="0" marL="0" marR="0" rtl="0" algn="r">
              <a:lnSpc>
                <a:spcPct val="100000"/>
              </a:lnSpc>
              <a:spcBef>
                <a:spcPts val="0"/>
              </a:spcBef>
              <a:spcAft>
                <a:spcPts val="0"/>
              </a:spcAft>
              <a:buClr>
                <a:schemeClr val="dk2"/>
              </a:buClr>
              <a:buSzPct val="25000"/>
              <a:buFont typeface="Arial"/>
              <a:buNone/>
            </a:pPr>
            <a:fld id="{00000000-1234-1234-1234-123412341234}" type="slidenum">
              <a:rPr b="0" i="0" lang="lt-LT" sz="1000" u="none" cap="none" strike="noStrike">
                <a:solidFill>
                  <a:schemeClr val="dk2"/>
                </a:solidFill>
                <a:latin typeface="Arial"/>
                <a:ea typeface="Arial"/>
                <a:cs typeface="Arial"/>
                <a:sym typeface="Aria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7" name="Shape 57"/>
        <p:cNvGrpSpPr/>
        <p:nvPr/>
      </p:nvGrpSpPr>
      <p:grpSpPr>
        <a:xfrm>
          <a:off x="0" y="0"/>
          <a:ext cx="0" cy="0"/>
          <a:chOff x="0" y="0"/>
          <a:chExt cx="0" cy="0"/>
        </a:xfrm>
      </p:grpSpPr>
      <p:sp>
        <p:nvSpPr>
          <p:cNvPr id="58" name="Shape 58"/>
          <p:cNvSpPr txBox="1"/>
          <p:nvPr>
            <p:ph idx="10" type="dt"/>
          </p:nvPr>
        </p:nvSpPr>
        <p:spPr>
          <a:xfrm>
            <a:off x="901699" y="4817141"/>
            <a:ext cx="2250671" cy="273843"/>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lt1"/>
              </a:buClr>
              <a:buFont typeface="Arial"/>
              <a:buNone/>
              <a:defRPr b="0" i="0" sz="788" u="none" cap="none" strike="noStrike">
                <a:solidFill>
                  <a:schemeClr val="lt1"/>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59" name="Shape 59"/>
          <p:cNvSpPr txBox="1"/>
          <p:nvPr>
            <p:ph idx="11" type="ftr"/>
          </p:nvPr>
        </p:nvSpPr>
        <p:spPr>
          <a:xfrm>
            <a:off x="4197353" y="4817141"/>
            <a:ext cx="3783329" cy="273843"/>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Clr>
                <a:schemeClr val="lt1"/>
              </a:buClr>
              <a:buFont typeface="Arial"/>
              <a:buNone/>
              <a:defRPr b="0" i="0" sz="788" u="none" cap="none" strike="noStrike">
                <a:solidFill>
                  <a:schemeClr val="lt1"/>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60" name="Shape 60"/>
          <p:cNvSpPr txBox="1"/>
          <p:nvPr>
            <p:ph idx="12" type="sldNum"/>
          </p:nvPr>
        </p:nvSpPr>
        <p:spPr>
          <a:xfrm>
            <a:off x="7994195" y="4817141"/>
            <a:ext cx="709698" cy="273843"/>
          </a:xfrm>
          <a:prstGeom prst="rect">
            <a:avLst/>
          </a:prstGeom>
          <a:noFill/>
          <a:ln>
            <a:noFill/>
          </a:ln>
        </p:spPr>
        <p:txBody>
          <a:bodyPr anchorCtr="0" anchor="ctr" bIns="45700" lIns="45700" rIns="91425" tIns="45700">
            <a:noAutofit/>
          </a:bodyPr>
          <a:lstStyle/>
          <a:p>
            <a:pPr indent="0" lvl="0" marL="0" marR="0" rtl="0" algn="l">
              <a:lnSpc>
                <a:spcPct val="100000"/>
              </a:lnSpc>
              <a:spcBef>
                <a:spcPts val="0"/>
              </a:spcBef>
              <a:spcAft>
                <a:spcPts val="0"/>
              </a:spcAft>
              <a:buClr>
                <a:schemeClr val="lt1"/>
              </a:buClr>
              <a:buSzPct val="25000"/>
              <a:buFont typeface="Arial"/>
              <a:buNone/>
            </a:pPr>
            <a:fld id="{00000000-1234-1234-1234-123412341234}" type="slidenum">
              <a:rPr b="0" i="0" lang="lt-LT" sz="900" u="none" cap="none" strike="noStrike">
                <a:solidFill>
                  <a:schemeClr val="lt1"/>
                </a:solidFill>
                <a:latin typeface="Arial"/>
                <a:ea typeface="Arial"/>
                <a:cs typeface="Arial"/>
                <a:sym typeface="Aria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61" name="Shape 61"/>
        <p:cNvGrpSpPr/>
        <p:nvPr/>
      </p:nvGrpSpPr>
      <p:grpSpPr>
        <a:xfrm>
          <a:off x="0" y="0"/>
          <a:ext cx="0" cy="0"/>
          <a:chOff x="0" y="0"/>
          <a:chExt cx="0" cy="0"/>
        </a:xfrm>
      </p:grpSpPr>
      <p:sp>
        <p:nvSpPr>
          <p:cNvPr id="62" name="Shape 62"/>
          <p:cNvSpPr txBox="1"/>
          <p:nvPr>
            <p:ph type="title"/>
          </p:nvPr>
        </p:nvSpPr>
        <p:spPr>
          <a:xfrm>
            <a:off x="902188" y="213132"/>
            <a:ext cx="7338059" cy="1131569"/>
          </a:xfrm>
          <a:prstGeom prst="rect">
            <a:avLst/>
          </a:prstGeom>
          <a:noFill/>
          <a:ln>
            <a:noFill/>
          </a:ln>
        </p:spPr>
        <p:txBody>
          <a:bodyPr anchorCtr="0" anchor="ctr" bIns="91425" lIns="91425" rIns="91425" tIns="91425"/>
          <a:lstStyle>
            <a:lvl1pPr indent="0" lvl="0" marL="0" marR="0" rtl="0" algn="l">
              <a:lnSpc>
                <a:spcPct val="85000"/>
              </a:lnSpc>
              <a:spcBef>
                <a:spcPts val="0"/>
              </a:spcBef>
              <a:buClr>
                <a:schemeClr val="dk2"/>
              </a:buClr>
              <a:buFont typeface="Corbel"/>
              <a:buNone/>
              <a:defRPr b="0" i="0" sz="3000" u="none" cap="none" strike="noStrike">
                <a:solidFill>
                  <a:schemeClr val="dk2"/>
                </a:solidFill>
                <a:latin typeface="Corbel"/>
                <a:ea typeface="Corbel"/>
                <a:cs typeface="Corbel"/>
                <a:sym typeface="Corbe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3" name="Shape 63"/>
          <p:cNvSpPr txBox="1"/>
          <p:nvPr>
            <p:ph idx="1" type="body"/>
          </p:nvPr>
        </p:nvSpPr>
        <p:spPr>
          <a:xfrm>
            <a:off x="905255" y="1590041"/>
            <a:ext cx="4594860" cy="3086099"/>
          </a:xfrm>
          <a:prstGeom prst="rect">
            <a:avLst/>
          </a:prstGeom>
          <a:noFill/>
          <a:ln>
            <a:noFill/>
          </a:ln>
        </p:spPr>
        <p:txBody>
          <a:bodyPr anchorCtr="0" anchor="t" bIns="91425" lIns="91425" rIns="91425" tIns="91425"/>
          <a:lstStyle>
            <a:lvl1pPr indent="15239" lvl="0" marL="137160" marR="0" rtl="0" algn="l">
              <a:lnSpc>
                <a:spcPct val="90000"/>
              </a:lnSpc>
              <a:spcBef>
                <a:spcPts val="900"/>
              </a:spcBef>
              <a:spcAft>
                <a:spcPts val="150"/>
              </a:spcAft>
              <a:buClr>
                <a:schemeClr val="lt1"/>
              </a:buClr>
              <a:buSzPct val="100000"/>
              <a:buFont typeface="Noto Sans Symbols"/>
              <a:buChar char="▪"/>
              <a:defRPr b="0" i="0" sz="2400" u="none" cap="none" strike="noStrike">
                <a:solidFill>
                  <a:schemeClr val="lt1"/>
                </a:solidFill>
                <a:latin typeface="Corbel"/>
                <a:ea typeface="Corbel"/>
                <a:cs typeface="Corbel"/>
                <a:sym typeface="Corbel"/>
              </a:defRPr>
            </a:lvl1pPr>
            <a:lvl2pPr indent="-10159" lvl="1" marL="308610" marR="0" rtl="0" algn="l">
              <a:lnSpc>
                <a:spcPct val="90000"/>
              </a:lnSpc>
              <a:spcBef>
                <a:spcPts val="150"/>
              </a:spcBef>
              <a:spcAft>
                <a:spcPts val="300"/>
              </a:spcAft>
              <a:buClr>
                <a:schemeClr val="lt1"/>
              </a:buClr>
              <a:buSzPct val="100000"/>
              <a:buFont typeface="Noto Sans Symbols"/>
              <a:buChar char="▪"/>
              <a:defRPr b="0" i="0" sz="2100" u="none" cap="none" strike="noStrike">
                <a:solidFill>
                  <a:schemeClr val="lt1"/>
                </a:solidFill>
                <a:latin typeface="Corbel"/>
                <a:ea typeface="Corbel"/>
                <a:cs typeface="Corbel"/>
                <a:sym typeface="Corbel"/>
              </a:defRPr>
            </a:lvl2pPr>
            <a:lvl3pPr indent="-22859" lvl="2" marL="480060" marR="0" rtl="0" algn="l">
              <a:lnSpc>
                <a:spcPct val="90000"/>
              </a:lnSpc>
              <a:spcBef>
                <a:spcPts val="150"/>
              </a:spcBef>
              <a:spcAft>
                <a:spcPts val="300"/>
              </a:spcAft>
              <a:buClr>
                <a:schemeClr val="lt1"/>
              </a:buClr>
              <a:buSzPct val="100000"/>
              <a:buFont typeface="Noto Sans Symbols"/>
              <a:buChar char="▪"/>
              <a:defRPr b="0" i="0" sz="1800" u="none" cap="none" strike="noStrike">
                <a:solidFill>
                  <a:schemeClr val="lt1"/>
                </a:solidFill>
                <a:latin typeface="Corbel"/>
                <a:ea typeface="Corbel"/>
                <a:cs typeface="Corbel"/>
                <a:sym typeface="Corbel"/>
              </a:defRPr>
            </a:lvl3pPr>
            <a:lvl4pPr indent="-48259" lvl="3" marL="651510" marR="0" rtl="0" algn="l">
              <a:lnSpc>
                <a:spcPct val="90000"/>
              </a:lnSpc>
              <a:spcBef>
                <a:spcPts val="150"/>
              </a:spcBef>
              <a:spcAft>
                <a:spcPts val="300"/>
              </a:spcAft>
              <a:buClr>
                <a:schemeClr val="lt1"/>
              </a:buClr>
              <a:buSzPct val="100000"/>
              <a:buFont typeface="Noto Sans Symbols"/>
              <a:buChar char="▪"/>
              <a:defRPr b="0" i="0" sz="1500" u="none" cap="none" strike="noStrike">
                <a:solidFill>
                  <a:schemeClr val="lt1"/>
                </a:solidFill>
                <a:latin typeface="Corbel"/>
                <a:ea typeface="Corbel"/>
                <a:cs typeface="Corbel"/>
                <a:sym typeface="Corbel"/>
              </a:defRPr>
            </a:lvl4pPr>
            <a:lvl5pPr indent="-41910" lvl="4" marL="822960" marR="0" rtl="0" algn="l">
              <a:lnSpc>
                <a:spcPct val="90000"/>
              </a:lnSpc>
              <a:spcBef>
                <a:spcPts val="150"/>
              </a:spcBef>
              <a:spcAft>
                <a:spcPts val="300"/>
              </a:spcAft>
              <a:buClr>
                <a:schemeClr val="lt1"/>
              </a:buClr>
              <a:buSzPct val="100000"/>
              <a:buFont typeface="Noto Sans Symbols"/>
              <a:buChar char="▪"/>
              <a:defRPr b="0" i="0" sz="1500" u="none" cap="none" strike="noStrike">
                <a:solidFill>
                  <a:schemeClr val="lt1"/>
                </a:solidFill>
                <a:latin typeface="Corbel"/>
                <a:ea typeface="Corbel"/>
                <a:cs typeface="Corbel"/>
                <a:sym typeface="Corbel"/>
              </a:defRPr>
            </a:lvl5pPr>
            <a:lvl6pPr indent="-80800" lvl="5" marL="963450" marR="0" rtl="0" algn="l">
              <a:lnSpc>
                <a:spcPct val="90000"/>
              </a:lnSpc>
              <a:spcBef>
                <a:spcPts val="150"/>
              </a:spcBef>
              <a:spcAft>
                <a:spcPts val="300"/>
              </a:spcAft>
              <a:buClr>
                <a:schemeClr val="lt1"/>
              </a:buClr>
              <a:buSzPct val="100000"/>
              <a:buFont typeface="Noto Sans Symbols"/>
              <a:buChar char="▪"/>
              <a:defRPr b="0" i="0" sz="1500" u="none" cap="none" strike="noStrike">
                <a:solidFill>
                  <a:schemeClr val="lt1"/>
                </a:solidFill>
                <a:latin typeface="Corbel"/>
                <a:ea typeface="Corbel"/>
                <a:cs typeface="Corbel"/>
                <a:sym typeface="Corbel"/>
              </a:defRPr>
            </a:lvl6pPr>
            <a:lvl7pPr indent="-81499" lvl="6" marL="1103850" marR="0" rtl="0" algn="l">
              <a:lnSpc>
                <a:spcPct val="90000"/>
              </a:lnSpc>
              <a:spcBef>
                <a:spcPts val="150"/>
              </a:spcBef>
              <a:spcAft>
                <a:spcPts val="300"/>
              </a:spcAft>
              <a:buClr>
                <a:schemeClr val="lt1"/>
              </a:buClr>
              <a:buSzPct val="100000"/>
              <a:buFont typeface="Noto Sans Symbols"/>
              <a:buChar char="▪"/>
              <a:defRPr b="0" i="0" sz="1500" u="none" cap="none" strike="noStrike">
                <a:solidFill>
                  <a:schemeClr val="lt1"/>
                </a:solidFill>
                <a:latin typeface="Corbel"/>
                <a:ea typeface="Corbel"/>
                <a:cs typeface="Corbel"/>
                <a:sym typeface="Corbel"/>
              </a:defRPr>
            </a:lvl7pPr>
            <a:lvl8pPr indent="-85100" lvl="7" marL="1221750" marR="0" rtl="0" algn="l">
              <a:lnSpc>
                <a:spcPct val="90000"/>
              </a:lnSpc>
              <a:spcBef>
                <a:spcPts val="150"/>
              </a:spcBef>
              <a:spcAft>
                <a:spcPts val="300"/>
              </a:spcAft>
              <a:buClr>
                <a:schemeClr val="lt1"/>
              </a:buClr>
              <a:buSzPct val="100000"/>
              <a:buFont typeface="Noto Sans Symbols"/>
              <a:buChar char="▪"/>
              <a:defRPr b="0" i="0" sz="1500" u="none" cap="none" strike="noStrike">
                <a:solidFill>
                  <a:schemeClr val="lt1"/>
                </a:solidFill>
                <a:latin typeface="Corbel"/>
                <a:ea typeface="Corbel"/>
                <a:cs typeface="Corbel"/>
                <a:sym typeface="Corbel"/>
              </a:defRPr>
            </a:lvl8pPr>
            <a:lvl9pPr indent="-78299" lvl="8" marL="1354650" marR="0" rtl="0" algn="l">
              <a:lnSpc>
                <a:spcPct val="90000"/>
              </a:lnSpc>
              <a:spcBef>
                <a:spcPts val="150"/>
              </a:spcBef>
              <a:spcAft>
                <a:spcPts val="300"/>
              </a:spcAft>
              <a:buClr>
                <a:schemeClr val="lt1"/>
              </a:buClr>
              <a:buSzPct val="100000"/>
              <a:buFont typeface="Noto Sans Symbols"/>
              <a:buChar char="▪"/>
              <a:defRPr b="0" i="0" sz="1500" u="none" cap="none" strike="noStrike">
                <a:solidFill>
                  <a:schemeClr val="lt1"/>
                </a:solidFill>
                <a:latin typeface="Corbel"/>
                <a:ea typeface="Corbel"/>
                <a:cs typeface="Corbel"/>
                <a:sym typeface="Corbel"/>
              </a:defRPr>
            </a:lvl9pPr>
          </a:lstStyle>
          <a:p/>
        </p:txBody>
      </p:sp>
      <p:sp>
        <p:nvSpPr>
          <p:cNvPr id="64" name="Shape 64"/>
          <p:cNvSpPr txBox="1"/>
          <p:nvPr>
            <p:ph idx="2" type="body"/>
          </p:nvPr>
        </p:nvSpPr>
        <p:spPr>
          <a:xfrm>
            <a:off x="5841767" y="1610615"/>
            <a:ext cx="2400300" cy="2574239"/>
          </a:xfrm>
          <a:prstGeom prst="rect">
            <a:avLst/>
          </a:prstGeom>
          <a:noFill/>
          <a:ln>
            <a:noFill/>
          </a:ln>
        </p:spPr>
        <p:txBody>
          <a:bodyPr anchorCtr="0" anchor="t" bIns="91425" lIns="91425" rIns="91425" tIns="91425"/>
          <a:lstStyle>
            <a:lvl1pPr indent="0" lvl="0" marL="0" marR="0" rtl="0" algn="l">
              <a:lnSpc>
                <a:spcPct val="95000"/>
              </a:lnSpc>
              <a:spcBef>
                <a:spcPts val="900"/>
              </a:spcBef>
              <a:spcAft>
                <a:spcPts val="150"/>
              </a:spcAft>
              <a:buClr>
                <a:schemeClr val="lt1"/>
              </a:buClr>
              <a:buFont typeface="Noto Sans Symbols"/>
              <a:buNone/>
              <a:defRPr b="0" i="0" sz="1350" u="none" cap="none" strike="noStrike">
                <a:solidFill>
                  <a:schemeClr val="lt1"/>
                </a:solidFill>
                <a:latin typeface="Corbel"/>
                <a:ea typeface="Corbel"/>
                <a:cs typeface="Corbel"/>
                <a:sym typeface="Corbel"/>
              </a:defRPr>
            </a:lvl1pPr>
            <a:lvl2pPr indent="0" lvl="1" marL="342900" marR="0" rtl="0" algn="l">
              <a:lnSpc>
                <a:spcPct val="90000"/>
              </a:lnSpc>
              <a:spcBef>
                <a:spcPts val="150"/>
              </a:spcBef>
              <a:spcAft>
                <a:spcPts val="300"/>
              </a:spcAft>
              <a:buClr>
                <a:schemeClr val="lt1"/>
              </a:buClr>
              <a:buFont typeface="Noto Sans Symbols"/>
              <a:buNone/>
              <a:defRPr b="0" i="0" sz="900" u="none" cap="none" strike="noStrike">
                <a:solidFill>
                  <a:schemeClr val="lt1"/>
                </a:solidFill>
                <a:latin typeface="Corbel"/>
                <a:ea typeface="Corbel"/>
                <a:cs typeface="Corbel"/>
                <a:sym typeface="Corbel"/>
              </a:defRPr>
            </a:lvl2pPr>
            <a:lvl3pPr indent="0" lvl="2" marL="685800" marR="0" rtl="0" algn="l">
              <a:lnSpc>
                <a:spcPct val="90000"/>
              </a:lnSpc>
              <a:spcBef>
                <a:spcPts val="150"/>
              </a:spcBef>
              <a:spcAft>
                <a:spcPts val="300"/>
              </a:spcAft>
              <a:buClr>
                <a:schemeClr val="lt1"/>
              </a:buClr>
              <a:buFont typeface="Noto Sans Symbols"/>
              <a:buNone/>
              <a:defRPr b="0" i="0" sz="750" u="none" cap="none" strike="noStrike">
                <a:solidFill>
                  <a:schemeClr val="lt1"/>
                </a:solidFill>
                <a:latin typeface="Corbel"/>
                <a:ea typeface="Corbel"/>
                <a:cs typeface="Corbel"/>
                <a:sym typeface="Corbel"/>
              </a:defRPr>
            </a:lvl3pPr>
            <a:lvl4pPr indent="0" lvl="3" marL="1028700" marR="0" rtl="0" algn="l">
              <a:lnSpc>
                <a:spcPct val="90000"/>
              </a:lnSpc>
              <a:spcBef>
                <a:spcPts val="150"/>
              </a:spcBef>
              <a:spcAft>
                <a:spcPts val="300"/>
              </a:spcAft>
              <a:buClr>
                <a:schemeClr val="lt1"/>
              </a:buClr>
              <a:buFont typeface="Noto Sans Symbols"/>
              <a:buNone/>
              <a:defRPr b="0" i="0" sz="675" u="none" cap="none" strike="noStrike">
                <a:solidFill>
                  <a:schemeClr val="lt1"/>
                </a:solidFill>
                <a:latin typeface="Corbel"/>
                <a:ea typeface="Corbel"/>
                <a:cs typeface="Corbel"/>
                <a:sym typeface="Corbel"/>
              </a:defRPr>
            </a:lvl4pPr>
            <a:lvl5pPr indent="0" lvl="4" marL="1371600" marR="0" rtl="0" algn="l">
              <a:lnSpc>
                <a:spcPct val="90000"/>
              </a:lnSpc>
              <a:spcBef>
                <a:spcPts val="150"/>
              </a:spcBef>
              <a:spcAft>
                <a:spcPts val="300"/>
              </a:spcAft>
              <a:buClr>
                <a:schemeClr val="lt1"/>
              </a:buClr>
              <a:buFont typeface="Noto Sans Symbols"/>
              <a:buNone/>
              <a:defRPr b="0" i="0" sz="675" u="none" cap="none" strike="noStrike">
                <a:solidFill>
                  <a:schemeClr val="lt1"/>
                </a:solidFill>
                <a:latin typeface="Corbel"/>
                <a:ea typeface="Corbel"/>
                <a:cs typeface="Corbel"/>
                <a:sym typeface="Corbel"/>
              </a:defRPr>
            </a:lvl5pPr>
            <a:lvl6pPr indent="0" lvl="5" marL="1714500" marR="0" rtl="0" algn="l">
              <a:lnSpc>
                <a:spcPct val="90000"/>
              </a:lnSpc>
              <a:spcBef>
                <a:spcPts val="150"/>
              </a:spcBef>
              <a:spcAft>
                <a:spcPts val="300"/>
              </a:spcAft>
              <a:buClr>
                <a:schemeClr val="lt1"/>
              </a:buClr>
              <a:buFont typeface="Noto Sans Symbols"/>
              <a:buNone/>
              <a:defRPr b="0" i="0" sz="675" u="none" cap="none" strike="noStrike">
                <a:solidFill>
                  <a:schemeClr val="lt1"/>
                </a:solidFill>
                <a:latin typeface="Corbel"/>
                <a:ea typeface="Corbel"/>
                <a:cs typeface="Corbel"/>
                <a:sym typeface="Corbel"/>
              </a:defRPr>
            </a:lvl6pPr>
            <a:lvl7pPr indent="0" lvl="6" marL="2057400" marR="0" rtl="0" algn="l">
              <a:lnSpc>
                <a:spcPct val="90000"/>
              </a:lnSpc>
              <a:spcBef>
                <a:spcPts val="150"/>
              </a:spcBef>
              <a:spcAft>
                <a:spcPts val="300"/>
              </a:spcAft>
              <a:buClr>
                <a:schemeClr val="lt1"/>
              </a:buClr>
              <a:buFont typeface="Noto Sans Symbols"/>
              <a:buNone/>
              <a:defRPr b="0" i="0" sz="675" u="none" cap="none" strike="noStrike">
                <a:solidFill>
                  <a:schemeClr val="lt1"/>
                </a:solidFill>
                <a:latin typeface="Corbel"/>
                <a:ea typeface="Corbel"/>
                <a:cs typeface="Corbel"/>
                <a:sym typeface="Corbel"/>
              </a:defRPr>
            </a:lvl7pPr>
            <a:lvl8pPr indent="0" lvl="7" marL="2400300" marR="0" rtl="0" algn="l">
              <a:lnSpc>
                <a:spcPct val="90000"/>
              </a:lnSpc>
              <a:spcBef>
                <a:spcPts val="150"/>
              </a:spcBef>
              <a:spcAft>
                <a:spcPts val="300"/>
              </a:spcAft>
              <a:buClr>
                <a:schemeClr val="lt1"/>
              </a:buClr>
              <a:buFont typeface="Noto Sans Symbols"/>
              <a:buNone/>
              <a:defRPr b="0" i="0" sz="675" u="none" cap="none" strike="noStrike">
                <a:solidFill>
                  <a:schemeClr val="lt1"/>
                </a:solidFill>
                <a:latin typeface="Corbel"/>
                <a:ea typeface="Corbel"/>
                <a:cs typeface="Corbel"/>
                <a:sym typeface="Corbel"/>
              </a:defRPr>
            </a:lvl8pPr>
            <a:lvl9pPr indent="0" lvl="8" marL="2743200" marR="0" rtl="0" algn="l">
              <a:lnSpc>
                <a:spcPct val="90000"/>
              </a:lnSpc>
              <a:spcBef>
                <a:spcPts val="150"/>
              </a:spcBef>
              <a:spcAft>
                <a:spcPts val="300"/>
              </a:spcAft>
              <a:buClr>
                <a:schemeClr val="lt1"/>
              </a:buClr>
              <a:buFont typeface="Noto Sans Symbols"/>
              <a:buNone/>
              <a:defRPr b="0" i="0" sz="675" u="none" cap="none" strike="noStrike">
                <a:solidFill>
                  <a:schemeClr val="lt1"/>
                </a:solidFill>
                <a:latin typeface="Corbel"/>
                <a:ea typeface="Corbel"/>
                <a:cs typeface="Corbel"/>
                <a:sym typeface="Corbel"/>
              </a:defRPr>
            </a:lvl9pPr>
          </a:lstStyle>
          <a:p/>
        </p:txBody>
      </p:sp>
      <p:sp>
        <p:nvSpPr>
          <p:cNvPr id="65" name="Shape 65"/>
          <p:cNvSpPr txBox="1"/>
          <p:nvPr>
            <p:ph idx="10" type="dt"/>
          </p:nvPr>
        </p:nvSpPr>
        <p:spPr>
          <a:xfrm>
            <a:off x="901699" y="4817141"/>
            <a:ext cx="2250671" cy="273843"/>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lt1"/>
              </a:buClr>
              <a:buFont typeface="Arial"/>
              <a:buNone/>
              <a:defRPr b="0" i="0" sz="788" u="none" cap="none" strike="noStrike">
                <a:solidFill>
                  <a:schemeClr val="lt1"/>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66" name="Shape 66"/>
          <p:cNvSpPr txBox="1"/>
          <p:nvPr>
            <p:ph idx="11" type="ftr"/>
          </p:nvPr>
        </p:nvSpPr>
        <p:spPr>
          <a:xfrm>
            <a:off x="4197353" y="4817141"/>
            <a:ext cx="3783329" cy="273843"/>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Clr>
                <a:schemeClr val="lt1"/>
              </a:buClr>
              <a:buFont typeface="Arial"/>
              <a:buNone/>
              <a:defRPr b="0" i="0" sz="788" u="none" cap="none" strike="noStrike">
                <a:solidFill>
                  <a:schemeClr val="lt1"/>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67" name="Shape 67"/>
          <p:cNvSpPr txBox="1"/>
          <p:nvPr>
            <p:ph idx="12" type="sldNum"/>
          </p:nvPr>
        </p:nvSpPr>
        <p:spPr>
          <a:xfrm>
            <a:off x="7994195" y="4817141"/>
            <a:ext cx="709698" cy="273843"/>
          </a:xfrm>
          <a:prstGeom prst="rect">
            <a:avLst/>
          </a:prstGeom>
          <a:noFill/>
          <a:ln>
            <a:noFill/>
          </a:ln>
        </p:spPr>
        <p:txBody>
          <a:bodyPr anchorCtr="0" anchor="ctr" bIns="45700" lIns="45700" rIns="91425" tIns="45700">
            <a:noAutofit/>
          </a:bodyPr>
          <a:lstStyle/>
          <a:p>
            <a:pPr indent="0" lvl="0" marL="0" marR="0" rtl="0" algn="r">
              <a:lnSpc>
                <a:spcPct val="100000"/>
              </a:lnSpc>
              <a:spcBef>
                <a:spcPts val="0"/>
              </a:spcBef>
              <a:spcAft>
                <a:spcPts val="0"/>
              </a:spcAft>
              <a:buClr>
                <a:schemeClr val="dk2"/>
              </a:buClr>
              <a:buSzPct val="25000"/>
              <a:buFont typeface="Arial"/>
              <a:buNone/>
            </a:pPr>
            <a:fld id="{00000000-1234-1234-1234-123412341234}" type="slidenum">
              <a:rPr b="0" i="0" lang="lt-LT" sz="1000" u="none" cap="none" strike="noStrike">
                <a:solidFill>
                  <a:schemeClr val="dk2"/>
                </a:solidFill>
                <a:latin typeface="Arial"/>
                <a:ea typeface="Arial"/>
                <a:cs typeface="Arial"/>
                <a:sym typeface="Aria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5" name="Shape 5"/>
        <p:cNvGrpSpPr/>
        <p:nvPr/>
      </p:nvGrpSpPr>
      <p:grpSpPr>
        <a:xfrm>
          <a:off x="0" y="0"/>
          <a:ext cx="0" cy="0"/>
          <a:chOff x="0" y="0"/>
          <a:chExt cx="0" cy="0"/>
        </a:xfrm>
      </p:grpSpPr>
      <p:sp>
        <p:nvSpPr>
          <p:cNvPr id="6" name="Shape 6"/>
          <p:cNvSpPr/>
          <p:nvPr/>
        </p:nvSpPr>
        <p:spPr>
          <a:xfrm>
            <a:off x="361" y="132081"/>
            <a:ext cx="9141714" cy="1234438"/>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7" name="Shape 7"/>
          <p:cNvSpPr txBox="1"/>
          <p:nvPr>
            <p:ph type="title"/>
          </p:nvPr>
        </p:nvSpPr>
        <p:spPr>
          <a:xfrm>
            <a:off x="902188" y="213132"/>
            <a:ext cx="7338059" cy="1131569"/>
          </a:xfrm>
          <a:prstGeom prst="rect">
            <a:avLst/>
          </a:prstGeom>
          <a:noFill/>
          <a:ln>
            <a:noFill/>
          </a:ln>
        </p:spPr>
        <p:txBody>
          <a:bodyPr anchorCtr="0" anchor="ctr" bIns="91425" lIns="91425" rIns="91425" tIns="91425"/>
          <a:lstStyle>
            <a:lvl1pPr indent="0" lvl="0" marL="0" marR="0" rtl="0" algn="l">
              <a:lnSpc>
                <a:spcPct val="85000"/>
              </a:lnSpc>
              <a:spcBef>
                <a:spcPts val="0"/>
              </a:spcBef>
              <a:buClr>
                <a:schemeClr val="dk2"/>
              </a:buClr>
              <a:buFont typeface="Corbel"/>
              <a:buNone/>
              <a:defRPr b="0" i="0" sz="3000" u="none" cap="none" strike="noStrike">
                <a:solidFill>
                  <a:schemeClr val="dk2"/>
                </a:solidFill>
                <a:latin typeface="Corbel"/>
                <a:ea typeface="Corbel"/>
                <a:cs typeface="Corbel"/>
                <a:sym typeface="Corbe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8" name="Shape 8"/>
          <p:cNvSpPr txBox="1"/>
          <p:nvPr>
            <p:ph idx="1" type="body"/>
          </p:nvPr>
        </p:nvSpPr>
        <p:spPr>
          <a:xfrm>
            <a:off x="902188" y="1508759"/>
            <a:ext cx="7338059" cy="3154680"/>
          </a:xfrm>
          <a:prstGeom prst="rect">
            <a:avLst/>
          </a:prstGeom>
          <a:noFill/>
          <a:ln>
            <a:noFill/>
          </a:ln>
        </p:spPr>
        <p:txBody>
          <a:bodyPr anchorCtr="0" anchor="t" bIns="91425" lIns="91425" rIns="91425" tIns="91425"/>
          <a:lstStyle>
            <a:lvl1pPr indent="-32385" lvl="0" marL="137160" marR="0" rtl="0" algn="l">
              <a:lnSpc>
                <a:spcPct val="90000"/>
              </a:lnSpc>
              <a:spcBef>
                <a:spcPts val="900"/>
              </a:spcBef>
              <a:spcAft>
                <a:spcPts val="150"/>
              </a:spcAft>
              <a:buClr>
                <a:schemeClr val="lt1"/>
              </a:buClr>
              <a:buSzPct val="97058"/>
              <a:buFont typeface="Noto Sans Symbols"/>
              <a:buChar char="▪"/>
              <a:defRPr b="0" i="0" sz="1650" u="none" cap="none" strike="noStrike">
                <a:solidFill>
                  <a:schemeClr val="lt1"/>
                </a:solidFill>
                <a:latin typeface="Corbel"/>
                <a:ea typeface="Corbel"/>
                <a:cs typeface="Corbel"/>
                <a:sym typeface="Corbel"/>
              </a:defRPr>
            </a:lvl1pPr>
            <a:lvl2pPr indent="-48259" lvl="1" marL="308610" marR="0" rtl="0" algn="l">
              <a:lnSpc>
                <a:spcPct val="90000"/>
              </a:lnSpc>
              <a:spcBef>
                <a:spcPts val="150"/>
              </a:spcBef>
              <a:spcAft>
                <a:spcPts val="300"/>
              </a:spcAft>
              <a:buClr>
                <a:schemeClr val="lt1"/>
              </a:buClr>
              <a:buSzPct val="100000"/>
              <a:buFont typeface="Noto Sans Symbols"/>
              <a:buChar char="▪"/>
              <a:defRPr b="0" i="0" sz="1500" u="none" cap="none" strike="noStrike">
                <a:solidFill>
                  <a:schemeClr val="lt1"/>
                </a:solidFill>
                <a:latin typeface="Corbel"/>
                <a:ea typeface="Corbel"/>
                <a:cs typeface="Corbel"/>
                <a:sym typeface="Corbel"/>
              </a:defRPr>
            </a:lvl2pPr>
            <a:lvl3pPr indent="-51434" lvl="2" marL="480060" marR="0" rtl="0" algn="l">
              <a:lnSpc>
                <a:spcPct val="90000"/>
              </a:lnSpc>
              <a:spcBef>
                <a:spcPts val="150"/>
              </a:spcBef>
              <a:spcAft>
                <a:spcPts val="300"/>
              </a:spcAft>
              <a:buClr>
                <a:schemeClr val="lt1"/>
              </a:buClr>
              <a:buSzPct val="96428"/>
              <a:buFont typeface="Noto Sans Symbols"/>
              <a:buChar char="▪"/>
              <a:defRPr b="0" i="0" sz="1350" u="none" cap="none" strike="noStrike">
                <a:solidFill>
                  <a:schemeClr val="lt1"/>
                </a:solidFill>
                <a:latin typeface="Corbel"/>
                <a:ea typeface="Corbel"/>
                <a:cs typeface="Corbel"/>
                <a:sym typeface="Corbel"/>
              </a:defRPr>
            </a:lvl3pPr>
            <a:lvl4pPr indent="-67309" lvl="3" marL="65151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4pPr>
            <a:lvl5pPr indent="-60960" lvl="4" marL="82296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5pPr>
            <a:lvl6pPr indent="-99850" lvl="5" marL="96345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6pPr>
            <a:lvl7pPr indent="-100549" lvl="6" marL="110385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7pPr>
            <a:lvl8pPr indent="-104150" lvl="7" marL="122175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8pPr>
            <a:lvl9pPr indent="-97349" lvl="8" marL="135465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9pPr>
          </a:lstStyle>
          <a:p/>
        </p:txBody>
      </p:sp>
      <p:sp>
        <p:nvSpPr>
          <p:cNvPr id="9" name="Shape 9"/>
          <p:cNvSpPr txBox="1"/>
          <p:nvPr>
            <p:ph idx="10" type="dt"/>
          </p:nvPr>
        </p:nvSpPr>
        <p:spPr>
          <a:xfrm>
            <a:off x="901699" y="4817141"/>
            <a:ext cx="2250671" cy="273843"/>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lt1"/>
              </a:buClr>
              <a:buFont typeface="Arial"/>
              <a:buNone/>
              <a:defRPr b="0" i="0" sz="788" u="none" cap="none" strike="noStrike">
                <a:solidFill>
                  <a:schemeClr val="lt1"/>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10" name="Shape 10"/>
          <p:cNvSpPr txBox="1"/>
          <p:nvPr>
            <p:ph idx="11" type="ftr"/>
          </p:nvPr>
        </p:nvSpPr>
        <p:spPr>
          <a:xfrm>
            <a:off x="4197353" y="4817141"/>
            <a:ext cx="3783329" cy="273843"/>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Clr>
                <a:schemeClr val="lt1"/>
              </a:buClr>
              <a:buFont typeface="Arial"/>
              <a:buNone/>
              <a:defRPr b="0" i="0" sz="788" u="none" cap="none" strike="noStrike">
                <a:solidFill>
                  <a:schemeClr val="lt1"/>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11" name="Shape 11"/>
          <p:cNvSpPr txBox="1"/>
          <p:nvPr>
            <p:ph idx="12" type="sldNum"/>
          </p:nvPr>
        </p:nvSpPr>
        <p:spPr>
          <a:xfrm>
            <a:off x="7994195" y="4817141"/>
            <a:ext cx="709698" cy="273843"/>
          </a:xfrm>
          <a:prstGeom prst="rect">
            <a:avLst/>
          </a:prstGeom>
          <a:noFill/>
          <a:ln>
            <a:noFill/>
          </a:ln>
        </p:spPr>
        <p:txBody>
          <a:bodyPr anchorCtr="0" anchor="ctr" bIns="45700" lIns="45700" rIns="91425" tIns="45700">
            <a:noAutofit/>
          </a:bodyPr>
          <a:lstStyle/>
          <a:p>
            <a:pPr indent="0" lvl="0" marL="0" marR="0" rtl="0" algn="r">
              <a:lnSpc>
                <a:spcPct val="100000"/>
              </a:lnSpc>
              <a:spcBef>
                <a:spcPts val="0"/>
              </a:spcBef>
              <a:spcAft>
                <a:spcPts val="0"/>
              </a:spcAft>
              <a:buClr>
                <a:schemeClr val="dk2"/>
              </a:buClr>
              <a:buSzPct val="25000"/>
              <a:buFont typeface="Arial"/>
              <a:buNone/>
            </a:pPr>
            <a:fld id="{00000000-1234-1234-1234-123412341234}" type="slidenum">
              <a:rPr b="0" i="0" lang="lt-LT" sz="1000" u="none" cap="none" strike="noStrike">
                <a:solidFill>
                  <a:schemeClr val="dk2"/>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 Id="rId3" Type="http://schemas.openxmlformats.org/officeDocument/2006/relationships/image" Target="../media/image40.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 Id="rId3" Type="http://schemas.openxmlformats.org/officeDocument/2006/relationships/image" Target="../media/image44.png"/><Relationship Id="rId4" Type="http://schemas.openxmlformats.org/officeDocument/2006/relationships/image" Target="../media/image43.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 Id="rId3" Type="http://schemas.openxmlformats.org/officeDocument/2006/relationships/image" Target="../media/image69.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 Id="rId3" Type="http://schemas.openxmlformats.org/officeDocument/2006/relationships/image" Target="../media/image45.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 Id="rId3" Type="http://schemas.openxmlformats.org/officeDocument/2006/relationships/image" Target="../media/image47.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 Id="rId3" Type="http://schemas.openxmlformats.org/officeDocument/2006/relationships/image" Target="../media/image49.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 Id="rId3" Type="http://schemas.openxmlformats.org/officeDocument/2006/relationships/image" Target="../media/image50.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 Id="rId3" Type="http://schemas.openxmlformats.org/officeDocument/2006/relationships/image" Target="../media/image5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0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 Id="rId3" Type="http://schemas.openxmlformats.org/officeDocument/2006/relationships/image" Target="../media/image46.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 Id="rId3" Type="http://schemas.openxmlformats.org/officeDocument/2006/relationships/image" Target="../media/image55.png"/><Relationship Id="rId4" Type="http://schemas.openxmlformats.org/officeDocument/2006/relationships/image" Target="../media/image48.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 Id="rId3" Type="http://schemas.openxmlformats.org/officeDocument/2006/relationships/image" Target="../media/image54.png"/><Relationship Id="rId4" Type="http://schemas.openxmlformats.org/officeDocument/2006/relationships/image" Target="../media/image5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 Id="rId3" Type="http://schemas.openxmlformats.org/officeDocument/2006/relationships/image" Target="../media/image52.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 Id="rId3" Type="http://schemas.openxmlformats.org/officeDocument/2006/relationships/image" Target="../media/image56.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 Id="rId3" Type="http://schemas.openxmlformats.org/officeDocument/2006/relationships/image" Target="../media/image56.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 Id="rId3" Type="http://schemas.openxmlformats.org/officeDocument/2006/relationships/image" Target="../media/image56.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7.xml"/><Relationship Id="rId3" Type="http://schemas.openxmlformats.org/officeDocument/2006/relationships/image" Target="../media/image59.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8.xml"/><Relationship Id="rId3" Type="http://schemas.openxmlformats.org/officeDocument/2006/relationships/image" Target="../media/image58.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9.xml"/><Relationship Id="rId3" Type="http://schemas.openxmlformats.org/officeDocument/2006/relationships/image" Target="../media/image5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0.xml"/><Relationship Id="rId3" Type="http://schemas.openxmlformats.org/officeDocument/2006/relationships/image" Target="../media/image62.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1.xml"/><Relationship Id="rId3" Type="http://schemas.openxmlformats.org/officeDocument/2006/relationships/image" Target="../media/image60.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3.xml"/><Relationship Id="rId3" Type="http://schemas.openxmlformats.org/officeDocument/2006/relationships/image" Target="../media/image64.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4.xml"/><Relationship Id="rId3" Type="http://schemas.openxmlformats.org/officeDocument/2006/relationships/image" Target="../media/image63.png"/><Relationship Id="rId4" Type="http://schemas.openxmlformats.org/officeDocument/2006/relationships/image" Target="../media/image6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5.xml"/><Relationship Id="rId3" Type="http://schemas.openxmlformats.org/officeDocument/2006/relationships/image" Target="../media/image65.png"/><Relationship Id="rId4" Type="http://schemas.openxmlformats.org/officeDocument/2006/relationships/image" Target="../media/image66.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7.xml"/><Relationship Id="rId3" Type="http://schemas.openxmlformats.org/officeDocument/2006/relationships/image" Target="../media/image68.png"/><Relationship Id="rId4" Type="http://schemas.openxmlformats.org/officeDocument/2006/relationships/image" Target="../media/image6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0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0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0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0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0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0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9.png"/><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0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3.png"/><Relationship Id="rId4" Type="http://schemas.openxmlformats.org/officeDocument/2006/relationships/image" Target="../media/image21.png"/><Relationship Id="rId5" Type="http://schemas.openxmlformats.org/officeDocument/2006/relationships/image" Target="../media/image2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0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3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25.png"/><Relationship Id="rId4" Type="http://schemas.openxmlformats.org/officeDocument/2006/relationships/image" Target="../media/image26.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33.png"/><Relationship Id="rId4" Type="http://schemas.openxmlformats.org/officeDocument/2006/relationships/image" Target="../media/image2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0.xml"/><Relationship Id="rId3" Type="http://schemas.openxmlformats.org/officeDocument/2006/relationships/image" Target="../media/image30.png"/><Relationship Id="rId4" Type="http://schemas.openxmlformats.org/officeDocument/2006/relationships/image" Target="../media/image28.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1.xml"/><Relationship Id="rId3" Type="http://schemas.openxmlformats.org/officeDocument/2006/relationships/image" Target="../media/image32.png"/><Relationship Id="rId4" Type="http://schemas.openxmlformats.org/officeDocument/2006/relationships/image" Target="../media/image29.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 Id="rId3" Type="http://schemas.openxmlformats.org/officeDocument/2006/relationships/image" Target="../media/image3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 Id="rId3" Type="http://schemas.openxmlformats.org/officeDocument/2006/relationships/image" Target="../media/image36.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 Id="rId3" Type="http://schemas.openxmlformats.org/officeDocument/2006/relationships/image" Target="../media/image34.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 Id="rId3" Type="http://schemas.openxmlformats.org/officeDocument/2006/relationships/image" Target="../media/image39.png"/><Relationship Id="rId4" Type="http://schemas.openxmlformats.org/officeDocument/2006/relationships/image" Target="../media/image4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 Id="rId3" Type="http://schemas.openxmlformats.org/officeDocument/2006/relationships/image" Target="../media/image37.png"/><Relationship Id="rId4" Type="http://schemas.openxmlformats.org/officeDocument/2006/relationships/image" Target="../media/image42.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 Id="rId3" Type="http://schemas.openxmlformats.org/officeDocument/2006/relationships/image" Target="../media/image38.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p:nvPr/>
        </p:nvSpPr>
        <p:spPr>
          <a:xfrm>
            <a:off x="1874873" y="1549399"/>
            <a:ext cx="2697126" cy="385724"/>
          </a:xfrm>
          <a:prstGeom prst="rtTriangle">
            <a:avLst/>
          </a:prstGeom>
          <a:solidFill>
            <a:schemeClr val="lt1"/>
          </a:solidFill>
          <a:ln cap="flat" cmpd="sng" w="12700">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sp>
        <p:nvSpPr>
          <p:cNvPr id="93" name="Shape 93"/>
          <p:cNvSpPr/>
          <p:nvPr/>
        </p:nvSpPr>
        <p:spPr>
          <a:xfrm flipH="1">
            <a:off x="4572000" y="1549399"/>
            <a:ext cx="2697124" cy="385724"/>
          </a:xfrm>
          <a:prstGeom prst="rtTriangle">
            <a:avLst/>
          </a:prstGeom>
          <a:solidFill>
            <a:schemeClr val="lt1"/>
          </a:solidFill>
          <a:ln cap="flat" cmpd="sng" w="12700">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sp>
        <p:nvSpPr>
          <p:cNvPr id="94" name="Shape 94"/>
          <p:cNvSpPr txBox="1"/>
          <p:nvPr/>
        </p:nvSpPr>
        <p:spPr>
          <a:xfrm>
            <a:off x="2708348" y="1957474"/>
            <a:ext cx="3254416" cy="707886"/>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dk2"/>
              </a:buClr>
              <a:buSzPct val="25000"/>
              <a:buFont typeface="Corbel"/>
              <a:buNone/>
            </a:pPr>
            <a:r>
              <a:rPr lang="lt-LT" sz="4000">
                <a:solidFill>
                  <a:schemeClr val="dk2"/>
                </a:solidFill>
                <a:latin typeface="Corbel"/>
                <a:ea typeface="Corbel"/>
                <a:cs typeface="Corbel"/>
                <a:sym typeface="Corbel"/>
              </a:rPr>
              <a:t>C# pagrindai</a:t>
            </a:r>
          </a:p>
        </p:txBody>
      </p:sp>
      <p:pic>
        <p:nvPicPr>
          <p:cNvPr id="95" name="Shape 95"/>
          <p:cNvPicPr preferRelativeResize="0"/>
          <p:nvPr/>
        </p:nvPicPr>
        <p:blipFill rotWithShape="1">
          <a:blip r:embed="rId3">
            <a:alphaModFix/>
          </a:blip>
          <a:srcRect b="0" l="0" r="0" t="0"/>
          <a:stretch/>
        </p:blipFill>
        <p:spPr>
          <a:xfrm>
            <a:off x="2918134" y="438150"/>
            <a:ext cx="3307728" cy="874947"/>
          </a:xfrm>
          <a:prstGeom prst="rect">
            <a:avLst/>
          </a:prstGeom>
          <a:noFill/>
          <a:ln>
            <a:noFill/>
          </a:ln>
        </p:spPr>
      </p:pic>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x="0" y="0"/>
          <a:ext cx="0" cy="0"/>
          <a:chOff x="0" y="0"/>
          <a:chExt cx="0" cy="0"/>
        </a:xfrm>
      </p:grpSpPr>
      <p:sp>
        <p:nvSpPr>
          <p:cNvPr id="148" name="Shape 148"/>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Sintaksė</a:t>
            </a:r>
          </a:p>
        </p:txBody>
      </p:sp>
      <p:sp>
        <p:nvSpPr>
          <p:cNvPr id="149" name="Shape 149"/>
          <p:cNvSpPr txBox="1"/>
          <p:nvPr>
            <p:ph idx="1" type="body"/>
          </p:nvPr>
        </p:nvSpPr>
        <p:spPr>
          <a:xfrm>
            <a:off x="902188" y="1508759"/>
            <a:ext cx="7338000" cy="3154800"/>
          </a:xfrm>
          <a:prstGeom prst="rect">
            <a:avLst/>
          </a:prstGeom>
        </p:spPr>
        <p:txBody>
          <a:bodyPr anchorCtr="0" anchor="t" bIns="91425" lIns="91425" rIns="91425" tIns="91425">
            <a:noAutofit/>
          </a:bodyPr>
          <a:lstStyle/>
          <a:p>
            <a:pPr indent="0" lvl="0" marL="0" rtl="0">
              <a:spcBef>
                <a:spcPts val="0"/>
              </a:spcBef>
              <a:spcAft>
                <a:spcPts val="0"/>
              </a:spcAft>
              <a:buNone/>
            </a:pPr>
            <a:r>
              <a:rPr lang="lt-LT" sz="2400"/>
              <a:t>var pavadinimas = reikšmė;</a:t>
            </a:r>
          </a:p>
          <a:p>
            <a:pPr indent="0" lvl="0" marL="0" rtl="0">
              <a:spcBef>
                <a:spcPts val="0"/>
              </a:spcBef>
              <a:spcAft>
                <a:spcPts val="0"/>
              </a:spcAft>
              <a:buNone/>
            </a:pPr>
            <a:r>
              <a:t/>
            </a:r>
            <a:endParaRPr/>
          </a:p>
          <a:p>
            <a:pPr indent="-228600" lvl="0" marL="457200" rtl="0">
              <a:spcBef>
                <a:spcPts val="0"/>
              </a:spcBef>
              <a:spcAft>
                <a:spcPts val="0"/>
              </a:spcAft>
            </a:pPr>
            <a:r>
              <a:rPr lang="lt-LT"/>
              <a:t>var - tai automatiškai parenkamas kintamojo tipas, tačiau vietoj var galima rašyti iškart reikiamą kintamojo tipą (int, float, double, char, string, bool…).</a:t>
            </a:r>
          </a:p>
          <a:p>
            <a:pPr indent="-228600" lvl="0" marL="457200" rtl="0">
              <a:spcBef>
                <a:spcPts val="0"/>
              </a:spcBef>
              <a:spcAft>
                <a:spcPts val="0"/>
              </a:spcAft>
            </a:pPr>
            <a:r>
              <a:rPr lang="lt-LT"/>
              <a:t>pavadinimas - tai kintamojo pavadinimas, kurį naudosite kai programoje norėsite pasieksi šio kintamojo saugomą reišmę.</a:t>
            </a:r>
          </a:p>
          <a:p>
            <a:pPr indent="-228600" lvl="0" marL="457200" rtl="0">
              <a:spcBef>
                <a:spcPts val="0"/>
              </a:spcBef>
              <a:spcAft>
                <a:spcPts val="0"/>
              </a:spcAft>
            </a:pPr>
            <a:r>
              <a:rPr lang="lt-LT"/>
              <a:t>reikšmė - ką saugo kintamasis, tai gali būti jau koks nors egzistuojantis skaičius, simbolis, tekstas ar pan.</a:t>
            </a: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7" name="Shape 717"/>
        <p:cNvGrpSpPr/>
        <p:nvPr/>
      </p:nvGrpSpPr>
      <p:grpSpPr>
        <a:xfrm>
          <a:off x="0" y="0"/>
          <a:ext cx="0" cy="0"/>
          <a:chOff x="0" y="0"/>
          <a:chExt cx="0" cy="0"/>
        </a:xfrm>
      </p:grpSpPr>
      <p:sp>
        <p:nvSpPr>
          <p:cNvPr id="718" name="Shape 718"/>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method name</a:t>
            </a:r>
          </a:p>
        </p:txBody>
      </p:sp>
      <p:sp>
        <p:nvSpPr>
          <p:cNvPr id="719" name="Shape 719"/>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t>Metodo pavadinimas, kuriuo jis pasiekiamas.</a:t>
            </a:r>
          </a:p>
          <a:p>
            <a:pPr lvl="0">
              <a:spcBef>
                <a:spcPts val="0"/>
              </a:spcBef>
              <a:buNone/>
            </a:pPr>
            <a:r>
              <a:rPr lang="lt-LT"/>
              <a:t>Taikomos tokios pačios taisyklės kaip ir aprašant kintamųjų pavadinimus.</a:t>
            </a: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3" name="Shape 723"/>
        <p:cNvGrpSpPr/>
        <p:nvPr/>
      </p:nvGrpSpPr>
      <p:grpSpPr>
        <a:xfrm>
          <a:off x="0" y="0"/>
          <a:ext cx="0" cy="0"/>
          <a:chOff x="0" y="0"/>
          <a:chExt cx="0" cy="0"/>
        </a:xfrm>
      </p:grpSpPr>
      <p:sp>
        <p:nvSpPr>
          <p:cNvPr id="724" name="Shape 724"/>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parameter list</a:t>
            </a:r>
          </a:p>
        </p:txBody>
      </p:sp>
      <p:sp>
        <p:nvSpPr>
          <p:cNvPr id="725" name="Shape 725"/>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t>Jeigu metodui reikia papildomų duomenų, kad galėtų atlikti atitinkamą darbą, jam galima suteikti papildomus duomenis juos perduodant skliaustuose. Jei naudojamas daugiau nei vienas kintamasis ar objektas, jie atsiskiria per kableliulius.</a:t>
            </a:r>
          </a:p>
          <a:p>
            <a:pPr lvl="0">
              <a:spcBef>
                <a:spcPts val="0"/>
              </a:spcBef>
              <a:buNone/>
            </a:pPr>
            <a:r>
              <a:rPr lang="lt-LT"/>
              <a:t>Perduodant metodui parametrų, būtina aprašyti kintamojo/objekto tipą ir pasirinktą pavadinimą, kuris bus naudojamas metodo viduje.</a:t>
            </a: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9" name="Shape 729"/>
        <p:cNvGrpSpPr/>
        <p:nvPr/>
      </p:nvGrpSpPr>
      <p:grpSpPr>
        <a:xfrm>
          <a:off x="0" y="0"/>
          <a:ext cx="0" cy="0"/>
          <a:chOff x="0" y="0"/>
          <a:chExt cx="0" cy="0"/>
        </a:xfrm>
      </p:grpSpPr>
      <p:sp>
        <p:nvSpPr>
          <p:cNvPr id="730" name="Shape 730"/>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Pavyzdys</a:t>
            </a:r>
          </a:p>
        </p:txBody>
      </p:sp>
      <p:pic>
        <p:nvPicPr>
          <p:cNvPr id="731" name="Shape 731"/>
          <p:cNvPicPr preferRelativeResize="0"/>
          <p:nvPr/>
        </p:nvPicPr>
        <p:blipFill>
          <a:blip r:embed="rId3">
            <a:alphaModFix/>
          </a:blip>
          <a:stretch>
            <a:fillRect/>
          </a:stretch>
        </p:blipFill>
        <p:spPr>
          <a:xfrm>
            <a:off x="3009900" y="2416900"/>
            <a:ext cx="3058425" cy="1221500"/>
          </a:xfrm>
          <a:prstGeom prst="rect">
            <a:avLst/>
          </a:prstGeom>
          <a:noFill/>
          <a:ln>
            <a:noFill/>
          </a:ln>
        </p:spPr>
      </p:pic>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5" name="Shape 735"/>
        <p:cNvGrpSpPr/>
        <p:nvPr/>
      </p:nvGrpSpPr>
      <p:grpSpPr>
        <a:xfrm>
          <a:off x="0" y="0"/>
          <a:ext cx="0" cy="0"/>
          <a:chOff x="0" y="0"/>
          <a:chExt cx="0" cy="0"/>
        </a:xfrm>
      </p:grpSpPr>
      <p:sp>
        <p:nvSpPr>
          <p:cNvPr id="736" name="Shape 736"/>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Metodo iškvietimas</a:t>
            </a:r>
          </a:p>
        </p:txBody>
      </p:sp>
      <p:sp>
        <p:nvSpPr>
          <p:cNvPr id="737" name="Shape 737"/>
          <p:cNvSpPr txBox="1"/>
          <p:nvPr>
            <p:ph idx="1" type="body"/>
          </p:nvPr>
        </p:nvSpPr>
        <p:spPr>
          <a:xfrm>
            <a:off x="902188" y="1508759"/>
            <a:ext cx="7338000" cy="3154800"/>
          </a:xfrm>
          <a:prstGeom prst="rect">
            <a:avLst/>
          </a:prstGeom>
        </p:spPr>
        <p:txBody>
          <a:bodyPr anchorCtr="0" anchor="t" bIns="91425" lIns="91425" rIns="91425" tIns="91425">
            <a:noAutofit/>
          </a:bodyPr>
          <a:lstStyle/>
          <a:p>
            <a:pPr lvl="0" rtl="0">
              <a:spcBef>
                <a:spcPts val="0"/>
              </a:spcBef>
              <a:buNone/>
            </a:pPr>
            <a:r>
              <a:rPr lang="lt-LT"/>
              <a:t>Kviečiant metodą reikia nurodyti klasės iš kurios metodas yra kviečiamas objekto pavadinimą, metodo pavadinimą ir skliaustuose nurodyti visus reikalingus metodui kintamuosius ar objektus.</a:t>
            </a:r>
          </a:p>
        </p:txBody>
      </p:sp>
      <p:pic>
        <p:nvPicPr>
          <p:cNvPr id="738" name="Shape 738"/>
          <p:cNvPicPr preferRelativeResize="0"/>
          <p:nvPr/>
        </p:nvPicPr>
        <p:blipFill>
          <a:blip r:embed="rId3">
            <a:alphaModFix/>
          </a:blip>
          <a:stretch>
            <a:fillRect/>
          </a:stretch>
        </p:blipFill>
        <p:spPr>
          <a:xfrm>
            <a:off x="5193371" y="2300421"/>
            <a:ext cx="2620824" cy="2580199"/>
          </a:xfrm>
          <a:prstGeom prst="rect">
            <a:avLst/>
          </a:prstGeom>
          <a:noFill/>
          <a:ln>
            <a:noFill/>
          </a:ln>
        </p:spPr>
      </p:pic>
      <p:pic>
        <p:nvPicPr>
          <p:cNvPr id="739" name="Shape 739"/>
          <p:cNvPicPr preferRelativeResize="0"/>
          <p:nvPr/>
        </p:nvPicPr>
        <p:blipFill>
          <a:blip r:embed="rId4">
            <a:alphaModFix/>
          </a:blip>
          <a:stretch>
            <a:fillRect/>
          </a:stretch>
        </p:blipFill>
        <p:spPr>
          <a:xfrm>
            <a:off x="1292749" y="2525299"/>
            <a:ext cx="2782149" cy="2438600"/>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3" name="Shape 743"/>
        <p:cNvGrpSpPr/>
        <p:nvPr/>
      </p:nvGrpSpPr>
      <p:grpSpPr>
        <a:xfrm>
          <a:off x="0" y="0"/>
          <a:ext cx="0" cy="0"/>
          <a:chOff x="0" y="0"/>
          <a:chExt cx="0" cy="0"/>
        </a:xfrm>
      </p:grpSpPr>
      <p:sp>
        <p:nvSpPr>
          <p:cNvPr id="744" name="Shape 744"/>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Užduotis 1</a:t>
            </a:r>
          </a:p>
        </p:txBody>
      </p:sp>
      <p:sp>
        <p:nvSpPr>
          <p:cNvPr id="745" name="Shape 745"/>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t>Aprašykite ir iškvieskite metodą, kuris išvestų bet kokį jūsų pasirinktą tekstą.</a:t>
            </a:r>
          </a:p>
        </p:txBody>
      </p:sp>
      <p:pic>
        <p:nvPicPr>
          <p:cNvPr id="746" name="Shape 746"/>
          <p:cNvPicPr preferRelativeResize="0"/>
          <p:nvPr/>
        </p:nvPicPr>
        <p:blipFill>
          <a:blip r:embed="rId3">
            <a:alphaModFix/>
          </a:blip>
          <a:stretch>
            <a:fillRect/>
          </a:stretch>
        </p:blipFill>
        <p:spPr>
          <a:xfrm>
            <a:off x="2821074" y="3150674"/>
            <a:ext cx="4331824" cy="344375"/>
          </a:xfrm>
          <a:prstGeom prst="rect">
            <a:avLst/>
          </a:prstGeom>
          <a:noFill/>
          <a:ln>
            <a:noFill/>
          </a:ln>
        </p:spPr>
      </p:pic>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0" name="Shape 750"/>
        <p:cNvGrpSpPr/>
        <p:nvPr/>
      </p:nvGrpSpPr>
      <p:grpSpPr>
        <a:xfrm>
          <a:off x="0" y="0"/>
          <a:ext cx="0" cy="0"/>
          <a:chOff x="0" y="0"/>
          <a:chExt cx="0" cy="0"/>
        </a:xfrm>
      </p:grpSpPr>
      <p:sp>
        <p:nvSpPr>
          <p:cNvPr id="751" name="Shape 751"/>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Užduotis 2</a:t>
            </a:r>
          </a:p>
        </p:txBody>
      </p:sp>
      <p:sp>
        <p:nvSpPr>
          <p:cNvPr id="752" name="Shape 752"/>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t>Parašykite metodą, kuris pasisveikintų su vartotoju.</a:t>
            </a:r>
          </a:p>
          <a:p>
            <a:pPr lvl="0">
              <a:spcBef>
                <a:spcPts val="0"/>
              </a:spcBef>
              <a:buNone/>
            </a:pPr>
            <a:r>
              <a:rPr lang="lt-LT"/>
              <a:t>Vartotojas turi įvesti savo vardą, amžių ir hobio pavadinimą.</a:t>
            </a:r>
          </a:p>
          <a:p>
            <a:pPr lvl="0">
              <a:spcBef>
                <a:spcPts val="0"/>
              </a:spcBef>
              <a:buNone/>
            </a:pPr>
            <a:r>
              <a:rPr lang="lt-LT"/>
              <a:t>Visi šie duomenys yra duodami metodui, kuris visą šią informaciją išveda formatuotai.</a:t>
            </a:r>
          </a:p>
        </p:txBody>
      </p:sp>
      <p:pic>
        <p:nvPicPr>
          <p:cNvPr id="753" name="Shape 753"/>
          <p:cNvPicPr preferRelativeResize="0"/>
          <p:nvPr/>
        </p:nvPicPr>
        <p:blipFill>
          <a:blip r:embed="rId3">
            <a:alphaModFix/>
          </a:blip>
          <a:stretch>
            <a:fillRect/>
          </a:stretch>
        </p:blipFill>
        <p:spPr>
          <a:xfrm>
            <a:off x="4565287" y="3059112"/>
            <a:ext cx="3133725" cy="1304925"/>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7" name="Shape 757"/>
        <p:cNvGrpSpPr/>
        <p:nvPr/>
      </p:nvGrpSpPr>
      <p:grpSpPr>
        <a:xfrm>
          <a:off x="0" y="0"/>
          <a:ext cx="0" cy="0"/>
          <a:chOff x="0" y="0"/>
          <a:chExt cx="0" cy="0"/>
        </a:xfrm>
      </p:grpSpPr>
      <p:sp>
        <p:nvSpPr>
          <p:cNvPr id="758" name="Shape 758"/>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int metodo pavyzdys 1</a:t>
            </a:r>
          </a:p>
        </p:txBody>
      </p:sp>
      <p:pic>
        <p:nvPicPr>
          <p:cNvPr id="759" name="Shape 759"/>
          <p:cNvPicPr preferRelativeResize="0"/>
          <p:nvPr/>
        </p:nvPicPr>
        <p:blipFill>
          <a:blip r:embed="rId3">
            <a:alphaModFix/>
          </a:blip>
          <a:stretch>
            <a:fillRect/>
          </a:stretch>
        </p:blipFill>
        <p:spPr>
          <a:xfrm>
            <a:off x="978400" y="1504257"/>
            <a:ext cx="3519596" cy="3493968"/>
          </a:xfrm>
          <a:prstGeom prst="rect">
            <a:avLst/>
          </a:prstGeom>
          <a:noFill/>
          <a:ln>
            <a:noFill/>
          </a:ln>
        </p:spPr>
      </p:pic>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3" name="Shape 763"/>
        <p:cNvGrpSpPr/>
        <p:nvPr/>
      </p:nvGrpSpPr>
      <p:grpSpPr>
        <a:xfrm>
          <a:off x="0" y="0"/>
          <a:ext cx="0" cy="0"/>
          <a:chOff x="0" y="0"/>
          <a:chExt cx="0" cy="0"/>
        </a:xfrm>
      </p:grpSpPr>
      <p:sp>
        <p:nvSpPr>
          <p:cNvPr id="764" name="Shape 764"/>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int metodo pavyzdys 2</a:t>
            </a:r>
          </a:p>
        </p:txBody>
      </p:sp>
      <p:pic>
        <p:nvPicPr>
          <p:cNvPr id="765" name="Shape 765"/>
          <p:cNvPicPr preferRelativeResize="0"/>
          <p:nvPr/>
        </p:nvPicPr>
        <p:blipFill>
          <a:blip r:embed="rId3">
            <a:alphaModFix/>
          </a:blip>
          <a:stretch>
            <a:fillRect/>
          </a:stretch>
        </p:blipFill>
        <p:spPr>
          <a:xfrm>
            <a:off x="957050" y="1511382"/>
            <a:ext cx="4079344" cy="3493967"/>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9" name="Shape 769"/>
        <p:cNvGrpSpPr/>
        <p:nvPr/>
      </p:nvGrpSpPr>
      <p:grpSpPr>
        <a:xfrm>
          <a:off x="0" y="0"/>
          <a:ext cx="0" cy="0"/>
          <a:chOff x="0" y="0"/>
          <a:chExt cx="0" cy="0"/>
        </a:xfrm>
      </p:grpSpPr>
      <p:sp>
        <p:nvSpPr>
          <p:cNvPr id="770" name="Shape 770"/>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int metodo pavyzdys 3</a:t>
            </a:r>
          </a:p>
        </p:txBody>
      </p:sp>
      <p:pic>
        <p:nvPicPr>
          <p:cNvPr id="771" name="Shape 771"/>
          <p:cNvPicPr preferRelativeResize="0"/>
          <p:nvPr/>
        </p:nvPicPr>
        <p:blipFill>
          <a:blip r:embed="rId3">
            <a:alphaModFix/>
          </a:blip>
          <a:stretch>
            <a:fillRect/>
          </a:stretch>
        </p:blipFill>
        <p:spPr>
          <a:xfrm>
            <a:off x="978400" y="1490007"/>
            <a:ext cx="4685275" cy="3493967"/>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5" name="Shape 775"/>
        <p:cNvGrpSpPr/>
        <p:nvPr/>
      </p:nvGrpSpPr>
      <p:grpSpPr>
        <a:xfrm>
          <a:off x="0" y="0"/>
          <a:ext cx="0" cy="0"/>
          <a:chOff x="0" y="0"/>
          <a:chExt cx="0" cy="0"/>
        </a:xfrm>
      </p:grpSpPr>
      <p:sp>
        <p:nvSpPr>
          <p:cNvPr id="776" name="Shape 776"/>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Užduotis</a:t>
            </a:r>
          </a:p>
        </p:txBody>
      </p:sp>
      <p:sp>
        <p:nvSpPr>
          <p:cNvPr id="777" name="Shape 777"/>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t>Leiskite vartotojui įvesti du sveikuosius skaičius į programą.</a:t>
            </a:r>
          </a:p>
          <a:p>
            <a:pPr lvl="0" rtl="0">
              <a:spcBef>
                <a:spcPts val="0"/>
              </a:spcBef>
              <a:buNone/>
            </a:pPr>
            <a:r>
              <a:rPr lang="lt-LT"/>
              <a:t>Sukurkite ir panaudokite šias funkcijas:</a:t>
            </a:r>
          </a:p>
          <a:p>
            <a:pPr indent="-228600" lvl="0" marL="457200" rtl="0">
              <a:spcBef>
                <a:spcPts val="0"/>
              </a:spcBef>
            </a:pPr>
            <a:r>
              <a:rPr lang="lt-LT"/>
              <a:t>Suma;</a:t>
            </a:r>
          </a:p>
          <a:p>
            <a:pPr indent="-228600" lvl="0" marL="457200" rtl="0">
              <a:spcBef>
                <a:spcPts val="0"/>
              </a:spcBef>
            </a:pPr>
            <a:r>
              <a:rPr lang="lt-LT"/>
              <a:t>Skirtumas;</a:t>
            </a:r>
          </a:p>
          <a:p>
            <a:pPr indent="-228600" lvl="0" marL="457200" rtl="0">
              <a:spcBef>
                <a:spcPts val="0"/>
              </a:spcBef>
            </a:pPr>
            <a:r>
              <a:rPr lang="lt-LT"/>
              <a:t>Sandauga;</a:t>
            </a:r>
          </a:p>
          <a:p>
            <a:pPr indent="-228600" lvl="0" marL="457200" rtl="0">
              <a:spcBef>
                <a:spcPts val="0"/>
              </a:spcBef>
            </a:pPr>
            <a:r>
              <a:rPr lang="lt-LT"/>
              <a:t>Dalmuo;</a:t>
            </a:r>
          </a:p>
        </p:txBody>
      </p:sp>
      <p:pic>
        <p:nvPicPr>
          <p:cNvPr id="778" name="Shape 778"/>
          <p:cNvPicPr preferRelativeResize="0"/>
          <p:nvPr/>
        </p:nvPicPr>
        <p:blipFill>
          <a:blip r:embed="rId3">
            <a:alphaModFix/>
          </a:blip>
          <a:stretch>
            <a:fillRect/>
          </a:stretch>
        </p:blipFill>
        <p:spPr>
          <a:xfrm>
            <a:off x="4965371" y="2956896"/>
            <a:ext cx="2375174" cy="1422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 name="Shape 153"/>
        <p:cNvGrpSpPr/>
        <p:nvPr/>
      </p:nvGrpSpPr>
      <p:grpSpPr>
        <a:xfrm>
          <a:off x="0" y="0"/>
          <a:ext cx="0" cy="0"/>
          <a:chOff x="0" y="0"/>
          <a:chExt cx="0" cy="0"/>
        </a:xfrm>
      </p:grpSpPr>
      <p:sp>
        <p:nvSpPr>
          <p:cNvPr id="154" name="Shape 154"/>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Kintamųjų pavadinimai</a:t>
            </a:r>
          </a:p>
        </p:txBody>
      </p:sp>
      <p:sp>
        <p:nvSpPr>
          <p:cNvPr id="155" name="Shape 155"/>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t>Yra šios taisyklės aprašant kintamojo pavadinimą:</a:t>
            </a:r>
          </a:p>
          <a:p>
            <a:pPr indent="-228600" lvl="0" marL="457200" rtl="0">
              <a:spcBef>
                <a:spcPts val="0"/>
              </a:spcBef>
            </a:pPr>
            <a:r>
              <a:rPr lang="lt-LT"/>
              <a:t>Pavadinime galima naudoti tik raides (mažąsias ir didžiąsias), skaičius ir apatinius brūkšniukus.</a:t>
            </a:r>
          </a:p>
          <a:p>
            <a:pPr indent="-228600" lvl="0" marL="457200">
              <a:spcBef>
                <a:spcPts val="0"/>
              </a:spcBef>
            </a:pPr>
            <a:r>
              <a:rPr lang="lt-LT"/>
              <a:t>Pavadinimas gali prasidėti tik apatiniu brūkšniuku arba raide.</a:t>
            </a:r>
          </a:p>
        </p:txBody>
      </p:sp>
      <p:pic>
        <p:nvPicPr>
          <p:cNvPr id="156" name="Shape 156"/>
          <p:cNvPicPr preferRelativeResize="0"/>
          <p:nvPr/>
        </p:nvPicPr>
        <p:blipFill>
          <a:blip r:embed="rId3">
            <a:alphaModFix/>
          </a:blip>
          <a:stretch>
            <a:fillRect/>
          </a:stretch>
        </p:blipFill>
        <p:spPr>
          <a:xfrm>
            <a:off x="4285112" y="3147500"/>
            <a:ext cx="3305175" cy="1562100"/>
          </a:xfrm>
          <a:prstGeom prst="rect">
            <a:avLst/>
          </a:prstGeom>
          <a:noFill/>
          <a:ln>
            <a:noFill/>
          </a:ln>
        </p:spPr>
      </p:pic>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2" name="Shape 782"/>
        <p:cNvGrpSpPr/>
        <p:nvPr/>
      </p:nvGrpSpPr>
      <p:grpSpPr>
        <a:xfrm>
          <a:off x="0" y="0"/>
          <a:ext cx="0" cy="0"/>
          <a:chOff x="0" y="0"/>
          <a:chExt cx="0" cy="0"/>
        </a:xfrm>
      </p:grpSpPr>
      <p:sp>
        <p:nvSpPr>
          <p:cNvPr id="783" name="Shape 783"/>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Reikšmių apkeitimas vietomis</a:t>
            </a:r>
          </a:p>
        </p:txBody>
      </p:sp>
      <p:sp>
        <p:nvSpPr>
          <p:cNvPr id="784" name="Shape 784"/>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t>Įsivaizduokite rankoje turit apelsiną, o draugas - obuolį.</a:t>
            </a:r>
          </a:p>
          <a:p>
            <a:pPr lvl="0" rtl="0">
              <a:spcBef>
                <a:spcPts val="0"/>
              </a:spcBef>
              <a:buNone/>
            </a:pPr>
            <a:r>
              <a:rPr lang="lt-LT"/>
              <a:t>Norite obuoliu ir apelsinu apsikeisti, tačiau vienu metu vienas gali laikyti tik vieną vaisių, kaip tai atliktumėte?</a:t>
            </a: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8" name="Shape 788"/>
        <p:cNvGrpSpPr/>
        <p:nvPr/>
      </p:nvGrpSpPr>
      <p:grpSpPr>
        <a:xfrm>
          <a:off x="0" y="0"/>
          <a:ext cx="0" cy="0"/>
          <a:chOff x="0" y="0"/>
          <a:chExt cx="0" cy="0"/>
        </a:xfrm>
      </p:grpSpPr>
      <p:sp>
        <p:nvSpPr>
          <p:cNvPr id="789" name="Shape 789"/>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Ar pasikeis kintamojo b reikšmė?</a:t>
            </a:r>
          </a:p>
        </p:txBody>
      </p:sp>
      <p:pic>
        <p:nvPicPr>
          <p:cNvPr id="790" name="Shape 790"/>
          <p:cNvPicPr preferRelativeResize="0"/>
          <p:nvPr/>
        </p:nvPicPr>
        <p:blipFill>
          <a:blip r:embed="rId3">
            <a:alphaModFix/>
          </a:blip>
          <a:stretch>
            <a:fillRect/>
          </a:stretch>
        </p:blipFill>
        <p:spPr>
          <a:xfrm>
            <a:off x="2324100" y="2249457"/>
            <a:ext cx="4495800" cy="1219199"/>
          </a:xfrm>
          <a:prstGeom prst="rect">
            <a:avLst/>
          </a:prstGeom>
          <a:noFill/>
          <a:ln>
            <a:noFill/>
          </a:ln>
        </p:spPr>
      </p:pic>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4" name="Shape 794"/>
        <p:cNvGrpSpPr/>
        <p:nvPr/>
      </p:nvGrpSpPr>
      <p:grpSpPr>
        <a:xfrm>
          <a:off x="0" y="0"/>
          <a:ext cx="0" cy="0"/>
          <a:chOff x="0" y="0"/>
          <a:chExt cx="0" cy="0"/>
        </a:xfrm>
      </p:grpSpPr>
      <p:sp>
        <p:nvSpPr>
          <p:cNvPr id="795" name="Shape 795"/>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Kintamojo perdavimas kaip reference</a:t>
            </a:r>
          </a:p>
        </p:txBody>
      </p:sp>
      <p:pic>
        <p:nvPicPr>
          <p:cNvPr id="796" name="Shape 796"/>
          <p:cNvPicPr preferRelativeResize="0"/>
          <p:nvPr/>
        </p:nvPicPr>
        <p:blipFill>
          <a:blip r:embed="rId3">
            <a:alphaModFix/>
          </a:blip>
          <a:stretch>
            <a:fillRect/>
          </a:stretch>
        </p:blipFill>
        <p:spPr>
          <a:xfrm>
            <a:off x="902200" y="1475757"/>
            <a:ext cx="5832086" cy="3493968"/>
          </a:xfrm>
          <a:prstGeom prst="rect">
            <a:avLst/>
          </a:prstGeom>
          <a:noFill/>
          <a:ln>
            <a:noFill/>
          </a:ln>
        </p:spPr>
      </p:pic>
      <p:pic>
        <p:nvPicPr>
          <p:cNvPr id="797" name="Shape 797"/>
          <p:cNvPicPr preferRelativeResize="0"/>
          <p:nvPr/>
        </p:nvPicPr>
        <p:blipFill>
          <a:blip r:embed="rId4">
            <a:alphaModFix/>
          </a:blip>
          <a:stretch>
            <a:fillRect/>
          </a:stretch>
        </p:blipFill>
        <p:spPr>
          <a:xfrm>
            <a:off x="5827397" y="3853250"/>
            <a:ext cx="2656524" cy="765300"/>
          </a:xfrm>
          <a:prstGeom prst="rect">
            <a:avLst/>
          </a:prstGeom>
          <a:noFill/>
          <a:ln>
            <a:noFill/>
          </a:ln>
        </p:spPr>
      </p:pic>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1" name="Shape 801"/>
        <p:cNvGrpSpPr/>
        <p:nvPr/>
      </p:nvGrpSpPr>
      <p:grpSpPr>
        <a:xfrm>
          <a:off x="0" y="0"/>
          <a:ext cx="0" cy="0"/>
          <a:chOff x="0" y="0"/>
          <a:chExt cx="0" cy="0"/>
        </a:xfrm>
      </p:grpSpPr>
      <p:sp>
        <p:nvSpPr>
          <p:cNvPr id="802" name="Shape 802"/>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Kelių kintamųjų reikšmių grąžinimas iš metodo</a:t>
            </a:r>
          </a:p>
        </p:txBody>
      </p:sp>
      <p:pic>
        <p:nvPicPr>
          <p:cNvPr id="803" name="Shape 803"/>
          <p:cNvPicPr preferRelativeResize="0"/>
          <p:nvPr/>
        </p:nvPicPr>
        <p:blipFill>
          <a:blip r:embed="rId3">
            <a:alphaModFix/>
          </a:blip>
          <a:stretch>
            <a:fillRect/>
          </a:stretch>
        </p:blipFill>
        <p:spPr>
          <a:xfrm>
            <a:off x="978400" y="1454382"/>
            <a:ext cx="5955127" cy="3493967"/>
          </a:xfrm>
          <a:prstGeom prst="rect">
            <a:avLst/>
          </a:prstGeom>
          <a:noFill/>
          <a:ln>
            <a:noFill/>
          </a:ln>
        </p:spPr>
      </p:pic>
      <p:pic>
        <p:nvPicPr>
          <p:cNvPr id="804" name="Shape 804"/>
          <p:cNvPicPr preferRelativeResize="0"/>
          <p:nvPr/>
        </p:nvPicPr>
        <p:blipFill>
          <a:blip r:embed="rId4">
            <a:alphaModFix/>
          </a:blip>
          <a:stretch>
            <a:fillRect/>
          </a:stretch>
        </p:blipFill>
        <p:spPr>
          <a:xfrm>
            <a:off x="5934249" y="1818074"/>
            <a:ext cx="2244949" cy="663424"/>
          </a:xfrm>
          <a:prstGeom prst="rect">
            <a:avLst/>
          </a:prstGeom>
          <a:noFill/>
          <a:ln>
            <a:noFill/>
          </a:ln>
        </p:spPr>
      </p:pic>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8" name="Shape 808"/>
        <p:cNvGrpSpPr/>
        <p:nvPr/>
      </p:nvGrpSpPr>
      <p:grpSpPr>
        <a:xfrm>
          <a:off x="0" y="0"/>
          <a:ext cx="0" cy="0"/>
          <a:chOff x="0" y="0"/>
          <a:chExt cx="0" cy="0"/>
        </a:xfrm>
      </p:grpSpPr>
      <p:sp>
        <p:nvSpPr>
          <p:cNvPr id="809" name="Shape 809"/>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Užduotis</a:t>
            </a:r>
          </a:p>
        </p:txBody>
      </p:sp>
      <p:sp>
        <p:nvSpPr>
          <p:cNvPr id="810" name="Shape 810"/>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t>Jei dar turite ankstesnių užduočių kodus, kiekvieną jų iškelkite į atskirą metodą. Jeigu neturite - sukurkite keletą metodų savo nuožiūra.</a:t>
            </a:r>
          </a:p>
          <a:p>
            <a:pPr lvl="0">
              <a:spcBef>
                <a:spcPts val="0"/>
              </a:spcBef>
              <a:buNone/>
            </a:pPr>
            <a:r>
              <a:rPr lang="lt-LT"/>
              <a:t>Padarykite meniu, kuriame būtų galima pasirinkti kurį metodą kviesti.</a:t>
            </a:r>
          </a:p>
          <a:p>
            <a:pPr lvl="0">
              <a:spcBef>
                <a:spcPts val="0"/>
              </a:spcBef>
              <a:buNone/>
            </a:pPr>
            <a:r>
              <a:rPr lang="lt-LT"/>
              <a:t>Iškvietus ir įvykdžius metodą, programa turi grįžti į tą patį meniu.</a:t>
            </a: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4" name="Shape 814"/>
        <p:cNvGrpSpPr/>
        <p:nvPr/>
      </p:nvGrpSpPr>
      <p:grpSpPr>
        <a:xfrm>
          <a:off x="0" y="0"/>
          <a:ext cx="0" cy="0"/>
          <a:chOff x="0" y="0"/>
          <a:chExt cx="0" cy="0"/>
        </a:xfrm>
      </p:grpSpPr>
      <p:sp>
        <p:nvSpPr>
          <p:cNvPr id="815" name="Shape 815"/>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Užduotis 3 - pažengusiems/individuali</a:t>
            </a:r>
          </a:p>
        </p:txBody>
      </p:sp>
      <p:sp>
        <p:nvSpPr>
          <p:cNvPr id="816" name="Shape 816"/>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t>Susigalvokite kokią programą norite per šią paskaitą sukurti ir sukurkite, jei reikia konsultuokitės su dėstytoja. Galima dirbti keliese.</a:t>
            </a: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0" name="Shape 820"/>
        <p:cNvGrpSpPr/>
        <p:nvPr/>
      </p:nvGrpSpPr>
      <p:grpSpPr>
        <a:xfrm>
          <a:off x="0" y="0"/>
          <a:ext cx="0" cy="0"/>
          <a:chOff x="0" y="0"/>
          <a:chExt cx="0" cy="0"/>
        </a:xfrm>
      </p:grpSpPr>
      <p:sp>
        <p:nvSpPr>
          <p:cNvPr id="821" name="Shape 821"/>
          <p:cNvSpPr txBox="1"/>
          <p:nvPr>
            <p:ph type="title"/>
          </p:nvPr>
        </p:nvSpPr>
        <p:spPr>
          <a:xfrm>
            <a:off x="624893" y="1656658"/>
            <a:ext cx="7886700" cy="1257300"/>
          </a:xfrm>
          <a:prstGeom prst="rect">
            <a:avLst/>
          </a:prstGeom>
        </p:spPr>
        <p:txBody>
          <a:bodyPr anchorCtr="0" anchor="ctr" bIns="91425" lIns="91425" rIns="91425" tIns="91425">
            <a:noAutofit/>
          </a:bodyPr>
          <a:lstStyle/>
          <a:p>
            <a:pPr lvl="0">
              <a:spcBef>
                <a:spcPts val="0"/>
              </a:spcBef>
              <a:buNone/>
            </a:pPr>
            <a:r>
              <a:rPr lang="lt-LT"/>
              <a:t>Masyvai</a:t>
            </a:r>
          </a:p>
        </p:txBody>
      </p:sp>
      <p:sp>
        <p:nvSpPr>
          <p:cNvPr id="822" name="Shape 822"/>
          <p:cNvSpPr txBox="1"/>
          <p:nvPr>
            <p:ph idx="1" type="body"/>
          </p:nvPr>
        </p:nvSpPr>
        <p:spPr>
          <a:xfrm>
            <a:off x="624893" y="3007750"/>
            <a:ext cx="7886700" cy="881100"/>
          </a:xfrm>
          <a:prstGeom prst="rect">
            <a:avLst/>
          </a:prstGeom>
        </p:spPr>
        <p:txBody>
          <a:bodyPr anchorCtr="0" anchor="t" bIns="91425" lIns="91425" rIns="91425" tIns="91425">
            <a:noAutofit/>
          </a:bodyPr>
          <a:lstStyle/>
          <a:p>
            <a:pPr lvl="0">
              <a:spcBef>
                <a:spcPts val="0"/>
              </a:spcBef>
              <a:buNone/>
            </a:pPr>
            <a:r>
              <a:rPr lang="lt-LT"/>
              <a:t>Arrays</a:t>
            </a: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6" name="Shape 826"/>
        <p:cNvGrpSpPr/>
        <p:nvPr/>
      </p:nvGrpSpPr>
      <p:grpSpPr>
        <a:xfrm>
          <a:off x="0" y="0"/>
          <a:ext cx="0" cy="0"/>
          <a:chOff x="0" y="0"/>
          <a:chExt cx="0" cy="0"/>
        </a:xfrm>
      </p:grpSpPr>
      <p:sp>
        <p:nvSpPr>
          <p:cNvPr id="827" name="Shape 827"/>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Apie masyvus</a:t>
            </a:r>
          </a:p>
        </p:txBody>
      </p:sp>
      <p:sp>
        <p:nvSpPr>
          <p:cNvPr id="828" name="Shape 828"/>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t>Masyvai skirti apjungti (ar sugrupuoti) kelis to pačio tipo kintamuosius į vieną vietą.</a:t>
            </a: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2" name="Shape 832"/>
        <p:cNvGrpSpPr/>
        <p:nvPr/>
      </p:nvGrpSpPr>
      <p:grpSpPr>
        <a:xfrm>
          <a:off x="0" y="0"/>
          <a:ext cx="0" cy="0"/>
          <a:chOff x="0" y="0"/>
          <a:chExt cx="0" cy="0"/>
        </a:xfrm>
      </p:grpSpPr>
      <p:sp>
        <p:nvSpPr>
          <p:cNvPr id="833" name="Shape 833"/>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Panaudojimo pavyzdžiai</a:t>
            </a:r>
          </a:p>
        </p:txBody>
      </p:sp>
      <p:sp>
        <p:nvSpPr>
          <p:cNvPr id="834" name="Shape 834"/>
          <p:cNvSpPr txBox="1"/>
          <p:nvPr>
            <p:ph idx="1" type="body"/>
          </p:nvPr>
        </p:nvSpPr>
        <p:spPr>
          <a:xfrm>
            <a:off x="902188" y="1508759"/>
            <a:ext cx="7338000" cy="3154800"/>
          </a:xfrm>
          <a:prstGeom prst="rect">
            <a:avLst/>
          </a:prstGeom>
        </p:spPr>
        <p:txBody>
          <a:bodyPr anchorCtr="0" anchor="t" bIns="91425" lIns="91425" rIns="91425" tIns="91425">
            <a:noAutofit/>
          </a:bodyPr>
          <a:lstStyle/>
          <a:p>
            <a:pPr indent="-228600" lvl="0" marL="457200" rtl="0">
              <a:spcBef>
                <a:spcPts val="0"/>
              </a:spcBef>
            </a:pPr>
            <a:r>
              <a:rPr lang="lt-LT"/>
              <a:t>Tarkime turime klasę, kurioje yra keli studentai ir mes norime saugoti visų vardus. Tai galime daryti saugant visų studentų duomenis į atskirus string kintamuosius, arba galime visus juos apjungti ir įdėti į vieną string masyvą.</a:t>
            </a:r>
          </a:p>
          <a:p>
            <a:pPr indent="-228600" lvl="0" marL="457200">
              <a:spcBef>
                <a:spcPts val="0"/>
              </a:spcBef>
            </a:pPr>
            <a:r>
              <a:rPr lang="lt-LT"/>
              <a:t>Tarkime turime kelių dienų temperatūrų matavimus. Mes galime šiuos duomenis saugoti į kelis skirtingus float arba double tipo kintamuosius, arba galime padaryti paprasčiau ir saugoti šiuos duomenis į vieną float/double tipo masyvą.</a:t>
            </a: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8" name="Shape 838"/>
        <p:cNvGrpSpPr/>
        <p:nvPr/>
      </p:nvGrpSpPr>
      <p:grpSpPr>
        <a:xfrm>
          <a:off x="0" y="0"/>
          <a:ext cx="0" cy="0"/>
          <a:chOff x="0" y="0"/>
          <a:chExt cx="0" cy="0"/>
        </a:xfrm>
      </p:grpSpPr>
      <p:sp>
        <p:nvSpPr>
          <p:cNvPr id="839" name="Shape 839"/>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Kuo gali būti naudingi masyvai?</a:t>
            </a:r>
          </a:p>
        </p:txBody>
      </p:sp>
      <p:sp>
        <p:nvSpPr>
          <p:cNvPr id="840" name="Shape 840"/>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t>Jeigu turite daug vienodų duomenų, norint atlikti skaičiavimus su visais duomenimis ir turint ne masyvą, tai padaryti gali būti sudėtinga. Turint šiuos duomenis po vienu pavadinimu, galima su šiais duomenimis atlikti įvairius skaičiaivmus greitai ir paprastai. Pavyzdžiui jeigu reiktų rasti vidurkį, tai reiktų aprašinėti visų kintamųjų sudėties veiksmą (n + n1 + n2…), jei norėtume turėti daugiau ar mažiau duomenų, tokį sudėties veiksmą tektų keisti rankiniu būdu. Turint masyvą būtų galima panaudoti paprastą ciklą, kuris praeitų nuo pradžios iki pabaigos ir viską sudėtų, nebereiktų rūpintis atitinkamu matematiniu veiksmu, pusę darbo eitų padaryti su ciklu.</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 name="Shape 160"/>
        <p:cNvGrpSpPr/>
        <p:nvPr/>
      </p:nvGrpSpPr>
      <p:grpSpPr>
        <a:xfrm>
          <a:off x="0" y="0"/>
          <a:ext cx="0" cy="0"/>
          <a:chOff x="0" y="0"/>
          <a:chExt cx="0" cy="0"/>
        </a:xfrm>
      </p:grpSpPr>
      <p:sp>
        <p:nvSpPr>
          <p:cNvPr id="161" name="Shape 161"/>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Užduotis</a:t>
            </a:r>
          </a:p>
        </p:txBody>
      </p:sp>
      <p:sp>
        <p:nvSpPr>
          <p:cNvPr id="162" name="Shape 162"/>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t>Susikurkite C# programą, kurioje aprašykite praeitos užduoties kintamuosius kode.</a:t>
            </a:r>
          </a:p>
          <a:p>
            <a:pPr indent="-317500" lvl="0" marL="457200" rtl="0">
              <a:spcBef>
                <a:spcPts val="0"/>
              </a:spcBef>
              <a:buSzPct val="100000"/>
            </a:pPr>
            <a:r>
              <a:rPr lang="lt-LT" sz="1400"/>
              <a:t>Vardas;</a:t>
            </a:r>
          </a:p>
          <a:p>
            <a:pPr indent="-317500" lvl="0" marL="457200" rtl="0">
              <a:spcBef>
                <a:spcPts val="0"/>
              </a:spcBef>
              <a:buSzPct val="100000"/>
            </a:pPr>
            <a:r>
              <a:rPr lang="lt-LT" sz="1400"/>
              <a:t>Pavardė;</a:t>
            </a:r>
          </a:p>
          <a:p>
            <a:pPr indent="-317500" lvl="0" marL="457200" rtl="0">
              <a:spcBef>
                <a:spcPts val="0"/>
              </a:spcBef>
              <a:buSzPct val="100000"/>
            </a:pPr>
            <a:r>
              <a:rPr lang="lt-LT" sz="1400"/>
              <a:t>Amžius;</a:t>
            </a:r>
          </a:p>
          <a:p>
            <a:pPr indent="-317500" lvl="0" marL="457200" rtl="0">
              <a:spcBef>
                <a:spcPts val="0"/>
              </a:spcBef>
              <a:buSzPct val="100000"/>
            </a:pPr>
            <a:r>
              <a:rPr lang="lt-LT" sz="1400"/>
              <a:t>Ūgis;</a:t>
            </a:r>
          </a:p>
          <a:p>
            <a:pPr indent="-317500" lvl="0" marL="457200" rtl="0">
              <a:spcBef>
                <a:spcPts val="0"/>
              </a:spcBef>
              <a:buSzPct val="100000"/>
            </a:pPr>
            <a:r>
              <a:rPr lang="lt-LT" sz="1400"/>
              <a:t>Svoris;</a:t>
            </a:r>
          </a:p>
          <a:p>
            <a:pPr indent="-317500" lvl="0" marL="457200" rtl="0">
              <a:spcBef>
                <a:spcPts val="0"/>
              </a:spcBef>
              <a:buSzPct val="100000"/>
            </a:pPr>
            <a:r>
              <a:rPr lang="lt-LT" sz="1400"/>
              <a:t>Aukštoji mokykla;</a:t>
            </a:r>
          </a:p>
          <a:p>
            <a:pPr indent="-317500" lvl="0" marL="457200" rtl="0">
              <a:spcBef>
                <a:spcPts val="0"/>
              </a:spcBef>
              <a:buSzPct val="100000"/>
            </a:pPr>
            <a:r>
              <a:rPr lang="lt-LT" sz="1400"/>
              <a:t>Akademinės grupės kodas;</a:t>
            </a:r>
          </a:p>
          <a:p>
            <a:pPr indent="-317500" lvl="0" marL="457200" rtl="0">
              <a:spcBef>
                <a:spcPts val="0"/>
              </a:spcBef>
              <a:buSzPct val="100000"/>
            </a:pPr>
            <a:r>
              <a:rPr lang="lt-LT" sz="1400"/>
              <a:t>Kursas;</a:t>
            </a:r>
          </a:p>
          <a:p>
            <a:pPr indent="-317500" lvl="0" marL="457200" rtl="0">
              <a:spcBef>
                <a:spcPts val="0"/>
              </a:spcBef>
              <a:buSzPct val="100000"/>
            </a:pPr>
            <a:r>
              <a:rPr lang="lt-LT" sz="1400"/>
              <a:t>Studijų programos pavadinimas;</a:t>
            </a:r>
          </a:p>
          <a:p>
            <a:pPr indent="-317500" lvl="0" marL="457200" rtl="0">
              <a:spcBef>
                <a:spcPts val="0"/>
              </a:spcBef>
              <a:buSzPct val="100000"/>
            </a:pPr>
            <a:r>
              <a:rPr lang="lt-LT" sz="1400"/>
              <a:t>Atsiskaitytų kreditų skaičius;</a:t>
            </a: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4" name="Shape 844"/>
        <p:cNvGrpSpPr/>
        <p:nvPr/>
      </p:nvGrpSpPr>
      <p:grpSpPr>
        <a:xfrm>
          <a:off x="0" y="0"/>
          <a:ext cx="0" cy="0"/>
          <a:chOff x="0" y="0"/>
          <a:chExt cx="0" cy="0"/>
        </a:xfrm>
      </p:grpSpPr>
      <p:sp>
        <p:nvSpPr>
          <p:cNvPr id="845" name="Shape 845"/>
          <p:cNvSpPr txBox="1"/>
          <p:nvPr>
            <p:ph type="title"/>
          </p:nvPr>
        </p:nvSpPr>
        <p:spPr>
          <a:xfrm>
            <a:off x="902188" y="213132"/>
            <a:ext cx="7338000" cy="1131600"/>
          </a:xfrm>
          <a:prstGeom prst="rect">
            <a:avLst/>
          </a:prstGeom>
        </p:spPr>
        <p:txBody>
          <a:bodyPr anchorCtr="0" anchor="ctr" bIns="91425" lIns="91425" rIns="91425" tIns="91425">
            <a:noAutofit/>
          </a:bodyPr>
          <a:lstStyle/>
          <a:p>
            <a:pPr lvl="0" rtl="0">
              <a:spcBef>
                <a:spcPts val="0"/>
              </a:spcBef>
              <a:buNone/>
            </a:pPr>
            <a:r>
              <a:rPr lang="lt-LT"/>
              <a:t>Kuo gali būti naudingi masyvai?</a:t>
            </a:r>
          </a:p>
        </p:txBody>
      </p:sp>
      <p:sp>
        <p:nvSpPr>
          <p:cNvPr id="846" name="Shape 846"/>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t>Turint programoje daug kintamųjų gali būti lengva susimaišyti ką kuris kintamasis reiškia ir užtikrinti, kad visi reikalingi veiksmai būtų atliekami su visais duomenimis. Turint masyvus ši bėda beveik išsisprendžia.</a:t>
            </a:r>
          </a:p>
          <a:p>
            <a:pPr lvl="0" rtl="0">
              <a:spcBef>
                <a:spcPts val="0"/>
              </a:spcBef>
              <a:buNone/>
            </a:pPr>
            <a:r>
              <a:rPr lang="lt-LT"/>
              <a:t>Turint daug kintamųjų gali būti sunku atsiminti jų visų pavadinimus, kad panaudoti programoje, arba reikia vis pasižiūrėti į jų deklaracijas, kad prisiminti jų pavadinimus. Turint masyvą jis turi visus reikiamus duomenis, tačiau ne daug skirtingų pavadinimų kiekvienam duomeniui atskirai, o visiems vieną bendrą pavadinimą.</a:t>
            </a: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0" name="Shape 850"/>
        <p:cNvGrpSpPr/>
        <p:nvPr/>
      </p:nvGrpSpPr>
      <p:grpSpPr>
        <a:xfrm>
          <a:off x="0" y="0"/>
          <a:ext cx="0" cy="0"/>
          <a:chOff x="0" y="0"/>
          <a:chExt cx="0" cy="0"/>
        </a:xfrm>
      </p:grpSpPr>
      <p:sp>
        <p:nvSpPr>
          <p:cNvPr id="851" name="Shape 851"/>
          <p:cNvSpPr txBox="1"/>
          <p:nvPr>
            <p:ph type="title"/>
          </p:nvPr>
        </p:nvSpPr>
        <p:spPr>
          <a:xfrm>
            <a:off x="902188" y="213132"/>
            <a:ext cx="7338000" cy="1131600"/>
          </a:xfrm>
          <a:prstGeom prst="rect">
            <a:avLst/>
          </a:prstGeom>
        </p:spPr>
        <p:txBody>
          <a:bodyPr anchorCtr="0" anchor="ctr" bIns="91425" lIns="91425" rIns="91425" tIns="91425">
            <a:noAutofit/>
          </a:bodyPr>
          <a:lstStyle/>
          <a:p>
            <a:pPr lvl="0" rtl="0">
              <a:spcBef>
                <a:spcPts val="0"/>
              </a:spcBef>
              <a:buNone/>
            </a:pPr>
            <a:r>
              <a:rPr lang="lt-LT"/>
              <a:t>Kuo gali būti naudingi masyvai?</a:t>
            </a:r>
          </a:p>
        </p:txBody>
      </p:sp>
      <p:sp>
        <p:nvSpPr>
          <p:cNvPr id="852" name="Shape 852"/>
          <p:cNvSpPr txBox="1"/>
          <p:nvPr>
            <p:ph idx="1" type="body"/>
          </p:nvPr>
        </p:nvSpPr>
        <p:spPr>
          <a:xfrm>
            <a:off x="902188" y="1508759"/>
            <a:ext cx="7338000" cy="3154800"/>
          </a:xfrm>
          <a:prstGeom prst="rect">
            <a:avLst/>
          </a:prstGeom>
        </p:spPr>
        <p:txBody>
          <a:bodyPr anchorCtr="0" anchor="t" bIns="91425" lIns="91425" rIns="91425" tIns="91425">
            <a:noAutofit/>
          </a:bodyPr>
          <a:lstStyle/>
          <a:p>
            <a:pPr lvl="0" rtl="0">
              <a:spcBef>
                <a:spcPts val="0"/>
              </a:spcBef>
              <a:buNone/>
            </a:pPr>
            <a:r>
              <a:rPr lang="lt-LT"/>
              <a:t>Programa kai kuriais atvejais gali dirbti greičiau su masyvu, nei su kintamaisiais. Jei reikia atlikti veiksmus su kintamaisiais, tuomet programa juos turi pasiekti skirtingose operatyviosios atminties vietose, masyvuose duomenys saugomi blokais iš eilės, todėl pasiekti sekančius duomenis tampa paprasčiau.</a:t>
            </a: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6" name="Shape 856"/>
        <p:cNvGrpSpPr/>
        <p:nvPr/>
      </p:nvGrpSpPr>
      <p:grpSpPr>
        <a:xfrm>
          <a:off x="0" y="0"/>
          <a:ext cx="0" cy="0"/>
          <a:chOff x="0" y="0"/>
          <a:chExt cx="0" cy="0"/>
        </a:xfrm>
      </p:grpSpPr>
      <p:sp>
        <p:nvSpPr>
          <p:cNvPr id="857" name="Shape 857"/>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Indeksavimas</a:t>
            </a:r>
          </a:p>
        </p:txBody>
      </p:sp>
      <p:pic>
        <p:nvPicPr>
          <p:cNvPr id="858" name="Shape 858"/>
          <p:cNvPicPr preferRelativeResize="0"/>
          <p:nvPr/>
        </p:nvPicPr>
        <p:blipFill>
          <a:blip r:embed="rId3">
            <a:alphaModFix/>
          </a:blip>
          <a:stretch>
            <a:fillRect/>
          </a:stretch>
        </p:blipFill>
        <p:spPr>
          <a:xfrm>
            <a:off x="1357300" y="2647957"/>
            <a:ext cx="6429375" cy="609600"/>
          </a:xfrm>
          <a:prstGeom prst="rect">
            <a:avLst/>
          </a:prstGeom>
          <a:noFill/>
          <a:ln>
            <a:noFill/>
          </a:ln>
        </p:spPr>
      </p:pic>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2" name="Shape 862"/>
        <p:cNvGrpSpPr/>
        <p:nvPr/>
      </p:nvGrpSpPr>
      <p:grpSpPr>
        <a:xfrm>
          <a:off x="0" y="0"/>
          <a:ext cx="0" cy="0"/>
          <a:chOff x="0" y="0"/>
          <a:chExt cx="0" cy="0"/>
        </a:xfrm>
      </p:grpSpPr>
      <p:sp>
        <p:nvSpPr>
          <p:cNvPr id="863" name="Shape 863"/>
          <p:cNvSpPr txBox="1"/>
          <p:nvPr>
            <p:ph type="title"/>
          </p:nvPr>
        </p:nvSpPr>
        <p:spPr>
          <a:xfrm>
            <a:off x="902188" y="213132"/>
            <a:ext cx="7338000" cy="1131600"/>
          </a:xfrm>
          <a:prstGeom prst="rect">
            <a:avLst/>
          </a:prstGeom>
        </p:spPr>
        <p:txBody>
          <a:bodyPr anchorCtr="0" anchor="ctr" bIns="91425" lIns="91425" rIns="91425" tIns="91425">
            <a:noAutofit/>
          </a:bodyPr>
          <a:lstStyle/>
          <a:p>
            <a:pPr lvl="0" rtl="0">
              <a:spcBef>
                <a:spcPts val="0"/>
              </a:spcBef>
              <a:buNone/>
            </a:pPr>
            <a:r>
              <a:rPr lang="lt-LT"/>
              <a:t>Duomenų pasiekiamumas per indeksus</a:t>
            </a:r>
          </a:p>
        </p:txBody>
      </p:sp>
      <p:sp>
        <p:nvSpPr>
          <p:cNvPr id="864" name="Shape 864"/>
          <p:cNvSpPr txBox="1"/>
          <p:nvPr>
            <p:ph idx="1" type="body"/>
          </p:nvPr>
        </p:nvSpPr>
        <p:spPr>
          <a:xfrm>
            <a:off x="902188" y="1508759"/>
            <a:ext cx="7338000" cy="3154800"/>
          </a:xfrm>
          <a:prstGeom prst="rect">
            <a:avLst/>
          </a:prstGeom>
        </p:spPr>
        <p:txBody>
          <a:bodyPr anchorCtr="0" anchor="t" bIns="91425" lIns="91425" rIns="91425" tIns="91425">
            <a:noAutofit/>
          </a:bodyPr>
          <a:lstStyle/>
          <a:p>
            <a:pPr lvl="0" rtl="0">
              <a:spcBef>
                <a:spcPts val="0"/>
              </a:spcBef>
              <a:buNone/>
            </a:pPr>
            <a:r>
              <a:rPr lang="lt-LT"/>
              <a:t>masyvoPavadinimas[indeksas] = reikšmė</a:t>
            </a:r>
          </a:p>
        </p:txBody>
      </p:sp>
      <p:pic>
        <p:nvPicPr>
          <p:cNvPr id="865" name="Shape 865"/>
          <p:cNvPicPr preferRelativeResize="0"/>
          <p:nvPr/>
        </p:nvPicPr>
        <p:blipFill>
          <a:blip r:embed="rId3">
            <a:alphaModFix/>
          </a:blip>
          <a:stretch>
            <a:fillRect/>
          </a:stretch>
        </p:blipFill>
        <p:spPr>
          <a:xfrm>
            <a:off x="1357312" y="3029225"/>
            <a:ext cx="6429375" cy="609600"/>
          </a:xfrm>
          <a:prstGeom prst="rect">
            <a:avLst/>
          </a:prstGeom>
          <a:noFill/>
          <a:ln>
            <a:noFill/>
          </a:ln>
        </p:spPr>
      </p:pic>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9" name="Shape 869"/>
        <p:cNvGrpSpPr/>
        <p:nvPr/>
      </p:nvGrpSpPr>
      <p:grpSpPr>
        <a:xfrm>
          <a:off x="0" y="0"/>
          <a:ext cx="0" cy="0"/>
          <a:chOff x="0" y="0"/>
          <a:chExt cx="0" cy="0"/>
        </a:xfrm>
      </p:grpSpPr>
      <p:sp>
        <p:nvSpPr>
          <p:cNvPr id="870" name="Shape 870"/>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Užduotis žodžiu</a:t>
            </a:r>
          </a:p>
        </p:txBody>
      </p:sp>
      <p:sp>
        <p:nvSpPr>
          <p:cNvPr id="871" name="Shape 871"/>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t>MasyvoPavadinimas[3] = ???</a:t>
            </a:r>
          </a:p>
          <a:p>
            <a:pPr lvl="0">
              <a:spcBef>
                <a:spcPts val="0"/>
              </a:spcBef>
              <a:buNone/>
            </a:pPr>
            <a:r>
              <a:rPr lang="lt-LT"/>
              <a:t>MasyvoPavadinimas[???] = 14</a:t>
            </a:r>
          </a:p>
          <a:p>
            <a:pPr lvl="0">
              <a:spcBef>
                <a:spcPts val="0"/>
              </a:spcBef>
              <a:buNone/>
            </a:pPr>
            <a:r>
              <a:rPr lang="lt-LT"/>
              <a:t>MasyvoPavadinimas[???] = 39</a:t>
            </a:r>
          </a:p>
          <a:p>
            <a:pPr lvl="0">
              <a:spcBef>
                <a:spcPts val="0"/>
              </a:spcBef>
              <a:buNone/>
            </a:pPr>
            <a:r>
              <a:rPr lang="lt-LT"/>
              <a:t>MasyvoPavadinimas[8] = ???</a:t>
            </a:r>
          </a:p>
          <a:p>
            <a:pPr lvl="0">
              <a:spcBef>
                <a:spcPts val="0"/>
              </a:spcBef>
              <a:buNone/>
            </a:pPr>
            <a:r>
              <a:rPr lang="lt-LT"/>
              <a:t>MasyvoPavadinimas[4] = ???</a:t>
            </a:r>
          </a:p>
        </p:txBody>
      </p:sp>
      <p:pic>
        <p:nvPicPr>
          <p:cNvPr id="872" name="Shape 872"/>
          <p:cNvPicPr preferRelativeResize="0"/>
          <p:nvPr/>
        </p:nvPicPr>
        <p:blipFill>
          <a:blip r:embed="rId3">
            <a:alphaModFix/>
          </a:blip>
          <a:stretch>
            <a:fillRect/>
          </a:stretch>
        </p:blipFill>
        <p:spPr>
          <a:xfrm>
            <a:off x="1357300" y="3898325"/>
            <a:ext cx="6429375" cy="609600"/>
          </a:xfrm>
          <a:prstGeom prst="rect">
            <a:avLst/>
          </a:prstGeom>
          <a:noFill/>
          <a:ln>
            <a:noFill/>
          </a:ln>
        </p:spPr>
      </p:pic>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6" name="Shape 876"/>
        <p:cNvGrpSpPr/>
        <p:nvPr/>
      </p:nvGrpSpPr>
      <p:grpSpPr>
        <a:xfrm>
          <a:off x="0" y="0"/>
          <a:ext cx="0" cy="0"/>
          <a:chOff x="0" y="0"/>
          <a:chExt cx="0" cy="0"/>
        </a:xfrm>
      </p:grpSpPr>
      <p:sp>
        <p:nvSpPr>
          <p:cNvPr id="877" name="Shape 877"/>
          <p:cNvSpPr txBox="1"/>
          <p:nvPr>
            <p:ph type="title"/>
          </p:nvPr>
        </p:nvSpPr>
        <p:spPr>
          <a:xfrm>
            <a:off x="902188" y="213132"/>
            <a:ext cx="7338000" cy="1131600"/>
          </a:xfrm>
          <a:prstGeom prst="rect">
            <a:avLst/>
          </a:prstGeom>
        </p:spPr>
        <p:txBody>
          <a:bodyPr anchorCtr="0" anchor="ctr" bIns="91425" lIns="91425" rIns="91425" tIns="91425">
            <a:noAutofit/>
          </a:bodyPr>
          <a:lstStyle/>
          <a:p>
            <a:pPr lvl="0" rtl="0">
              <a:spcBef>
                <a:spcPts val="0"/>
              </a:spcBef>
              <a:buNone/>
            </a:pPr>
            <a:r>
              <a:rPr lang="lt-LT"/>
              <a:t>Užduotis žodžiu</a:t>
            </a:r>
          </a:p>
        </p:txBody>
      </p:sp>
      <p:sp>
        <p:nvSpPr>
          <p:cNvPr id="878" name="Shape 878"/>
          <p:cNvSpPr txBox="1"/>
          <p:nvPr>
            <p:ph idx="1" type="body"/>
          </p:nvPr>
        </p:nvSpPr>
        <p:spPr>
          <a:xfrm>
            <a:off x="902188" y="1508759"/>
            <a:ext cx="7338000" cy="3154800"/>
          </a:xfrm>
          <a:prstGeom prst="rect">
            <a:avLst/>
          </a:prstGeom>
        </p:spPr>
        <p:txBody>
          <a:bodyPr anchorCtr="0" anchor="t" bIns="91425" lIns="91425" rIns="91425" tIns="91425">
            <a:noAutofit/>
          </a:bodyPr>
          <a:lstStyle/>
          <a:p>
            <a:pPr lvl="0" rtl="0">
              <a:spcBef>
                <a:spcPts val="0"/>
              </a:spcBef>
              <a:buNone/>
            </a:pPr>
            <a:r>
              <a:rPr lang="lt-LT"/>
              <a:t>MasyvoPavadinimas[???] = 72</a:t>
            </a:r>
          </a:p>
          <a:p>
            <a:pPr lvl="0" rtl="0">
              <a:spcBef>
                <a:spcPts val="0"/>
              </a:spcBef>
              <a:buNone/>
            </a:pPr>
            <a:r>
              <a:rPr lang="lt-LT"/>
              <a:t>MasyvoPavadinimas[2] = ???</a:t>
            </a:r>
          </a:p>
          <a:p>
            <a:pPr lvl="0" rtl="0">
              <a:spcBef>
                <a:spcPts val="0"/>
              </a:spcBef>
              <a:buNone/>
            </a:pPr>
            <a:r>
              <a:rPr lang="lt-LT"/>
              <a:t>MasyvoPavadinimas[???] = 82</a:t>
            </a:r>
          </a:p>
          <a:p>
            <a:pPr lvl="0">
              <a:spcBef>
                <a:spcPts val="0"/>
              </a:spcBef>
              <a:buNone/>
            </a:pPr>
            <a:r>
              <a:rPr lang="lt-LT"/>
              <a:t>MasyvoPavadinimas[7] = ???</a:t>
            </a:r>
          </a:p>
          <a:p>
            <a:pPr lvl="0" rtl="0">
              <a:spcBef>
                <a:spcPts val="0"/>
              </a:spcBef>
              <a:buNone/>
            </a:pPr>
            <a:r>
              <a:rPr lang="lt-LT"/>
              <a:t>MasyvoPavadinimas[???] = 78</a:t>
            </a:r>
          </a:p>
        </p:txBody>
      </p:sp>
      <p:pic>
        <p:nvPicPr>
          <p:cNvPr id="879" name="Shape 879"/>
          <p:cNvPicPr preferRelativeResize="0"/>
          <p:nvPr/>
        </p:nvPicPr>
        <p:blipFill>
          <a:blip r:embed="rId3">
            <a:alphaModFix/>
          </a:blip>
          <a:stretch>
            <a:fillRect/>
          </a:stretch>
        </p:blipFill>
        <p:spPr>
          <a:xfrm>
            <a:off x="1357300" y="3898325"/>
            <a:ext cx="6429375" cy="609600"/>
          </a:xfrm>
          <a:prstGeom prst="rect">
            <a:avLst/>
          </a:prstGeom>
          <a:noFill/>
          <a:ln>
            <a:noFill/>
          </a:ln>
        </p:spPr>
      </p:pic>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3" name="Shape 883"/>
        <p:cNvGrpSpPr/>
        <p:nvPr/>
      </p:nvGrpSpPr>
      <p:grpSpPr>
        <a:xfrm>
          <a:off x="0" y="0"/>
          <a:ext cx="0" cy="0"/>
          <a:chOff x="0" y="0"/>
          <a:chExt cx="0" cy="0"/>
        </a:xfrm>
      </p:grpSpPr>
      <p:sp>
        <p:nvSpPr>
          <p:cNvPr id="884" name="Shape 884"/>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Sintaksė</a:t>
            </a:r>
          </a:p>
        </p:txBody>
      </p:sp>
      <p:sp>
        <p:nvSpPr>
          <p:cNvPr id="885" name="Shape 885"/>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latin typeface="Courier New"/>
                <a:ea typeface="Courier New"/>
                <a:cs typeface="Courier New"/>
                <a:sym typeface="Courier New"/>
              </a:rPr>
              <a:t>&lt;tipas&gt;[] &lt;pavadinimas&gt; = { &lt;duomenys&gt; };</a:t>
            </a:r>
          </a:p>
          <a:p>
            <a:pPr lvl="0">
              <a:spcBef>
                <a:spcPts val="0"/>
              </a:spcBef>
              <a:buNone/>
            </a:pPr>
            <a:r>
              <a:t/>
            </a:r>
            <a:endParaRPr>
              <a:latin typeface="Courier New"/>
              <a:ea typeface="Courier New"/>
              <a:cs typeface="Courier New"/>
              <a:sym typeface="Courier New"/>
            </a:endParaRPr>
          </a:p>
          <a:p>
            <a:pPr lvl="0">
              <a:spcBef>
                <a:spcPts val="0"/>
              </a:spcBef>
              <a:buNone/>
            </a:pPr>
            <a:r>
              <a:rPr lang="lt-LT">
                <a:latin typeface="Courier New"/>
                <a:ea typeface="Courier New"/>
                <a:cs typeface="Courier New"/>
                <a:sym typeface="Courier New"/>
              </a:rPr>
              <a:t>&lt;tipas&gt;[] &lt;pavadinimas&gt; = new &lt;tipas&gt;[&lt;dydis&gt;];</a:t>
            </a: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9" name="Shape 889"/>
        <p:cNvGrpSpPr/>
        <p:nvPr/>
      </p:nvGrpSpPr>
      <p:grpSpPr>
        <a:xfrm>
          <a:off x="0" y="0"/>
          <a:ext cx="0" cy="0"/>
          <a:chOff x="0" y="0"/>
          <a:chExt cx="0" cy="0"/>
        </a:xfrm>
      </p:grpSpPr>
      <p:sp>
        <p:nvSpPr>
          <p:cNvPr id="890" name="Shape 890"/>
          <p:cNvSpPr txBox="1"/>
          <p:nvPr>
            <p:ph type="title"/>
          </p:nvPr>
        </p:nvSpPr>
        <p:spPr>
          <a:xfrm>
            <a:off x="902188" y="213132"/>
            <a:ext cx="7338000" cy="1131600"/>
          </a:xfrm>
          <a:prstGeom prst="rect">
            <a:avLst/>
          </a:prstGeom>
        </p:spPr>
        <p:txBody>
          <a:bodyPr anchorCtr="0" anchor="ctr" bIns="91425" lIns="91425" rIns="91425" tIns="91425">
            <a:noAutofit/>
          </a:bodyPr>
          <a:lstStyle/>
          <a:p>
            <a:pPr lvl="0" rtl="0">
              <a:spcBef>
                <a:spcPts val="0"/>
              </a:spcBef>
              <a:buNone/>
            </a:pPr>
            <a:r>
              <a:rPr lang="lt-LT"/>
              <a:t>Pavyzdys 1</a:t>
            </a:r>
          </a:p>
        </p:txBody>
      </p:sp>
      <p:pic>
        <p:nvPicPr>
          <p:cNvPr id="891" name="Shape 891"/>
          <p:cNvPicPr preferRelativeResize="0"/>
          <p:nvPr/>
        </p:nvPicPr>
        <p:blipFill>
          <a:blip r:embed="rId3">
            <a:alphaModFix/>
          </a:blip>
          <a:stretch>
            <a:fillRect/>
          </a:stretch>
        </p:blipFill>
        <p:spPr>
          <a:xfrm>
            <a:off x="2533650" y="2442457"/>
            <a:ext cx="4076700" cy="1162049"/>
          </a:xfrm>
          <a:prstGeom prst="rect">
            <a:avLst/>
          </a:prstGeom>
          <a:noFill/>
          <a:ln>
            <a:noFill/>
          </a:ln>
        </p:spPr>
      </p:pic>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5" name="Shape 895"/>
        <p:cNvGrpSpPr/>
        <p:nvPr/>
      </p:nvGrpSpPr>
      <p:grpSpPr>
        <a:xfrm>
          <a:off x="0" y="0"/>
          <a:ext cx="0" cy="0"/>
          <a:chOff x="0" y="0"/>
          <a:chExt cx="0" cy="0"/>
        </a:xfrm>
      </p:grpSpPr>
      <p:sp>
        <p:nvSpPr>
          <p:cNvPr id="896" name="Shape 896"/>
          <p:cNvSpPr txBox="1"/>
          <p:nvPr>
            <p:ph type="title"/>
          </p:nvPr>
        </p:nvSpPr>
        <p:spPr>
          <a:xfrm>
            <a:off x="902188" y="213132"/>
            <a:ext cx="7338000" cy="1131600"/>
          </a:xfrm>
          <a:prstGeom prst="rect">
            <a:avLst/>
          </a:prstGeom>
        </p:spPr>
        <p:txBody>
          <a:bodyPr anchorCtr="0" anchor="ctr" bIns="91425" lIns="91425" rIns="91425" tIns="91425">
            <a:noAutofit/>
          </a:bodyPr>
          <a:lstStyle/>
          <a:p>
            <a:pPr lvl="0" rtl="0">
              <a:spcBef>
                <a:spcPts val="0"/>
              </a:spcBef>
              <a:buNone/>
            </a:pPr>
            <a:r>
              <a:rPr lang="lt-LT"/>
              <a:t>Pavyzdys 2</a:t>
            </a:r>
          </a:p>
        </p:txBody>
      </p:sp>
      <p:pic>
        <p:nvPicPr>
          <p:cNvPr id="897" name="Shape 897"/>
          <p:cNvPicPr preferRelativeResize="0"/>
          <p:nvPr/>
        </p:nvPicPr>
        <p:blipFill>
          <a:blip r:embed="rId3">
            <a:alphaModFix/>
          </a:blip>
          <a:stretch>
            <a:fillRect/>
          </a:stretch>
        </p:blipFill>
        <p:spPr>
          <a:xfrm>
            <a:off x="2405050" y="2475257"/>
            <a:ext cx="4333875" cy="1028699"/>
          </a:xfrm>
          <a:prstGeom prst="rect">
            <a:avLst/>
          </a:prstGeom>
          <a:noFill/>
          <a:ln>
            <a:noFill/>
          </a:ln>
        </p:spPr>
      </p:pic>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1" name="Shape 901"/>
        <p:cNvGrpSpPr/>
        <p:nvPr/>
      </p:nvGrpSpPr>
      <p:grpSpPr>
        <a:xfrm>
          <a:off x="0" y="0"/>
          <a:ext cx="0" cy="0"/>
          <a:chOff x="0" y="0"/>
          <a:chExt cx="0" cy="0"/>
        </a:xfrm>
      </p:grpSpPr>
      <p:sp>
        <p:nvSpPr>
          <p:cNvPr id="902" name="Shape 902"/>
          <p:cNvSpPr txBox="1"/>
          <p:nvPr>
            <p:ph type="title"/>
          </p:nvPr>
        </p:nvSpPr>
        <p:spPr>
          <a:xfrm>
            <a:off x="902188" y="213132"/>
            <a:ext cx="7338000" cy="1131600"/>
          </a:xfrm>
          <a:prstGeom prst="rect">
            <a:avLst/>
          </a:prstGeom>
        </p:spPr>
        <p:txBody>
          <a:bodyPr anchorCtr="0" anchor="ctr" bIns="91425" lIns="91425" rIns="91425" tIns="91425">
            <a:noAutofit/>
          </a:bodyPr>
          <a:lstStyle/>
          <a:p>
            <a:pPr lvl="0" rtl="0">
              <a:spcBef>
                <a:spcPts val="0"/>
              </a:spcBef>
              <a:buNone/>
            </a:pPr>
            <a:r>
              <a:rPr lang="lt-LT"/>
              <a:t>Pavyzdys 3</a:t>
            </a:r>
          </a:p>
        </p:txBody>
      </p:sp>
      <p:pic>
        <p:nvPicPr>
          <p:cNvPr id="903" name="Shape 903"/>
          <p:cNvPicPr preferRelativeResize="0"/>
          <p:nvPr/>
        </p:nvPicPr>
        <p:blipFill>
          <a:blip r:embed="rId3">
            <a:alphaModFix/>
          </a:blip>
          <a:stretch>
            <a:fillRect/>
          </a:stretch>
        </p:blipFill>
        <p:spPr>
          <a:xfrm>
            <a:off x="3018625" y="2074182"/>
            <a:ext cx="3105150" cy="19811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6" name="Shape 166"/>
        <p:cNvGrpSpPr/>
        <p:nvPr/>
      </p:nvGrpSpPr>
      <p:grpSpPr>
        <a:xfrm>
          <a:off x="0" y="0"/>
          <a:ext cx="0" cy="0"/>
          <a:chOff x="0" y="0"/>
          <a:chExt cx="0" cy="0"/>
        </a:xfrm>
      </p:grpSpPr>
      <p:sp>
        <p:nvSpPr>
          <p:cNvPr id="167" name="Shape 167"/>
          <p:cNvSpPr txBox="1"/>
          <p:nvPr>
            <p:ph type="title"/>
          </p:nvPr>
        </p:nvSpPr>
        <p:spPr>
          <a:xfrm>
            <a:off x="624893" y="1656658"/>
            <a:ext cx="7886700" cy="1257300"/>
          </a:xfrm>
          <a:prstGeom prst="rect">
            <a:avLst/>
          </a:prstGeom>
        </p:spPr>
        <p:txBody>
          <a:bodyPr anchorCtr="0" anchor="ctr" bIns="91425" lIns="91425" rIns="91425" tIns="91425">
            <a:noAutofit/>
          </a:bodyPr>
          <a:lstStyle/>
          <a:p>
            <a:pPr lvl="0">
              <a:spcBef>
                <a:spcPts val="0"/>
              </a:spcBef>
              <a:buNone/>
            </a:pPr>
            <a:r>
              <a:rPr lang="lt-LT"/>
              <a:t>Informacijos išvedimas į konsolę</a:t>
            </a:r>
          </a:p>
        </p:txBody>
      </p:sp>
      <p:sp>
        <p:nvSpPr>
          <p:cNvPr id="168" name="Shape 168"/>
          <p:cNvSpPr txBox="1"/>
          <p:nvPr>
            <p:ph idx="1" type="body"/>
          </p:nvPr>
        </p:nvSpPr>
        <p:spPr>
          <a:xfrm>
            <a:off x="624893" y="3007750"/>
            <a:ext cx="7886700" cy="881100"/>
          </a:xfrm>
          <a:prstGeom prst="rect">
            <a:avLst/>
          </a:prstGeom>
        </p:spPr>
        <p:txBody>
          <a:bodyPr anchorCtr="0" anchor="t" bIns="91425" lIns="91425" rIns="91425" tIns="91425">
            <a:noAutofit/>
          </a:bodyPr>
          <a:lstStyle/>
          <a:p>
            <a:pPr lvl="0">
              <a:spcBef>
                <a:spcPts val="0"/>
              </a:spcBef>
              <a:buNone/>
            </a:pPr>
            <a:r>
              <a:rPr lang="lt-LT"/>
              <a:t>Console.Write(); ir Console.WriteLine();</a:t>
            </a: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7" name="Shape 907"/>
        <p:cNvGrpSpPr/>
        <p:nvPr/>
      </p:nvGrpSpPr>
      <p:grpSpPr>
        <a:xfrm>
          <a:off x="0" y="0"/>
          <a:ext cx="0" cy="0"/>
          <a:chOff x="0" y="0"/>
          <a:chExt cx="0" cy="0"/>
        </a:xfrm>
      </p:grpSpPr>
      <p:sp>
        <p:nvSpPr>
          <p:cNvPr id="908" name="Shape 908"/>
          <p:cNvSpPr txBox="1"/>
          <p:nvPr>
            <p:ph type="title"/>
          </p:nvPr>
        </p:nvSpPr>
        <p:spPr>
          <a:xfrm>
            <a:off x="902188" y="213132"/>
            <a:ext cx="7338000" cy="1131600"/>
          </a:xfrm>
          <a:prstGeom prst="rect">
            <a:avLst/>
          </a:prstGeom>
        </p:spPr>
        <p:txBody>
          <a:bodyPr anchorCtr="0" anchor="ctr" bIns="91425" lIns="91425" rIns="91425" tIns="91425">
            <a:noAutofit/>
          </a:bodyPr>
          <a:lstStyle/>
          <a:p>
            <a:pPr lvl="0" rtl="0">
              <a:spcBef>
                <a:spcPts val="0"/>
              </a:spcBef>
              <a:buNone/>
            </a:pPr>
            <a:r>
              <a:rPr lang="lt-LT"/>
              <a:t>Pavyzdys 4</a:t>
            </a:r>
          </a:p>
        </p:txBody>
      </p:sp>
      <p:pic>
        <p:nvPicPr>
          <p:cNvPr id="909" name="Shape 909"/>
          <p:cNvPicPr preferRelativeResize="0"/>
          <p:nvPr/>
        </p:nvPicPr>
        <p:blipFill>
          <a:blip r:embed="rId3">
            <a:alphaModFix/>
          </a:blip>
          <a:stretch>
            <a:fillRect/>
          </a:stretch>
        </p:blipFill>
        <p:spPr>
          <a:xfrm>
            <a:off x="3067050" y="2333432"/>
            <a:ext cx="3009900" cy="1571624"/>
          </a:xfrm>
          <a:prstGeom prst="rect">
            <a:avLst/>
          </a:prstGeom>
          <a:noFill/>
          <a:ln>
            <a:noFill/>
          </a:ln>
        </p:spPr>
      </p:pic>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3" name="Shape 913"/>
        <p:cNvGrpSpPr/>
        <p:nvPr/>
      </p:nvGrpSpPr>
      <p:grpSpPr>
        <a:xfrm>
          <a:off x="0" y="0"/>
          <a:ext cx="0" cy="0"/>
          <a:chOff x="0" y="0"/>
          <a:chExt cx="0" cy="0"/>
        </a:xfrm>
      </p:grpSpPr>
      <p:sp>
        <p:nvSpPr>
          <p:cNvPr id="914" name="Shape 914"/>
          <p:cNvSpPr txBox="1"/>
          <p:nvPr>
            <p:ph type="title"/>
          </p:nvPr>
        </p:nvSpPr>
        <p:spPr>
          <a:xfrm>
            <a:off x="902188" y="213132"/>
            <a:ext cx="7338000" cy="1131600"/>
          </a:xfrm>
          <a:prstGeom prst="rect">
            <a:avLst/>
          </a:prstGeom>
        </p:spPr>
        <p:txBody>
          <a:bodyPr anchorCtr="0" anchor="ctr" bIns="91425" lIns="91425" rIns="91425" tIns="91425">
            <a:noAutofit/>
          </a:bodyPr>
          <a:lstStyle/>
          <a:p>
            <a:pPr lvl="0" rtl="0">
              <a:spcBef>
                <a:spcPts val="0"/>
              </a:spcBef>
              <a:buNone/>
            </a:pPr>
            <a:r>
              <a:rPr lang="lt-LT"/>
              <a:t>Pavyzdys 5</a:t>
            </a:r>
          </a:p>
        </p:txBody>
      </p:sp>
      <p:pic>
        <p:nvPicPr>
          <p:cNvPr id="915" name="Shape 915"/>
          <p:cNvPicPr preferRelativeResize="0"/>
          <p:nvPr/>
        </p:nvPicPr>
        <p:blipFill>
          <a:blip r:embed="rId3">
            <a:alphaModFix/>
          </a:blip>
          <a:stretch>
            <a:fillRect/>
          </a:stretch>
        </p:blipFill>
        <p:spPr>
          <a:xfrm>
            <a:off x="2376487" y="2537232"/>
            <a:ext cx="4391025" cy="1028699"/>
          </a:xfrm>
          <a:prstGeom prst="rect">
            <a:avLst/>
          </a:prstGeom>
          <a:noFill/>
          <a:ln>
            <a:noFill/>
          </a:ln>
        </p:spPr>
      </p:pic>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9" name="Shape 919"/>
        <p:cNvGrpSpPr/>
        <p:nvPr/>
      </p:nvGrpSpPr>
      <p:grpSpPr>
        <a:xfrm>
          <a:off x="0" y="0"/>
          <a:ext cx="0" cy="0"/>
          <a:chOff x="0" y="0"/>
          <a:chExt cx="0" cy="0"/>
        </a:xfrm>
      </p:grpSpPr>
      <p:sp>
        <p:nvSpPr>
          <p:cNvPr id="920" name="Shape 920"/>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Masyvo dydis ir paskutinė reikšmė masyve</a:t>
            </a:r>
          </a:p>
        </p:txBody>
      </p:sp>
      <p:sp>
        <p:nvSpPr>
          <p:cNvPr id="921" name="Shape 921"/>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t>MasyvoPavadinimas.Length - grąžina masyve esančių elementų kiekį.</a:t>
            </a:r>
          </a:p>
          <a:p>
            <a:pPr lvl="0">
              <a:spcBef>
                <a:spcPts val="0"/>
              </a:spcBef>
              <a:buNone/>
            </a:pPr>
            <a:r>
              <a:rPr lang="lt-LT"/>
              <a:t>MasyvoPavadinimas[MasyvoPavadinimas.Length-1] - paima paskutinę reikšmę masyve</a:t>
            </a: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5" name="Shape 925"/>
        <p:cNvGrpSpPr/>
        <p:nvPr/>
      </p:nvGrpSpPr>
      <p:grpSpPr>
        <a:xfrm>
          <a:off x="0" y="0"/>
          <a:ext cx="0" cy="0"/>
          <a:chOff x="0" y="0"/>
          <a:chExt cx="0" cy="0"/>
        </a:xfrm>
      </p:grpSpPr>
      <p:sp>
        <p:nvSpPr>
          <p:cNvPr id="926" name="Shape 926"/>
          <p:cNvSpPr txBox="1"/>
          <p:nvPr>
            <p:ph type="title"/>
          </p:nvPr>
        </p:nvSpPr>
        <p:spPr>
          <a:xfrm>
            <a:off x="902188" y="213132"/>
            <a:ext cx="7338000" cy="1131600"/>
          </a:xfrm>
          <a:prstGeom prst="rect">
            <a:avLst/>
          </a:prstGeom>
        </p:spPr>
        <p:txBody>
          <a:bodyPr anchorCtr="0" anchor="ctr" bIns="91425" lIns="91425" rIns="91425" tIns="91425">
            <a:noAutofit/>
          </a:bodyPr>
          <a:lstStyle/>
          <a:p>
            <a:pPr lvl="0" rtl="0">
              <a:spcBef>
                <a:spcPts val="0"/>
              </a:spcBef>
              <a:buNone/>
            </a:pPr>
            <a:r>
              <a:rPr lang="lt-LT"/>
              <a:t>Masyvo dydis ir paskutinė reikšmė masyve</a:t>
            </a:r>
          </a:p>
        </p:txBody>
      </p:sp>
      <p:pic>
        <p:nvPicPr>
          <p:cNvPr id="927" name="Shape 927"/>
          <p:cNvPicPr preferRelativeResize="0"/>
          <p:nvPr/>
        </p:nvPicPr>
        <p:blipFill>
          <a:blip r:embed="rId3">
            <a:alphaModFix/>
          </a:blip>
          <a:stretch>
            <a:fillRect/>
          </a:stretch>
        </p:blipFill>
        <p:spPr>
          <a:xfrm>
            <a:off x="518312" y="2496657"/>
            <a:ext cx="8105775" cy="1028699"/>
          </a:xfrm>
          <a:prstGeom prst="rect">
            <a:avLst/>
          </a:prstGeom>
          <a:noFill/>
          <a:ln>
            <a:noFill/>
          </a:ln>
        </p:spPr>
      </p:pic>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1" name="Shape 931"/>
        <p:cNvGrpSpPr/>
        <p:nvPr/>
      </p:nvGrpSpPr>
      <p:grpSpPr>
        <a:xfrm>
          <a:off x="0" y="0"/>
          <a:ext cx="0" cy="0"/>
          <a:chOff x="0" y="0"/>
          <a:chExt cx="0" cy="0"/>
        </a:xfrm>
      </p:grpSpPr>
      <p:sp>
        <p:nvSpPr>
          <p:cNvPr id="932" name="Shape 932"/>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Duomenų įvedimas į masyvą</a:t>
            </a:r>
          </a:p>
        </p:txBody>
      </p:sp>
      <p:pic>
        <p:nvPicPr>
          <p:cNvPr id="933" name="Shape 933"/>
          <p:cNvPicPr preferRelativeResize="0"/>
          <p:nvPr/>
        </p:nvPicPr>
        <p:blipFill>
          <a:blip r:embed="rId3">
            <a:alphaModFix/>
          </a:blip>
          <a:stretch>
            <a:fillRect/>
          </a:stretch>
        </p:blipFill>
        <p:spPr>
          <a:xfrm>
            <a:off x="1861337" y="2067057"/>
            <a:ext cx="5419725" cy="1743074"/>
          </a:xfrm>
          <a:prstGeom prst="rect">
            <a:avLst/>
          </a:prstGeom>
          <a:noFill/>
          <a:ln>
            <a:noFill/>
          </a:ln>
        </p:spPr>
      </p:pic>
      <p:pic>
        <p:nvPicPr>
          <p:cNvPr id="934" name="Shape 934"/>
          <p:cNvPicPr preferRelativeResize="0"/>
          <p:nvPr/>
        </p:nvPicPr>
        <p:blipFill>
          <a:blip r:embed="rId4">
            <a:alphaModFix/>
          </a:blip>
          <a:stretch>
            <a:fillRect/>
          </a:stretch>
        </p:blipFill>
        <p:spPr>
          <a:xfrm>
            <a:off x="6079525" y="1732732"/>
            <a:ext cx="1905000" cy="819150"/>
          </a:xfrm>
          <a:prstGeom prst="rect">
            <a:avLst/>
          </a:prstGeom>
          <a:noFill/>
          <a:ln>
            <a:noFill/>
          </a:ln>
        </p:spPr>
      </p:pic>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8" name="Shape 938"/>
        <p:cNvGrpSpPr/>
        <p:nvPr/>
      </p:nvGrpSpPr>
      <p:grpSpPr>
        <a:xfrm>
          <a:off x="0" y="0"/>
          <a:ext cx="0" cy="0"/>
          <a:chOff x="0" y="0"/>
          <a:chExt cx="0" cy="0"/>
        </a:xfrm>
      </p:grpSpPr>
      <p:sp>
        <p:nvSpPr>
          <p:cNvPr id="939" name="Shape 939"/>
          <p:cNvSpPr txBox="1"/>
          <p:nvPr>
            <p:ph type="title"/>
          </p:nvPr>
        </p:nvSpPr>
        <p:spPr>
          <a:xfrm>
            <a:off x="902188" y="213132"/>
            <a:ext cx="7338000" cy="1131600"/>
          </a:xfrm>
          <a:prstGeom prst="rect">
            <a:avLst/>
          </a:prstGeom>
        </p:spPr>
        <p:txBody>
          <a:bodyPr anchorCtr="0" anchor="ctr" bIns="91425" lIns="91425" rIns="91425" tIns="91425">
            <a:noAutofit/>
          </a:bodyPr>
          <a:lstStyle/>
          <a:p>
            <a:pPr lvl="0" rtl="0">
              <a:spcBef>
                <a:spcPts val="0"/>
              </a:spcBef>
              <a:buNone/>
            </a:pPr>
            <a:r>
              <a:rPr lang="lt-LT"/>
              <a:t>Duomenų išvedimas iš masyvo</a:t>
            </a:r>
          </a:p>
        </p:txBody>
      </p:sp>
      <p:pic>
        <p:nvPicPr>
          <p:cNvPr id="940" name="Shape 940"/>
          <p:cNvPicPr preferRelativeResize="0"/>
          <p:nvPr/>
        </p:nvPicPr>
        <p:blipFill>
          <a:blip r:embed="rId3">
            <a:alphaModFix/>
          </a:blip>
          <a:stretch>
            <a:fillRect/>
          </a:stretch>
        </p:blipFill>
        <p:spPr>
          <a:xfrm>
            <a:off x="2528087" y="2131182"/>
            <a:ext cx="4086225" cy="1943099"/>
          </a:xfrm>
          <a:prstGeom prst="rect">
            <a:avLst/>
          </a:prstGeom>
          <a:noFill/>
          <a:ln>
            <a:noFill/>
          </a:ln>
        </p:spPr>
      </p:pic>
      <p:pic>
        <p:nvPicPr>
          <p:cNvPr id="941" name="Shape 941"/>
          <p:cNvPicPr preferRelativeResize="0"/>
          <p:nvPr/>
        </p:nvPicPr>
        <p:blipFill>
          <a:blip r:embed="rId4">
            <a:alphaModFix/>
          </a:blip>
          <a:stretch>
            <a:fillRect/>
          </a:stretch>
        </p:blipFill>
        <p:spPr>
          <a:xfrm>
            <a:off x="6371625" y="4003032"/>
            <a:ext cx="1390650" cy="238125"/>
          </a:xfrm>
          <a:prstGeom prst="rect">
            <a:avLst/>
          </a:prstGeom>
          <a:noFill/>
          <a:ln>
            <a:noFill/>
          </a:ln>
        </p:spPr>
      </p:pic>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5" name="Shape 945"/>
        <p:cNvGrpSpPr/>
        <p:nvPr/>
      </p:nvGrpSpPr>
      <p:grpSpPr>
        <a:xfrm>
          <a:off x="0" y="0"/>
          <a:ext cx="0" cy="0"/>
          <a:chOff x="0" y="0"/>
          <a:chExt cx="0" cy="0"/>
        </a:xfrm>
      </p:grpSpPr>
      <p:sp>
        <p:nvSpPr>
          <p:cNvPr id="946" name="Shape 946"/>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Užduotis</a:t>
            </a:r>
          </a:p>
        </p:txBody>
      </p:sp>
      <p:sp>
        <p:nvSpPr>
          <p:cNvPr id="947" name="Shape 947"/>
          <p:cNvSpPr txBox="1"/>
          <p:nvPr>
            <p:ph idx="1" type="body"/>
          </p:nvPr>
        </p:nvSpPr>
        <p:spPr>
          <a:xfrm>
            <a:off x="902188" y="1508759"/>
            <a:ext cx="7338000" cy="3154800"/>
          </a:xfrm>
          <a:prstGeom prst="rect">
            <a:avLst/>
          </a:prstGeom>
        </p:spPr>
        <p:txBody>
          <a:bodyPr anchorCtr="0" anchor="t" bIns="91425" lIns="91425" rIns="91425" tIns="91425">
            <a:noAutofit/>
          </a:bodyPr>
          <a:lstStyle/>
          <a:p>
            <a:pPr indent="-228600" lvl="0" marL="457200" rtl="0">
              <a:spcBef>
                <a:spcPts val="0"/>
              </a:spcBef>
            </a:pPr>
            <a:r>
              <a:rPr lang="lt-LT"/>
              <a:t>Susikurkite 2 pasirinkto tipo masyvus.</a:t>
            </a:r>
          </a:p>
          <a:p>
            <a:pPr indent="-228600" lvl="0" marL="457200" rtl="0">
              <a:spcBef>
                <a:spcPts val="0"/>
              </a:spcBef>
            </a:pPr>
            <a:r>
              <a:rPr lang="lt-LT"/>
              <a:t>Leiskite vartotojui užpildyti duomenis juose.</a:t>
            </a:r>
          </a:p>
          <a:p>
            <a:pPr indent="-228600" lvl="0" marL="457200">
              <a:spcBef>
                <a:spcPts val="0"/>
              </a:spcBef>
            </a:pPr>
            <a:r>
              <a:rPr lang="lt-LT"/>
              <a:t>Išveskite abiejų masyvų duomenis kaip nors suformatuotai (eilutėje atskiriant kableliu, eilutėje įdedant kiekvieną reikšmę į skliaustus ar pan.).</a:t>
            </a:r>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1" name="Shape 951"/>
        <p:cNvGrpSpPr/>
        <p:nvPr/>
      </p:nvGrpSpPr>
      <p:grpSpPr>
        <a:xfrm>
          <a:off x="0" y="0"/>
          <a:ext cx="0" cy="0"/>
          <a:chOff x="0" y="0"/>
          <a:chExt cx="0" cy="0"/>
        </a:xfrm>
      </p:grpSpPr>
      <p:sp>
        <p:nvSpPr>
          <p:cNvPr id="952" name="Shape 952"/>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Sudėtingesnis pavyzdys</a:t>
            </a:r>
          </a:p>
        </p:txBody>
      </p:sp>
      <p:pic>
        <p:nvPicPr>
          <p:cNvPr id="953" name="Shape 953"/>
          <p:cNvPicPr preferRelativeResize="0"/>
          <p:nvPr/>
        </p:nvPicPr>
        <p:blipFill>
          <a:blip r:embed="rId3">
            <a:alphaModFix/>
          </a:blip>
          <a:stretch>
            <a:fillRect/>
          </a:stretch>
        </p:blipFill>
        <p:spPr>
          <a:xfrm>
            <a:off x="1961350" y="1910332"/>
            <a:ext cx="5219700" cy="2676524"/>
          </a:xfrm>
          <a:prstGeom prst="rect">
            <a:avLst/>
          </a:prstGeom>
          <a:noFill/>
          <a:ln>
            <a:noFill/>
          </a:ln>
        </p:spPr>
      </p:pic>
      <p:pic>
        <p:nvPicPr>
          <p:cNvPr id="954" name="Shape 954"/>
          <p:cNvPicPr preferRelativeResize="0"/>
          <p:nvPr/>
        </p:nvPicPr>
        <p:blipFill>
          <a:blip r:embed="rId4">
            <a:alphaModFix/>
          </a:blip>
          <a:stretch>
            <a:fillRect/>
          </a:stretch>
        </p:blipFill>
        <p:spPr>
          <a:xfrm>
            <a:off x="6110325" y="543450"/>
            <a:ext cx="2343150" cy="2266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x="0" y="0"/>
          <a:ext cx="0" cy="0"/>
          <a:chOff x="0" y="0"/>
          <a:chExt cx="0" cy="0"/>
        </a:xfrm>
      </p:grpSpPr>
      <p:sp>
        <p:nvSpPr>
          <p:cNvPr id="173" name="Shape 173"/>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WriteLine ir Write</a:t>
            </a:r>
          </a:p>
        </p:txBody>
      </p:sp>
      <p:sp>
        <p:nvSpPr>
          <p:cNvPr id="174" name="Shape 174"/>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t>Write - išveda tekstą į konsolės langą.</a:t>
            </a:r>
          </a:p>
          <a:p>
            <a:pPr lvl="0">
              <a:spcBef>
                <a:spcPts val="0"/>
              </a:spcBef>
              <a:buNone/>
            </a:pPr>
            <a:r>
              <a:rPr lang="lt-LT"/>
              <a:t>WriteLine - išveda tekstą į konsolės langą ir pereina į kitą eilutę.</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8" name="Shape 178"/>
        <p:cNvGrpSpPr/>
        <p:nvPr/>
      </p:nvGrpSpPr>
      <p:grpSpPr>
        <a:xfrm>
          <a:off x="0" y="0"/>
          <a:ext cx="0" cy="0"/>
          <a:chOff x="0" y="0"/>
          <a:chExt cx="0" cy="0"/>
        </a:xfrm>
      </p:grpSpPr>
      <p:sp>
        <p:nvSpPr>
          <p:cNvPr id="179" name="Shape 179"/>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Paprasto teksto išvedimas</a:t>
            </a:r>
          </a:p>
        </p:txBody>
      </p:sp>
      <p:sp>
        <p:nvSpPr>
          <p:cNvPr id="180" name="Shape 180"/>
          <p:cNvSpPr txBox="1"/>
          <p:nvPr>
            <p:ph idx="1" type="body"/>
          </p:nvPr>
        </p:nvSpPr>
        <p:spPr>
          <a:xfrm>
            <a:off x="902188" y="1508759"/>
            <a:ext cx="7338000" cy="3154800"/>
          </a:xfrm>
          <a:prstGeom prst="rect">
            <a:avLst/>
          </a:prstGeom>
        </p:spPr>
        <p:txBody>
          <a:bodyPr anchorCtr="0" anchor="t" bIns="91425" lIns="91425" rIns="91425" tIns="91425">
            <a:noAutofit/>
          </a:bodyPr>
          <a:lstStyle/>
          <a:p>
            <a:pPr indent="0" lvl="0" marL="104775">
              <a:spcBef>
                <a:spcPts val="0"/>
              </a:spcBef>
              <a:buNone/>
            </a:pPr>
            <a:r>
              <a:rPr lang="lt-LT">
                <a:latin typeface="Courier New"/>
                <a:ea typeface="Courier New"/>
                <a:cs typeface="Courier New"/>
                <a:sym typeface="Courier New"/>
              </a:rPr>
              <a:t>Console.WriteLine("Tekstas atskiroje eilutėje");</a:t>
            </a:r>
          </a:p>
          <a:p>
            <a:pPr indent="0" lvl="0" marL="104775" rtl="0">
              <a:spcBef>
                <a:spcPts val="0"/>
              </a:spcBef>
              <a:buNone/>
            </a:pPr>
            <a:r>
              <a:rPr lang="lt-LT">
                <a:latin typeface="Courier New"/>
                <a:ea typeface="Courier New"/>
                <a:cs typeface="Courier New"/>
                <a:sym typeface="Courier New"/>
              </a:rPr>
              <a:t>Console.Write("Tekstas toje ");</a:t>
            </a:r>
          </a:p>
          <a:p>
            <a:pPr indent="0" lvl="0" marL="104775" rtl="0">
              <a:spcBef>
                <a:spcPts val="0"/>
              </a:spcBef>
              <a:buNone/>
            </a:pPr>
            <a:r>
              <a:rPr lang="lt-LT">
                <a:latin typeface="Courier New"/>
                <a:ea typeface="Courier New"/>
                <a:cs typeface="Courier New"/>
                <a:sym typeface="Courier New"/>
              </a:rPr>
              <a:t>Console.WriteLine("pačioje eilutėje");</a:t>
            </a:r>
          </a:p>
        </p:txBody>
      </p:sp>
      <p:pic>
        <p:nvPicPr>
          <p:cNvPr id="181" name="Shape 181"/>
          <p:cNvPicPr preferRelativeResize="0"/>
          <p:nvPr/>
        </p:nvPicPr>
        <p:blipFill rotWithShape="1">
          <a:blip r:embed="rId3">
            <a:alphaModFix/>
          </a:blip>
          <a:srcRect b="15392" l="0" r="0" t="32970"/>
          <a:stretch/>
        </p:blipFill>
        <p:spPr>
          <a:xfrm>
            <a:off x="3859150" y="3558175"/>
            <a:ext cx="4599724" cy="8513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5" name="Shape 185"/>
        <p:cNvGrpSpPr/>
        <p:nvPr/>
      </p:nvGrpSpPr>
      <p:grpSpPr>
        <a:xfrm>
          <a:off x="0" y="0"/>
          <a:ext cx="0" cy="0"/>
          <a:chOff x="0" y="0"/>
          <a:chExt cx="0" cy="0"/>
        </a:xfrm>
      </p:grpSpPr>
      <p:sp>
        <p:nvSpPr>
          <p:cNvPr id="186" name="Shape 186"/>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Kintamojo išvedimas į ekraną</a:t>
            </a:r>
          </a:p>
        </p:txBody>
      </p:sp>
      <p:sp>
        <p:nvSpPr>
          <p:cNvPr id="187" name="Shape 187"/>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latin typeface="Courier New"/>
                <a:ea typeface="Courier New"/>
                <a:cs typeface="Courier New"/>
                <a:sym typeface="Courier New"/>
              </a:rPr>
              <a:t>var </a:t>
            </a:r>
            <a:r>
              <a:rPr lang="lt-LT">
                <a:solidFill>
                  <a:srgbClr val="FF0000"/>
                </a:solidFill>
                <a:latin typeface="Courier New"/>
                <a:ea typeface="Courier New"/>
                <a:cs typeface="Courier New"/>
                <a:sym typeface="Courier New"/>
              </a:rPr>
              <a:t>vardas</a:t>
            </a:r>
            <a:r>
              <a:rPr lang="lt-LT">
                <a:latin typeface="Courier New"/>
                <a:ea typeface="Courier New"/>
                <a:cs typeface="Courier New"/>
                <a:sym typeface="Courier New"/>
              </a:rPr>
              <a:t> = "Jonas";</a:t>
            </a:r>
          </a:p>
          <a:p>
            <a:pPr lvl="0">
              <a:spcBef>
                <a:spcPts val="0"/>
              </a:spcBef>
              <a:buNone/>
            </a:pPr>
            <a:r>
              <a:rPr lang="lt-LT">
                <a:latin typeface="Courier New"/>
                <a:ea typeface="Courier New"/>
                <a:cs typeface="Courier New"/>
                <a:sym typeface="Courier New"/>
              </a:rPr>
              <a:t>Console.WriteLine(</a:t>
            </a:r>
            <a:r>
              <a:rPr lang="lt-LT">
                <a:solidFill>
                  <a:srgbClr val="FF0000"/>
                </a:solidFill>
                <a:latin typeface="Courier New"/>
                <a:ea typeface="Courier New"/>
                <a:cs typeface="Courier New"/>
                <a:sym typeface="Courier New"/>
              </a:rPr>
              <a:t>vardas</a:t>
            </a:r>
            <a:r>
              <a:rPr lang="lt-LT">
                <a:latin typeface="Courier New"/>
                <a:ea typeface="Courier New"/>
                <a:cs typeface="Courier New"/>
                <a:sym typeface="Courier New"/>
              </a:rPr>
              <a:t>);</a:t>
            </a:r>
          </a:p>
        </p:txBody>
      </p:sp>
      <p:pic>
        <p:nvPicPr>
          <p:cNvPr id="188" name="Shape 188"/>
          <p:cNvPicPr preferRelativeResize="0"/>
          <p:nvPr/>
        </p:nvPicPr>
        <p:blipFill>
          <a:blip r:embed="rId3">
            <a:alphaModFix/>
          </a:blip>
          <a:stretch>
            <a:fillRect/>
          </a:stretch>
        </p:blipFill>
        <p:spPr>
          <a:xfrm>
            <a:off x="4601255" y="3407450"/>
            <a:ext cx="2599474" cy="75064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2" name="Shape 192"/>
        <p:cNvGrpSpPr/>
        <p:nvPr/>
      </p:nvGrpSpPr>
      <p:grpSpPr>
        <a:xfrm>
          <a:off x="0" y="0"/>
          <a:ext cx="0" cy="0"/>
          <a:chOff x="0" y="0"/>
          <a:chExt cx="0" cy="0"/>
        </a:xfrm>
      </p:grpSpPr>
      <p:sp>
        <p:nvSpPr>
          <p:cNvPr id="193" name="Shape 193"/>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Sudėtingesnis (jungtinis) išvedimas</a:t>
            </a:r>
          </a:p>
        </p:txBody>
      </p:sp>
      <p:sp>
        <p:nvSpPr>
          <p:cNvPr id="194" name="Shape 194"/>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latin typeface="Courier New"/>
                <a:ea typeface="Courier New"/>
                <a:cs typeface="Courier New"/>
                <a:sym typeface="Courier New"/>
              </a:rPr>
              <a:t>var vardas = "Jonas";</a:t>
            </a:r>
          </a:p>
          <a:p>
            <a:pPr lvl="0">
              <a:spcBef>
                <a:spcPts val="0"/>
              </a:spcBef>
              <a:buNone/>
            </a:pPr>
            <a:r>
              <a:rPr lang="lt-LT">
                <a:latin typeface="Courier New"/>
                <a:ea typeface="Courier New"/>
                <a:cs typeface="Courier New"/>
                <a:sym typeface="Courier New"/>
              </a:rPr>
              <a:t>Console.WriteLine("Studento vardas: " + vardas);</a:t>
            </a:r>
          </a:p>
        </p:txBody>
      </p:sp>
      <p:pic>
        <p:nvPicPr>
          <p:cNvPr id="195" name="Shape 195"/>
          <p:cNvPicPr preferRelativeResize="0"/>
          <p:nvPr/>
        </p:nvPicPr>
        <p:blipFill>
          <a:blip r:embed="rId3">
            <a:alphaModFix/>
          </a:blip>
          <a:stretch>
            <a:fillRect/>
          </a:stretch>
        </p:blipFill>
        <p:spPr>
          <a:xfrm>
            <a:off x="3335425" y="3549975"/>
            <a:ext cx="4496900" cy="965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9" name="Shape 199"/>
        <p:cNvGrpSpPr/>
        <p:nvPr/>
      </p:nvGrpSpPr>
      <p:grpSpPr>
        <a:xfrm>
          <a:off x="0" y="0"/>
          <a:ext cx="0" cy="0"/>
          <a:chOff x="0" y="0"/>
          <a:chExt cx="0" cy="0"/>
        </a:xfrm>
      </p:grpSpPr>
      <p:sp>
        <p:nvSpPr>
          <p:cNvPr id="200" name="Shape 200"/>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Dar vienas sudėtingo išvedimo būdas</a:t>
            </a:r>
          </a:p>
        </p:txBody>
      </p:sp>
      <p:sp>
        <p:nvSpPr>
          <p:cNvPr id="201" name="Shape 201"/>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latin typeface="Courier New"/>
                <a:ea typeface="Courier New"/>
                <a:cs typeface="Courier New"/>
                <a:sym typeface="Courier New"/>
              </a:rPr>
              <a:t>var a = 10;</a:t>
            </a:r>
          </a:p>
          <a:p>
            <a:pPr lvl="0">
              <a:spcBef>
                <a:spcPts val="0"/>
              </a:spcBef>
              <a:buNone/>
            </a:pPr>
            <a:r>
              <a:rPr lang="lt-LT">
                <a:latin typeface="Courier New"/>
                <a:ea typeface="Courier New"/>
                <a:cs typeface="Courier New"/>
                <a:sym typeface="Courier New"/>
              </a:rPr>
              <a:t>var b = 20;</a:t>
            </a:r>
          </a:p>
          <a:p>
            <a:pPr lvl="0">
              <a:spcBef>
                <a:spcPts val="0"/>
              </a:spcBef>
              <a:buNone/>
            </a:pPr>
            <a:r>
              <a:rPr lang="lt-LT">
                <a:latin typeface="Courier New"/>
                <a:ea typeface="Courier New"/>
                <a:cs typeface="Courier New"/>
                <a:sym typeface="Courier New"/>
              </a:rPr>
              <a:t>Console.WriteLine("a = </a:t>
            </a:r>
            <a:r>
              <a:rPr lang="lt-LT">
                <a:solidFill>
                  <a:srgbClr val="FF0000"/>
                </a:solidFill>
                <a:latin typeface="Courier New"/>
                <a:ea typeface="Courier New"/>
                <a:cs typeface="Courier New"/>
                <a:sym typeface="Courier New"/>
              </a:rPr>
              <a:t>{0}</a:t>
            </a:r>
            <a:r>
              <a:rPr lang="lt-LT">
                <a:latin typeface="Courier New"/>
                <a:ea typeface="Courier New"/>
                <a:cs typeface="Courier New"/>
                <a:sym typeface="Courier New"/>
              </a:rPr>
              <a:t>, b = </a:t>
            </a:r>
            <a:r>
              <a:rPr lang="lt-LT">
                <a:solidFill>
                  <a:srgbClr val="FF0000"/>
                </a:solidFill>
                <a:latin typeface="Courier New"/>
                <a:ea typeface="Courier New"/>
                <a:cs typeface="Courier New"/>
                <a:sym typeface="Courier New"/>
              </a:rPr>
              <a:t>{1}</a:t>
            </a:r>
            <a:r>
              <a:rPr lang="lt-LT">
                <a:latin typeface="Courier New"/>
                <a:ea typeface="Courier New"/>
                <a:cs typeface="Courier New"/>
                <a:sym typeface="Courier New"/>
              </a:rPr>
              <a:t>", </a:t>
            </a:r>
            <a:r>
              <a:rPr lang="lt-LT">
                <a:solidFill>
                  <a:srgbClr val="FF0000"/>
                </a:solidFill>
                <a:latin typeface="Courier New"/>
                <a:ea typeface="Courier New"/>
                <a:cs typeface="Courier New"/>
                <a:sym typeface="Courier New"/>
              </a:rPr>
              <a:t>a</a:t>
            </a:r>
            <a:r>
              <a:rPr lang="lt-LT">
                <a:latin typeface="Courier New"/>
                <a:ea typeface="Courier New"/>
                <a:cs typeface="Courier New"/>
                <a:sym typeface="Courier New"/>
              </a:rPr>
              <a:t>, </a:t>
            </a:r>
            <a:r>
              <a:rPr lang="lt-LT">
                <a:solidFill>
                  <a:srgbClr val="FF0000"/>
                </a:solidFill>
                <a:latin typeface="Courier New"/>
                <a:ea typeface="Courier New"/>
                <a:cs typeface="Courier New"/>
                <a:sym typeface="Courier New"/>
              </a:rPr>
              <a:t>b</a:t>
            </a:r>
            <a:r>
              <a:rPr lang="lt-LT">
                <a:latin typeface="Courier New"/>
                <a:ea typeface="Courier New"/>
                <a:cs typeface="Courier New"/>
                <a:sym typeface="Courier New"/>
              </a:rPr>
              <a:t>);</a:t>
            </a:r>
          </a:p>
        </p:txBody>
      </p:sp>
      <p:pic>
        <p:nvPicPr>
          <p:cNvPr id="202" name="Shape 202"/>
          <p:cNvPicPr preferRelativeResize="0"/>
          <p:nvPr/>
        </p:nvPicPr>
        <p:blipFill>
          <a:blip r:embed="rId3">
            <a:alphaModFix/>
          </a:blip>
          <a:stretch>
            <a:fillRect/>
          </a:stretch>
        </p:blipFill>
        <p:spPr>
          <a:xfrm>
            <a:off x="4506625" y="3336474"/>
            <a:ext cx="2697875" cy="4663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6" name="Shape 206"/>
        <p:cNvGrpSpPr/>
        <p:nvPr/>
      </p:nvGrpSpPr>
      <p:grpSpPr>
        <a:xfrm>
          <a:off x="0" y="0"/>
          <a:ext cx="0" cy="0"/>
          <a:chOff x="0" y="0"/>
          <a:chExt cx="0" cy="0"/>
        </a:xfrm>
      </p:grpSpPr>
      <p:sp>
        <p:nvSpPr>
          <p:cNvPr id="207" name="Shape 207"/>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Nauja eilutė viduryje išvedimo</a:t>
            </a:r>
          </a:p>
        </p:txBody>
      </p:sp>
      <p:sp>
        <p:nvSpPr>
          <p:cNvPr id="208" name="Shape 208"/>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latin typeface="Courier New"/>
                <a:ea typeface="Courier New"/>
                <a:cs typeface="Courier New"/>
                <a:sym typeface="Courier New"/>
              </a:rPr>
              <a:t>var a = 5;</a:t>
            </a:r>
          </a:p>
          <a:p>
            <a:pPr lvl="0">
              <a:spcBef>
                <a:spcPts val="0"/>
              </a:spcBef>
              <a:buNone/>
            </a:pPr>
            <a:r>
              <a:rPr lang="lt-LT">
                <a:latin typeface="Courier New"/>
                <a:ea typeface="Courier New"/>
                <a:cs typeface="Courier New"/>
                <a:sym typeface="Courier New"/>
              </a:rPr>
              <a:t>var b = 3;</a:t>
            </a:r>
          </a:p>
          <a:p>
            <a:pPr lvl="0">
              <a:spcBef>
                <a:spcPts val="0"/>
              </a:spcBef>
              <a:buNone/>
            </a:pPr>
            <a:r>
              <a:rPr lang="lt-LT">
                <a:latin typeface="Courier New"/>
                <a:ea typeface="Courier New"/>
                <a:cs typeface="Courier New"/>
                <a:sym typeface="Courier New"/>
              </a:rPr>
              <a:t>Console.WriteLine("Skaičius a = {0}</a:t>
            </a:r>
            <a:r>
              <a:rPr lang="lt-LT">
                <a:solidFill>
                  <a:srgbClr val="FF0000"/>
                </a:solidFill>
                <a:latin typeface="Courier New"/>
                <a:ea typeface="Courier New"/>
                <a:cs typeface="Courier New"/>
                <a:sym typeface="Courier New"/>
              </a:rPr>
              <a:t>\n</a:t>
            </a:r>
            <a:r>
              <a:rPr lang="lt-LT">
                <a:latin typeface="Courier New"/>
                <a:ea typeface="Courier New"/>
                <a:cs typeface="Courier New"/>
                <a:sym typeface="Courier New"/>
              </a:rPr>
              <a:t>Skaičius b = {1}", a, b);</a:t>
            </a:r>
          </a:p>
        </p:txBody>
      </p:sp>
      <p:pic>
        <p:nvPicPr>
          <p:cNvPr id="209" name="Shape 209"/>
          <p:cNvPicPr preferRelativeResize="0"/>
          <p:nvPr/>
        </p:nvPicPr>
        <p:blipFill>
          <a:blip r:embed="rId3">
            <a:alphaModFix/>
          </a:blip>
          <a:stretch>
            <a:fillRect/>
          </a:stretch>
        </p:blipFill>
        <p:spPr>
          <a:xfrm>
            <a:off x="4526500" y="3583349"/>
            <a:ext cx="2529774" cy="5813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x="0" y="0"/>
          <a:ext cx="0" cy="0"/>
          <a:chOff x="0" y="0"/>
          <a:chExt cx="0" cy="0"/>
        </a:xfrm>
      </p:grpSpPr>
      <p:sp>
        <p:nvSpPr>
          <p:cNvPr id="100" name="Shape 100"/>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C# programos struktūra</a:t>
            </a:r>
          </a:p>
        </p:txBody>
      </p:sp>
      <p:pic>
        <p:nvPicPr>
          <p:cNvPr id="101" name="Shape 101"/>
          <p:cNvPicPr preferRelativeResize="0"/>
          <p:nvPr/>
        </p:nvPicPr>
        <p:blipFill>
          <a:blip r:embed="rId3">
            <a:alphaModFix/>
          </a:blip>
          <a:stretch>
            <a:fillRect/>
          </a:stretch>
        </p:blipFill>
        <p:spPr>
          <a:xfrm>
            <a:off x="1499387" y="1518482"/>
            <a:ext cx="6143625" cy="33337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3" name="Shape 213"/>
        <p:cNvGrpSpPr/>
        <p:nvPr/>
      </p:nvGrpSpPr>
      <p:grpSpPr>
        <a:xfrm>
          <a:off x="0" y="0"/>
          <a:ext cx="0" cy="0"/>
          <a:chOff x="0" y="0"/>
          <a:chExt cx="0" cy="0"/>
        </a:xfrm>
      </p:grpSpPr>
      <p:sp>
        <p:nvSpPr>
          <p:cNvPr id="214" name="Shape 214"/>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Užduotis 1</a:t>
            </a:r>
          </a:p>
        </p:txBody>
      </p:sp>
      <p:sp>
        <p:nvSpPr>
          <p:cNvPr id="215" name="Shape 215"/>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t>Išveskite į konsolę tekstą, suformatuota taip kaip matoma paveiksliuke.</a:t>
            </a:r>
          </a:p>
        </p:txBody>
      </p:sp>
      <p:pic>
        <p:nvPicPr>
          <p:cNvPr id="216" name="Shape 216"/>
          <p:cNvPicPr preferRelativeResize="0"/>
          <p:nvPr/>
        </p:nvPicPr>
        <p:blipFill>
          <a:blip r:embed="rId3">
            <a:alphaModFix/>
          </a:blip>
          <a:stretch>
            <a:fillRect/>
          </a:stretch>
        </p:blipFill>
        <p:spPr>
          <a:xfrm>
            <a:off x="3586150" y="2762300"/>
            <a:ext cx="1971675" cy="647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0" name="Shape 220"/>
        <p:cNvGrpSpPr/>
        <p:nvPr/>
      </p:nvGrpSpPr>
      <p:grpSpPr>
        <a:xfrm>
          <a:off x="0" y="0"/>
          <a:ext cx="0" cy="0"/>
          <a:chOff x="0" y="0"/>
          <a:chExt cx="0" cy="0"/>
        </a:xfrm>
      </p:grpSpPr>
      <p:sp>
        <p:nvSpPr>
          <p:cNvPr id="221" name="Shape 221"/>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Užduotis 2</a:t>
            </a:r>
          </a:p>
        </p:txBody>
      </p:sp>
      <p:sp>
        <p:nvSpPr>
          <p:cNvPr id="222" name="Shape 222"/>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t>Išveskite turimus kintamuosius taip, kad gautumėte panašų vaizdą:</a:t>
            </a:r>
          </a:p>
        </p:txBody>
      </p:sp>
      <p:pic>
        <p:nvPicPr>
          <p:cNvPr id="223" name="Shape 223"/>
          <p:cNvPicPr preferRelativeResize="0"/>
          <p:nvPr/>
        </p:nvPicPr>
        <p:blipFill>
          <a:blip r:embed="rId3">
            <a:alphaModFix/>
          </a:blip>
          <a:stretch>
            <a:fillRect/>
          </a:stretch>
        </p:blipFill>
        <p:spPr>
          <a:xfrm>
            <a:off x="356375" y="2405100"/>
            <a:ext cx="8429625" cy="13620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7" name="Shape 227"/>
        <p:cNvGrpSpPr/>
        <p:nvPr/>
      </p:nvGrpSpPr>
      <p:grpSpPr>
        <a:xfrm>
          <a:off x="0" y="0"/>
          <a:ext cx="0" cy="0"/>
          <a:chOff x="0" y="0"/>
          <a:chExt cx="0" cy="0"/>
        </a:xfrm>
      </p:grpSpPr>
      <p:sp>
        <p:nvSpPr>
          <p:cNvPr id="228" name="Shape 228"/>
          <p:cNvSpPr txBox="1"/>
          <p:nvPr>
            <p:ph type="title"/>
          </p:nvPr>
        </p:nvSpPr>
        <p:spPr>
          <a:xfrm>
            <a:off x="142924" y="1656650"/>
            <a:ext cx="8868300" cy="1257300"/>
          </a:xfrm>
          <a:prstGeom prst="rect">
            <a:avLst/>
          </a:prstGeom>
        </p:spPr>
        <p:txBody>
          <a:bodyPr anchorCtr="0" anchor="ctr" bIns="91425" lIns="91425" rIns="91425" tIns="91425">
            <a:noAutofit/>
          </a:bodyPr>
          <a:lstStyle/>
          <a:p>
            <a:pPr lvl="0">
              <a:spcBef>
                <a:spcPts val="0"/>
              </a:spcBef>
              <a:buNone/>
            </a:pPr>
            <a:r>
              <a:rPr lang="lt-LT"/>
              <a:t>Informacijos įvedimas į programą</a:t>
            </a:r>
          </a:p>
        </p:txBody>
      </p:sp>
      <p:sp>
        <p:nvSpPr>
          <p:cNvPr id="229" name="Shape 229"/>
          <p:cNvSpPr txBox="1"/>
          <p:nvPr>
            <p:ph idx="1" type="body"/>
          </p:nvPr>
        </p:nvSpPr>
        <p:spPr>
          <a:xfrm>
            <a:off x="624893" y="3007750"/>
            <a:ext cx="7886700" cy="881100"/>
          </a:xfrm>
          <a:prstGeom prst="rect">
            <a:avLst/>
          </a:prstGeom>
        </p:spPr>
        <p:txBody>
          <a:bodyPr anchorCtr="0" anchor="t" bIns="91425" lIns="91425" rIns="91425" tIns="91425">
            <a:noAutofit/>
          </a:bodyPr>
          <a:lstStyle/>
          <a:p>
            <a:pPr lvl="0" rtl="0">
              <a:spcBef>
                <a:spcPts val="0"/>
              </a:spcBef>
              <a:buNone/>
            </a:pPr>
            <a:r>
              <a:rPr lang="lt-LT"/>
              <a:t>Console.Read(); ir Console.ReadKey(); ir Console.ReadLine();</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3" name="Shape 233"/>
        <p:cNvGrpSpPr/>
        <p:nvPr/>
      </p:nvGrpSpPr>
      <p:grpSpPr>
        <a:xfrm>
          <a:off x="0" y="0"/>
          <a:ext cx="0" cy="0"/>
          <a:chOff x="0" y="0"/>
          <a:chExt cx="0" cy="0"/>
        </a:xfrm>
      </p:grpSpPr>
      <p:sp>
        <p:nvSpPr>
          <p:cNvPr id="234" name="Shape 234"/>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Teksto įvedimas</a:t>
            </a:r>
          </a:p>
        </p:txBody>
      </p:sp>
      <p:sp>
        <p:nvSpPr>
          <p:cNvPr id="235" name="Shape 235"/>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latin typeface="Courier New"/>
                <a:ea typeface="Courier New"/>
                <a:cs typeface="Courier New"/>
                <a:sym typeface="Courier New"/>
              </a:rPr>
              <a:t>Console.WriteLine("Įveskite teksto eilutę");</a:t>
            </a:r>
          </a:p>
          <a:p>
            <a:pPr lvl="0">
              <a:spcBef>
                <a:spcPts val="0"/>
              </a:spcBef>
              <a:buNone/>
            </a:pPr>
            <a:r>
              <a:rPr lang="lt-LT">
                <a:latin typeface="Courier New"/>
                <a:ea typeface="Courier New"/>
                <a:cs typeface="Courier New"/>
                <a:sym typeface="Courier New"/>
              </a:rPr>
              <a:t>var tekstas = Console.ReadLine();</a:t>
            </a:r>
          </a:p>
          <a:p>
            <a:pPr lvl="0">
              <a:spcBef>
                <a:spcPts val="0"/>
              </a:spcBef>
              <a:buNone/>
            </a:pPr>
            <a:r>
              <a:rPr lang="lt-LT">
                <a:latin typeface="Courier New"/>
                <a:ea typeface="Courier New"/>
                <a:cs typeface="Courier New"/>
                <a:sym typeface="Courier New"/>
              </a:rPr>
              <a:t>Console.WriteLine("Įvestas tekstas = " + tekstas);</a:t>
            </a:r>
          </a:p>
        </p:txBody>
      </p:sp>
      <p:pic>
        <p:nvPicPr>
          <p:cNvPr id="236" name="Shape 236"/>
          <p:cNvPicPr preferRelativeResize="0"/>
          <p:nvPr/>
        </p:nvPicPr>
        <p:blipFill>
          <a:blip r:embed="rId3">
            <a:alphaModFix/>
          </a:blip>
          <a:stretch>
            <a:fillRect/>
          </a:stretch>
        </p:blipFill>
        <p:spPr>
          <a:xfrm>
            <a:off x="1015378" y="3317103"/>
            <a:ext cx="7113249" cy="6509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0" name="Shape 240"/>
        <p:cNvGrpSpPr/>
        <p:nvPr/>
      </p:nvGrpSpPr>
      <p:grpSpPr>
        <a:xfrm>
          <a:off x="0" y="0"/>
          <a:ext cx="0" cy="0"/>
          <a:chOff x="0" y="0"/>
          <a:chExt cx="0" cy="0"/>
        </a:xfrm>
      </p:grpSpPr>
      <p:sp>
        <p:nvSpPr>
          <p:cNvPr id="241" name="Shape 241"/>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Sveikojo skaičiaus įvedimas</a:t>
            </a:r>
          </a:p>
        </p:txBody>
      </p:sp>
      <p:sp>
        <p:nvSpPr>
          <p:cNvPr id="242" name="Shape 242"/>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latin typeface="Courier New"/>
                <a:ea typeface="Courier New"/>
                <a:cs typeface="Courier New"/>
                <a:sym typeface="Courier New"/>
              </a:rPr>
              <a:t>Console.WriteLine("Įveskite sveikąjį skaičių");</a:t>
            </a:r>
          </a:p>
          <a:p>
            <a:pPr lvl="0">
              <a:spcBef>
                <a:spcPts val="0"/>
              </a:spcBef>
              <a:buNone/>
            </a:pPr>
            <a:r>
              <a:rPr lang="lt-LT">
                <a:latin typeface="Courier New"/>
                <a:ea typeface="Courier New"/>
                <a:cs typeface="Courier New"/>
                <a:sym typeface="Courier New"/>
              </a:rPr>
              <a:t>var skaicius = Convert.ToInt32(Console.ReadLine());</a:t>
            </a:r>
          </a:p>
          <a:p>
            <a:pPr lvl="0">
              <a:spcBef>
                <a:spcPts val="0"/>
              </a:spcBef>
              <a:buNone/>
            </a:pPr>
            <a:r>
              <a:rPr lang="lt-LT">
                <a:latin typeface="Courier New"/>
                <a:ea typeface="Courier New"/>
                <a:cs typeface="Courier New"/>
                <a:sym typeface="Courier New"/>
              </a:rPr>
              <a:t>Console.WriteLine("Įvestas skaičius = " + skaicius);</a:t>
            </a:r>
          </a:p>
        </p:txBody>
      </p:sp>
      <p:pic>
        <p:nvPicPr>
          <p:cNvPr id="243" name="Shape 243"/>
          <p:cNvPicPr preferRelativeResize="0"/>
          <p:nvPr/>
        </p:nvPicPr>
        <p:blipFill>
          <a:blip r:embed="rId3">
            <a:alphaModFix/>
          </a:blip>
          <a:stretch>
            <a:fillRect/>
          </a:stretch>
        </p:blipFill>
        <p:spPr>
          <a:xfrm>
            <a:off x="3830400" y="3371250"/>
            <a:ext cx="3350125" cy="72502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7" name="Shape 247"/>
        <p:cNvGrpSpPr/>
        <p:nvPr/>
      </p:nvGrpSpPr>
      <p:grpSpPr>
        <a:xfrm>
          <a:off x="0" y="0"/>
          <a:ext cx="0" cy="0"/>
          <a:chOff x="0" y="0"/>
          <a:chExt cx="0" cy="0"/>
        </a:xfrm>
      </p:grpSpPr>
      <p:sp>
        <p:nvSpPr>
          <p:cNvPr id="248" name="Shape 248"/>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Skaičiaus per kablelį įvedimas</a:t>
            </a:r>
          </a:p>
        </p:txBody>
      </p:sp>
      <p:sp>
        <p:nvSpPr>
          <p:cNvPr id="249" name="Shape 249"/>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latin typeface="Courier New"/>
                <a:ea typeface="Courier New"/>
                <a:cs typeface="Courier New"/>
                <a:sym typeface="Courier New"/>
              </a:rPr>
              <a:t>Console.WriteLine("Įveskite skaičių per kablelį");</a:t>
            </a:r>
          </a:p>
          <a:p>
            <a:pPr lvl="0">
              <a:spcBef>
                <a:spcPts val="0"/>
              </a:spcBef>
              <a:buNone/>
            </a:pPr>
            <a:r>
              <a:rPr lang="lt-LT">
                <a:latin typeface="Courier New"/>
                <a:ea typeface="Courier New"/>
                <a:cs typeface="Courier New"/>
                <a:sym typeface="Courier New"/>
              </a:rPr>
              <a:t>var skaicius = Convert.ToDouble(Console.ReadLine());</a:t>
            </a:r>
          </a:p>
          <a:p>
            <a:pPr lvl="0">
              <a:spcBef>
                <a:spcPts val="0"/>
              </a:spcBef>
              <a:buNone/>
            </a:pPr>
            <a:r>
              <a:rPr lang="lt-LT">
                <a:latin typeface="Courier New"/>
                <a:ea typeface="Courier New"/>
                <a:cs typeface="Courier New"/>
                <a:sym typeface="Courier New"/>
              </a:rPr>
              <a:t>Console.WriteLine("Įvestas skaičius = " + skaicius);</a:t>
            </a:r>
          </a:p>
        </p:txBody>
      </p:sp>
      <p:pic>
        <p:nvPicPr>
          <p:cNvPr id="250" name="Shape 250"/>
          <p:cNvPicPr preferRelativeResize="0"/>
          <p:nvPr/>
        </p:nvPicPr>
        <p:blipFill>
          <a:blip r:embed="rId3">
            <a:alphaModFix/>
          </a:blip>
          <a:stretch>
            <a:fillRect/>
          </a:stretch>
        </p:blipFill>
        <p:spPr>
          <a:xfrm>
            <a:off x="3282525" y="3250106"/>
            <a:ext cx="4295025" cy="8675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4" name="Shape 254"/>
        <p:cNvGrpSpPr/>
        <p:nvPr/>
      </p:nvGrpSpPr>
      <p:grpSpPr>
        <a:xfrm>
          <a:off x="0" y="0"/>
          <a:ext cx="0" cy="0"/>
          <a:chOff x="0" y="0"/>
          <a:chExt cx="0" cy="0"/>
        </a:xfrm>
      </p:grpSpPr>
      <p:sp>
        <p:nvSpPr>
          <p:cNvPr id="255" name="Shape 255"/>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Raidės įvedimas</a:t>
            </a:r>
          </a:p>
        </p:txBody>
      </p:sp>
      <p:sp>
        <p:nvSpPr>
          <p:cNvPr id="256" name="Shape 256"/>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latin typeface="Courier New"/>
                <a:ea typeface="Courier New"/>
                <a:cs typeface="Courier New"/>
                <a:sym typeface="Courier New"/>
              </a:rPr>
              <a:t>Console.WriteLine("Įveskite raidę");</a:t>
            </a:r>
          </a:p>
          <a:p>
            <a:pPr lvl="0">
              <a:spcBef>
                <a:spcPts val="0"/>
              </a:spcBef>
              <a:buNone/>
            </a:pPr>
            <a:r>
              <a:rPr lang="lt-LT">
                <a:latin typeface="Courier New"/>
                <a:ea typeface="Courier New"/>
                <a:cs typeface="Courier New"/>
                <a:sym typeface="Courier New"/>
              </a:rPr>
              <a:t>var raide = Convert.ToChar(Console.Read());</a:t>
            </a:r>
          </a:p>
          <a:p>
            <a:pPr lvl="0">
              <a:spcBef>
                <a:spcPts val="0"/>
              </a:spcBef>
              <a:buNone/>
            </a:pPr>
            <a:r>
              <a:rPr lang="lt-LT">
                <a:latin typeface="Courier New"/>
                <a:ea typeface="Courier New"/>
                <a:cs typeface="Courier New"/>
                <a:sym typeface="Courier New"/>
              </a:rPr>
              <a:t>//kitas būdas:</a:t>
            </a:r>
          </a:p>
          <a:p>
            <a:pPr lvl="0">
              <a:spcBef>
                <a:spcPts val="0"/>
              </a:spcBef>
              <a:buNone/>
            </a:pPr>
            <a:r>
              <a:rPr lang="lt-LT">
                <a:latin typeface="Courier New"/>
                <a:ea typeface="Courier New"/>
                <a:cs typeface="Courier New"/>
                <a:sym typeface="Courier New"/>
              </a:rPr>
              <a:t>//var raide = Convert.ToChar(Console.ReadKey().KeyChar);</a:t>
            </a:r>
          </a:p>
          <a:p>
            <a:pPr lvl="0">
              <a:spcBef>
                <a:spcPts val="0"/>
              </a:spcBef>
              <a:buNone/>
            </a:pPr>
            <a:r>
              <a:rPr lang="lt-LT">
                <a:latin typeface="Courier New"/>
                <a:ea typeface="Courier New"/>
                <a:cs typeface="Courier New"/>
                <a:sym typeface="Courier New"/>
              </a:rPr>
              <a:t>Console.WriteLine("Įvesta raidė = " + raide);</a:t>
            </a:r>
          </a:p>
        </p:txBody>
      </p:sp>
      <p:pic>
        <p:nvPicPr>
          <p:cNvPr id="257" name="Shape 257"/>
          <p:cNvPicPr preferRelativeResize="0"/>
          <p:nvPr/>
        </p:nvPicPr>
        <p:blipFill>
          <a:blip r:embed="rId3">
            <a:alphaModFix/>
          </a:blip>
          <a:stretch>
            <a:fillRect/>
          </a:stretch>
        </p:blipFill>
        <p:spPr>
          <a:xfrm>
            <a:off x="1526379" y="3846054"/>
            <a:ext cx="2433100" cy="741625"/>
          </a:xfrm>
          <a:prstGeom prst="rect">
            <a:avLst/>
          </a:prstGeom>
          <a:noFill/>
          <a:ln>
            <a:noFill/>
          </a:ln>
        </p:spPr>
      </p:pic>
      <p:pic>
        <p:nvPicPr>
          <p:cNvPr id="258" name="Shape 258"/>
          <p:cNvPicPr preferRelativeResize="0"/>
          <p:nvPr/>
        </p:nvPicPr>
        <p:blipFill>
          <a:blip r:embed="rId4">
            <a:alphaModFix/>
          </a:blip>
          <a:stretch>
            <a:fillRect/>
          </a:stretch>
        </p:blipFill>
        <p:spPr>
          <a:xfrm>
            <a:off x="5577900" y="3850600"/>
            <a:ext cx="2433099" cy="732528"/>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2" name="Shape 262"/>
        <p:cNvGrpSpPr/>
        <p:nvPr/>
      </p:nvGrpSpPr>
      <p:grpSpPr>
        <a:xfrm>
          <a:off x="0" y="0"/>
          <a:ext cx="0" cy="0"/>
          <a:chOff x="0" y="0"/>
          <a:chExt cx="0" cy="0"/>
        </a:xfrm>
      </p:grpSpPr>
      <p:sp>
        <p:nvSpPr>
          <p:cNvPr id="263" name="Shape 263"/>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Užduotis 1</a:t>
            </a:r>
          </a:p>
        </p:txBody>
      </p:sp>
      <p:sp>
        <p:nvSpPr>
          <p:cNvPr id="264" name="Shape 264"/>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t>Įveskite į konsolę pasirinktą žodį ar sakinį ir tai išveskite į ekraną.</a:t>
            </a:r>
          </a:p>
        </p:txBody>
      </p:sp>
      <p:pic>
        <p:nvPicPr>
          <p:cNvPr id="265" name="Shape 265"/>
          <p:cNvPicPr preferRelativeResize="0"/>
          <p:nvPr/>
        </p:nvPicPr>
        <p:blipFill>
          <a:blip r:embed="rId3">
            <a:alphaModFix/>
          </a:blip>
          <a:stretch>
            <a:fillRect/>
          </a:stretch>
        </p:blipFill>
        <p:spPr>
          <a:xfrm>
            <a:off x="2423300" y="2757525"/>
            <a:ext cx="4295775" cy="6572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9" name="Shape 269"/>
        <p:cNvGrpSpPr/>
        <p:nvPr/>
      </p:nvGrpSpPr>
      <p:grpSpPr>
        <a:xfrm>
          <a:off x="0" y="0"/>
          <a:ext cx="0" cy="0"/>
          <a:chOff x="0" y="0"/>
          <a:chExt cx="0" cy="0"/>
        </a:xfrm>
      </p:grpSpPr>
      <p:sp>
        <p:nvSpPr>
          <p:cNvPr id="270" name="Shape 270"/>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Užduotis 2</a:t>
            </a:r>
          </a:p>
        </p:txBody>
      </p:sp>
      <p:sp>
        <p:nvSpPr>
          <p:cNvPr id="271" name="Shape 271"/>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t>Įveskite į programą savo vardą, mėgstamiausios spalvos pirmą raidę ir du bet kokius skaičius.</a:t>
            </a:r>
          </a:p>
          <a:p>
            <a:pPr lvl="0">
              <a:spcBef>
                <a:spcPts val="0"/>
              </a:spcBef>
              <a:buNone/>
            </a:pPr>
            <a:r>
              <a:rPr lang="lt-LT"/>
              <a:t>Įvestus duomenis išveskite į ekraną, suformatuokite kaip norite.</a:t>
            </a:r>
          </a:p>
        </p:txBody>
      </p:sp>
      <p:pic>
        <p:nvPicPr>
          <p:cNvPr id="272" name="Shape 272"/>
          <p:cNvPicPr preferRelativeResize="0"/>
          <p:nvPr/>
        </p:nvPicPr>
        <p:blipFill>
          <a:blip r:embed="rId3">
            <a:alphaModFix/>
          </a:blip>
          <a:stretch>
            <a:fillRect/>
          </a:stretch>
        </p:blipFill>
        <p:spPr>
          <a:xfrm>
            <a:off x="1711962" y="3006200"/>
            <a:ext cx="5819775" cy="15811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6" name="Shape 276"/>
        <p:cNvGrpSpPr/>
        <p:nvPr/>
      </p:nvGrpSpPr>
      <p:grpSpPr>
        <a:xfrm>
          <a:off x="0" y="0"/>
          <a:ext cx="0" cy="0"/>
          <a:chOff x="0" y="0"/>
          <a:chExt cx="0" cy="0"/>
        </a:xfrm>
      </p:grpSpPr>
      <p:sp>
        <p:nvSpPr>
          <p:cNvPr id="277" name="Shape 277"/>
          <p:cNvSpPr txBox="1"/>
          <p:nvPr>
            <p:ph type="title"/>
          </p:nvPr>
        </p:nvSpPr>
        <p:spPr>
          <a:xfrm>
            <a:off x="624893" y="1656658"/>
            <a:ext cx="7886700" cy="1257300"/>
          </a:xfrm>
          <a:prstGeom prst="rect">
            <a:avLst/>
          </a:prstGeom>
        </p:spPr>
        <p:txBody>
          <a:bodyPr anchorCtr="0" anchor="ctr" bIns="91425" lIns="91425" rIns="91425" tIns="91425">
            <a:noAutofit/>
          </a:bodyPr>
          <a:lstStyle/>
          <a:p>
            <a:pPr lvl="0">
              <a:spcBef>
                <a:spcPts val="0"/>
              </a:spcBef>
              <a:buNone/>
            </a:pPr>
            <a:r>
              <a:rPr lang="lt-LT"/>
              <a:t>Aritmetiniai veiksmai</a:t>
            </a:r>
          </a:p>
        </p:txBody>
      </p:sp>
      <p:sp>
        <p:nvSpPr>
          <p:cNvPr id="278" name="Shape 278"/>
          <p:cNvSpPr txBox="1"/>
          <p:nvPr>
            <p:ph idx="1" type="body"/>
          </p:nvPr>
        </p:nvSpPr>
        <p:spPr>
          <a:xfrm>
            <a:off x="624893" y="3007750"/>
            <a:ext cx="7886700" cy="881100"/>
          </a:xfrm>
          <a:prstGeom prst="rect">
            <a:avLst/>
          </a:prstGeom>
        </p:spPr>
        <p:txBody>
          <a:bodyPr anchorCtr="0" anchor="t" bIns="91425" lIns="91425" rIns="91425" tIns="91425">
            <a:noAutofit/>
          </a:bodyPr>
          <a:lstStyle/>
          <a:p>
            <a:pPr lvl="0">
              <a:spcBef>
                <a:spcPts val="0"/>
              </a:spcBef>
              <a:buNone/>
            </a:pPr>
            <a:r>
              <a:rPr lang="lt-LT"/>
              <a:t>A</a:t>
            </a:r>
            <a:r>
              <a:rPr lang="lt-LT"/>
              <a:t>rithmetic operations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C# programos struktūra</a:t>
            </a:r>
          </a:p>
        </p:txBody>
      </p:sp>
      <p:pic>
        <p:nvPicPr>
          <p:cNvPr id="107" name="Shape 107"/>
          <p:cNvPicPr preferRelativeResize="0"/>
          <p:nvPr/>
        </p:nvPicPr>
        <p:blipFill>
          <a:blip r:embed="rId3">
            <a:alphaModFix/>
          </a:blip>
          <a:stretch>
            <a:fillRect/>
          </a:stretch>
        </p:blipFill>
        <p:spPr>
          <a:xfrm>
            <a:off x="1713700" y="1525582"/>
            <a:ext cx="5715000" cy="34671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2" name="Shape 282"/>
        <p:cNvGrpSpPr/>
        <p:nvPr/>
      </p:nvGrpSpPr>
      <p:grpSpPr>
        <a:xfrm>
          <a:off x="0" y="0"/>
          <a:ext cx="0" cy="0"/>
          <a:chOff x="0" y="0"/>
          <a:chExt cx="0" cy="0"/>
        </a:xfrm>
      </p:grpSpPr>
      <p:sp>
        <p:nvSpPr>
          <p:cNvPr id="283" name="Shape 283"/>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Aritmetiniai veiksmai</a:t>
            </a:r>
          </a:p>
        </p:txBody>
      </p:sp>
      <p:sp>
        <p:nvSpPr>
          <p:cNvPr id="284" name="Shape 284"/>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t>Skaičiavimuose gali prireikti visokių aritmetinių veiksmų (sudėtis, atimtis, daugyba ir dalyba), tai galima laisvai naudoti ir programavime.</a:t>
            </a:r>
          </a:p>
          <a:p>
            <a:pPr lvl="0">
              <a:spcBef>
                <a:spcPts val="0"/>
              </a:spcBef>
              <a:buNone/>
            </a:pPr>
            <a:r>
              <a:rPr lang="lt-LT"/>
              <a:t>Aritmetinius veiksmus galite panaudoti bet kur kur prireikia (įrašant naujas kintamųjų reikšmes ir jas iškart apskaičiuojant, išvedime, patikrinimo sąlygose ar pan.).</a:t>
            </a:r>
          </a:p>
          <a:p>
            <a:pPr lvl="0">
              <a:spcBef>
                <a:spcPts val="0"/>
              </a:spcBef>
              <a:buNone/>
            </a:pPr>
            <a:r>
              <a:rPr lang="lt-LT"/>
              <a:t>Aritmetiniai veiksmai vykdomi ta eilės tvarka kaip apibrėžta matematikoje (daugyba, dalyba, sudėtis, atimtis).</a:t>
            </a:r>
          </a:p>
          <a:p>
            <a:pPr lvl="0">
              <a:spcBef>
                <a:spcPts val="0"/>
              </a:spcBef>
              <a:buNone/>
            </a:pPr>
            <a:r>
              <a:rPr lang="lt-LT"/>
              <a:t>Jeigu reikia pabrėžti veiksmų eiliškumą, ar jį pakeisti nuo standartinio, galima naudoti skliaustus.</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8" name="Shape 288"/>
        <p:cNvGrpSpPr/>
        <p:nvPr/>
      </p:nvGrpSpPr>
      <p:grpSpPr>
        <a:xfrm>
          <a:off x="0" y="0"/>
          <a:ext cx="0" cy="0"/>
          <a:chOff x="0" y="0"/>
          <a:chExt cx="0" cy="0"/>
        </a:xfrm>
      </p:grpSpPr>
      <p:sp>
        <p:nvSpPr>
          <p:cNvPr id="289" name="Shape 289"/>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Aritmetiniai veiksmai prie kintamųjų</a:t>
            </a:r>
          </a:p>
        </p:txBody>
      </p:sp>
      <p:sp>
        <p:nvSpPr>
          <p:cNvPr id="290" name="Shape 290"/>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latin typeface="Courier New"/>
                <a:ea typeface="Courier New"/>
                <a:cs typeface="Courier New"/>
                <a:sym typeface="Courier New"/>
              </a:rPr>
              <a:t>var a = 10;</a:t>
            </a:r>
          </a:p>
          <a:p>
            <a:pPr lvl="0">
              <a:spcBef>
                <a:spcPts val="0"/>
              </a:spcBef>
              <a:buNone/>
            </a:pPr>
            <a:r>
              <a:rPr lang="lt-LT">
                <a:latin typeface="Courier New"/>
                <a:ea typeface="Courier New"/>
                <a:cs typeface="Courier New"/>
                <a:sym typeface="Courier New"/>
              </a:rPr>
              <a:t>var b = 15;</a:t>
            </a:r>
          </a:p>
          <a:p>
            <a:pPr lvl="0">
              <a:spcBef>
                <a:spcPts val="0"/>
              </a:spcBef>
              <a:buNone/>
            </a:pPr>
            <a:r>
              <a:rPr lang="lt-LT">
                <a:latin typeface="Courier New"/>
                <a:ea typeface="Courier New"/>
                <a:cs typeface="Courier New"/>
                <a:sym typeface="Courier New"/>
              </a:rPr>
              <a:t>var c = a + b; // 25</a:t>
            </a:r>
          </a:p>
          <a:p>
            <a:pPr lvl="0">
              <a:spcBef>
                <a:spcPts val="0"/>
              </a:spcBef>
              <a:buNone/>
            </a:pPr>
            <a:r>
              <a:rPr lang="lt-LT">
                <a:latin typeface="Courier New"/>
                <a:ea typeface="Courier New"/>
                <a:cs typeface="Courier New"/>
                <a:sym typeface="Courier New"/>
              </a:rPr>
              <a:t>var d = a - b; // -5</a:t>
            </a:r>
          </a:p>
          <a:p>
            <a:pPr lvl="0">
              <a:spcBef>
                <a:spcPts val="0"/>
              </a:spcBef>
              <a:buNone/>
            </a:pPr>
            <a:r>
              <a:rPr lang="lt-LT">
                <a:latin typeface="Courier New"/>
                <a:ea typeface="Courier New"/>
                <a:cs typeface="Courier New"/>
                <a:sym typeface="Courier New"/>
              </a:rPr>
              <a:t>var e = a * b; // 150</a:t>
            </a:r>
          </a:p>
          <a:p>
            <a:pPr lvl="0">
              <a:spcBef>
                <a:spcPts val="0"/>
              </a:spcBef>
              <a:buNone/>
            </a:pPr>
            <a:r>
              <a:rPr lang="lt-LT">
                <a:latin typeface="Courier New"/>
                <a:ea typeface="Courier New"/>
                <a:cs typeface="Courier New"/>
                <a:sym typeface="Courier New"/>
              </a:rPr>
              <a:t>var f = a / b; // 0</a:t>
            </a:r>
          </a:p>
          <a:p>
            <a:pPr lvl="0">
              <a:spcBef>
                <a:spcPts val="0"/>
              </a:spcBef>
              <a:buNone/>
            </a:pPr>
            <a:r>
              <a:rPr lang="lt-LT">
                <a:latin typeface="Courier New"/>
                <a:ea typeface="Courier New"/>
                <a:cs typeface="Courier New"/>
                <a:sym typeface="Courier New"/>
              </a:rPr>
              <a:t>var g = (double)a / b; // 0,666…</a:t>
            </a:r>
          </a:p>
          <a:p>
            <a:pPr lvl="0">
              <a:spcBef>
                <a:spcPts val="0"/>
              </a:spcBef>
              <a:buNone/>
            </a:pPr>
            <a:r>
              <a:rPr lang="lt-LT">
                <a:latin typeface="Courier New"/>
                <a:ea typeface="Courier New"/>
                <a:cs typeface="Courier New"/>
                <a:sym typeface="Courier New"/>
              </a:rPr>
              <a:t>var i = a % b; // liekana</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4" name="Shape 294"/>
        <p:cNvGrpSpPr/>
        <p:nvPr/>
      </p:nvGrpSpPr>
      <p:grpSpPr>
        <a:xfrm>
          <a:off x="0" y="0"/>
          <a:ext cx="0" cy="0"/>
          <a:chOff x="0" y="0"/>
          <a:chExt cx="0" cy="0"/>
        </a:xfrm>
      </p:grpSpPr>
      <p:sp>
        <p:nvSpPr>
          <p:cNvPr id="295" name="Shape 295"/>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Aritmetiniai veiksmai išvedime</a:t>
            </a:r>
          </a:p>
        </p:txBody>
      </p:sp>
      <p:sp>
        <p:nvSpPr>
          <p:cNvPr id="296" name="Shape 296"/>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latin typeface="Courier New"/>
                <a:ea typeface="Courier New"/>
                <a:cs typeface="Courier New"/>
                <a:sym typeface="Courier New"/>
              </a:rPr>
              <a:t>var a = 10;</a:t>
            </a:r>
          </a:p>
          <a:p>
            <a:pPr lvl="0">
              <a:spcBef>
                <a:spcPts val="0"/>
              </a:spcBef>
              <a:buNone/>
            </a:pPr>
            <a:r>
              <a:rPr lang="lt-LT">
                <a:latin typeface="Courier New"/>
                <a:ea typeface="Courier New"/>
                <a:cs typeface="Courier New"/>
                <a:sym typeface="Courier New"/>
              </a:rPr>
              <a:t>var b = 15;</a:t>
            </a:r>
          </a:p>
          <a:p>
            <a:pPr lvl="0">
              <a:spcBef>
                <a:spcPts val="0"/>
              </a:spcBef>
              <a:buNone/>
            </a:pPr>
            <a:r>
              <a:rPr lang="lt-LT">
                <a:latin typeface="Courier New"/>
                <a:ea typeface="Courier New"/>
                <a:cs typeface="Courier New"/>
                <a:sym typeface="Courier New"/>
              </a:rPr>
              <a:t>Console.WriteLine(a + b);</a:t>
            </a:r>
          </a:p>
          <a:p>
            <a:pPr lvl="0">
              <a:spcBef>
                <a:spcPts val="0"/>
              </a:spcBef>
              <a:buNone/>
            </a:pPr>
            <a:r>
              <a:rPr lang="lt-LT">
                <a:latin typeface="Courier New"/>
                <a:ea typeface="Courier New"/>
                <a:cs typeface="Courier New"/>
                <a:sym typeface="Courier New"/>
              </a:rPr>
              <a:t>Console.WriteLine(a - b);</a:t>
            </a:r>
          </a:p>
          <a:p>
            <a:pPr lvl="0">
              <a:spcBef>
                <a:spcPts val="0"/>
              </a:spcBef>
              <a:buNone/>
            </a:pPr>
            <a:r>
              <a:rPr lang="lt-LT">
                <a:latin typeface="Courier New"/>
                <a:ea typeface="Courier New"/>
                <a:cs typeface="Courier New"/>
                <a:sym typeface="Courier New"/>
              </a:rPr>
              <a:t>Console.WriteLine(a * b);</a:t>
            </a:r>
          </a:p>
          <a:p>
            <a:pPr lvl="0">
              <a:spcBef>
                <a:spcPts val="0"/>
              </a:spcBef>
              <a:buNone/>
            </a:pPr>
            <a:r>
              <a:rPr lang="lt-LT">
                <a:latin typeface="Courier New"/>
                <a:ea typeface="Courier New"/>
                <a:cs typeface="Courier New"/>
                <a:sym typeface="Courier New"/>
              </a:rPr>
              <a:t>Console.WriteLine(a / b);</a:t>
            </a:r>
          </a:p>
          <a:p>
            <a:pPr lvl="0">
              <a:spcBef>
                <a:spcPts val="0"/>
              </a:spcBef>
              <a:buNone/>
            </a:pPr>
            <a:r>
              <a:rPr lang="lt-LT">
                <a:latin typeface="Courier New"/>
                <a:ea typeface="Courier New"/>
                <a:cs typeface="Courier New"/>
                <a:sym typeface="Courier New"/>
              </a:rPr>
              <a:t>Console.WriteLine((double)a / b);</a:t>
            </a:r>
          </a:p>
          <a:p>
            <a:pPr lvl="0">
              <a:spcBef>
                <a:spcPts val="0"/>
              </a:spcBef>
              <a:buNone/>
            </a:pPr>
            <a:r>
              <a:rPr lang="lt-LT">
                <a:latin typeface="Courier New"/>
                <a:ea typeface="Courier New"/>
                <a:cs typeface="Courier New"/>
                <a:sym typeface="Courier New"/>
              </a:rPr>
              <a:t>Console.WriteLine(a % b);</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0" name="Shape 300"/>
        <p:cNvGrpSpPr/>
        <p:nvPr/>
      </p:nvGrpSpPr>
      <p:grpSpPr>
        <a:xfrm>
          <a:off x="0" y="0"/>
          <a:ext cx="0" cy="0"/>
          <a:chOff x="0" y="0"/>
          <a:chExt cx="0" cy="0"/>
        </a:xfrm>
      </p:grpSpPr>
      <p:sp>
        <p:nvSpPr>
          <p:cNvPr id="301" name="Shape 301"/>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Pavyzdys</a:t>
            </a:r>
          </a:p>
        </p:txBody>
      </p:sp>
      <p:sp>
        <p:nvSpPr>
          <p:cNvPr id="302" name="Shape 302"/>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latin typeface="Courier New"/>
                <a:ea typeface="Courier New"/>
                <a:cs typeface="Courier New"/>
                <a:sym typeface="Courier New"/>
              </a:rPr>
              <a:t>var a = 15;</a:t>
            </a:r>
          </a:p>
          <a:p>
            <a:pPr lvl="0">
              <a:spcBef>
                <a:spcPts val="0"/>
              </a:spcBef>
              <a:buNone/>
            </a:pPr>
            <a:r>
              <a:rPr lang="lt-LT">
                <a:latin typeface="Courier New"/>
                <a:ea typeface="Courier New"/>
                <a:cs typeface="Courier New"/>
                <a:sym typeface="Courier New"/>
              </a:rPr>
              <a:t>var b = 20;</a:t>
            </a:r>
          </a:p>
          <a:p>
            <a:pPr lvl="0">
              <a:spcBef>
                <a:spcPts val="0"/>
              </a:spcBef>
              <a:buNone/>
            </a:pPr>
            <a:r>
              <a:rPr lang="lt-LT">
                <a:latin typeface="Courier New"/>
                <a:ea typeface="Courier New"/>
                <a:cs typeface="Courier New"/>
                <a:sym typeface="Courier New"/>
              </a:rPr>
              <a:t>var suma = a + b;</a:t>
            </a:r>
          </a:p>
          <a:p>
            <a:pPr lvl="0">
              <a:spcBef>
                <a:spcPts val="0"/>
              </a:spcBef>
              <a:buNone/>
            </a:pPr>
            <a:r>
              <a:rPr lang="lt-LT">
                <a:latin typeface="Courier New"/>
                <a:ea typeface="Courier New"/>
                <a:cs typeface="Courier New"/>
                <a:sym typeface="Courier New"/>
              </a:rPr>
              <a:t>Console.WriteLine("{0} + {1} = {2}", a, b, suma);</a:t>
            </a:r>
          </a:p>
        </p:txBody>
      </p:sp>
      <p:pic>
        <p:nvPicPr>
          <p:cNvPr id="303" name="Shape 303"/>
          <p:cNvPicPr preferRelativeResize="0"/>
          <p:nvPr/>
        </p:nvPicPr>
        <p:blipFill>
          <a:blip r:embed="rId3">
            <a:alphaModFix/>
          </a:blip>
          <a:stretch>
            <a:fillRect/>
          </a:stretch>
        </p:blipFill>
        <p:spPr>
          <a:xfrm>
            <a:off x="3419499" y="3773575"/>
            <a:ext cx="3761799" cy="5337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7" name="Shape 307"/>
        <p:cNvGrpSpPr/>
        <p:nvPr/>
      </p:nvGrpSpPr>
      <p:grpSpPr>
        <a:xfrm>
          <a:off x="0" y="0"/>
          <a:ext cx="0" cy="0"/>
          <a:chOff x="0" y="0"/>
          <a:chExt cx="0" cy="0"/>
        </a:xfrm>
      </p:grpSpPr>
      <p:sp>
        <p:nvSpPr>
          <p:cNvPr id="308" name="Shape 308"/>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Užduotis</a:t>
            </a:r>
          </a:p>
        </p:txBody>
      </p:sp>
      <p:sp>
        <p:nvSpPr>
          <p:cNvPr id="309" name="Shape 309"/>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t>Suskaičiuokite ir išveskite prieš tai įvestų dviejų skaičių sumą,  skirtumą, sandaugą ir dalmenį. Galite skaičiuoti į naujai sukurtus kintamuosius ir tada juos panaudoti išvedime, arba galite skaičiuoti iškart išvedime.</a:t>
            </a:r>
          </a:p>
          <a:p>
            <a:pPr lvl="0" rtl="0">
              <a:spcBef>
                <a:spcPts val="0"/>
              </a:spcBef>
              <a:buNone/>
            </a:pPr>
            <a:r>
              <a:rPr lang="lt-LT"/>
              <a:t>Išvedant atsakymus būtina išvesti pačius skaičius ir atliekamą veiksmą.</a:t>
            </a:r>
          </a:p>
        </p:txBody>
      </p:sp>
      <p:pic>
        <p:nvPicPr>
          <p:cNvPr id="310" name="Shape 310"/>
          <p:cNvPicPr preferRelativeResize="0"/>
          <p:nvPr/>
        </p:nvPicPr>
        <p:blipFill>
          <a:blip r:embed="rId3">
            <a:alphaModFix/>
          </a:blip>
          <a:stretch>
            <a:fillRect/>
          </a:stretch>
        </p:blipFill>
        <p:spPr>
          <a:xfrm>
            <a:off x="4518179" y="3591979"/>
            <a:ext cx="2171824" cy="881874"/>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4" name="Shape 314"/>
        <p:cNvGrpSpPr/>
        <p:nvPr/>
      </p:nvGrpSpPr>
      <p:grpSpPr>
        <a:xfrm>
          <a:off x="0" y="0"/>
          <a:ext cx="0" cy="0"/>
          <a:chOff x="0" y="0"/>
          <a:chExt cx="0" cy="0"/>
        </a:xfrm>
      </p:grpSpPr>
      <p:sp>
        <p:nvSpPr>
          <p:cNvPr id="315" name="Shape 315"/>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Liekana</a:t>
            </a:r>
          </a:p>
        </p:txBody>
      </p:sp>
      <p:pic>
        <p:nvPicPr>
          <p:cNvPr id="316" name="Shape 316"/>
          <p:cNvPicPr preferRelativeResize="0"/>
          <p:nvPr/>
        </p:nvPicPr>
        <p:blipFill>
          <a:blip r:embed="rId3">
            <a:alphaModFix/>
          </a:blip>
          <a:stretch>
            <a:fillRect/>
          </a:stretch>
        </p:blipFill>
        <p:spPr>
          <a:xfrm>
            <a:off x="608450" y="3445688"/>
            <a:ext cx="3448050" cy="190500"/>
          </a:xfrm>
          <a:prstGeom prst="rect">
            <a:avLst/>
          </a:prstGeom>
          <a:noFill/>
          <a:ln>
            <a:noFill/>
          </a:ln>
        </p:spPr>
      </p:pic>
      <p:pic>
        <p:nvPicPr>
          <p:cNvPr id="317" name="Shape 317"/>
          <p:cNvPicPr preferRelativeResize="0"/>
          <p:nvPr/>
        </p:nvPicPr>
        <p:blipFill>
          <a:blip r:embed="rId4">
            <a:alphaModFix/>
          </a:blip>
          <a:stretch>
            <a:fillRect/>
          </a:stretch>
        </p:blipFill>
        <p:spPr>
          <a:xfrm>
            <a:off x="4857595" y="2785850"/>
            <a:ext cx="3615424" cy="1942425"/>
          </a:xfrm>
          <a:prstGeom prst="rect">
            <a:avLst/>
          </a:prstGeom>
          <a:noFill/>
          <a:ln>
            <a:noFill/>
          </a:ln>
        </p:spPr>
      </p:pic>
      <p:pic>
        <p:nvPicPr>
          <p:cNvPr id="318" name="Shape 318"/>
          <p:cNvPicPr preferRelativeResize="0"/>
          <p:nvPr/>
        </p:nvPicPr>
        <p:blipFill>
          <a:blip r:embed="rId5">
            <a:alphaModFix/>
          </a:blip>
          <a:stretch>
            <a:fillRect/>
          </a:stretch>
        </p:blipFill>
        <p:spPr>
          <a:xfrm>
            <a:off x="792675" y="1649532"/>
            <a:ext cx="7752795" cy="88555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2" name="Shape 322"/>
        <p:cNvGrpSpPr/>
        <p:nvPr/>
      </p:nvGrpSpPr>
      <p:grpSpPr>
        <a:xfrm>
          <a:off x="0" y="0"/>
          <a:ext cx="0" cy="0"/>
          <a:chOff x="0" y="0"/>
          <a:chExt cx="0" cy="0"/>
        </a:xfrm>
      </p:grpSpPr>
      <p:sp>
        <p:nvSpPr>
          <p:cNvPr id="323" name="Shape 323"/>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Trumpesnė sintaksė</a:t>
            </a:r>
          </a:p>
        </p:txBody>
      </p:sp>
      <p:graphicFrame>
        <p:nvGraphicFramePr>
          <p:cNvPr id="324" name="Shape 324"/>
          <p:cNvGraphicFramePr/>
          <p:nvPr/>
        </p:nvGraphicFramePr>
        <p:xfrm>
          <a:off x="952500" y="1619250"/>
          <a:ext cx="3000000" cy="3000000"/>
        </p:xfrm>
        <a:graphic>
          <a:graphicData uri="http://schemas.openxmlformats.org/drawingml/2006/table">
            <a:tbl>
              <a:tblPr>
                <a:noFill/>
                <a:tableStyleId>{69565515-EE61-4E98-B9C0-34554EFA8E23}</a:tableStyleId>
              </a:tblPr>
              <a:tblGrid>
                <a:gridCol w="3619500"/>
                <a:gridCol w="3619500"/>
              </a:tblGrid>
              <a:tr h="381000">
                <a:tc>
                  <a:txBody>
                    <a:bodyPr>
                      <a:noAutofit/>
                    </a:bodyPr>
                    <a:lstStyle/>
                    <a:p>
                      <a:pPr lvl="0">
                        <a:spcBef>
                          <a:spcPts val="0"/>
                        </a:spcBef>
                        <a:buNone/>
                      </a:pPr>
                      <a:r>
                        <a:rPr lang="lt-LT">
                          <a:solidFill>
                            <a:srgbClr val="FFFFFF"/>
                          </a:solidFill>
                        </a:rPr>
                        <a:t>Originalus veiksmas</a:t>
                      </a:r>
                    </a:p>
                  </a:txBody>
                  <a:tcPr marT="91425" marB="91425" marR="91425" marL="91425">
                    <a:solidFill>
                      <a:srgbClr val="4A86E8"/>
                    </a:solidFill>
                  </a:tcPr>
                </a:tc>
                <a:tc>
                  <a:txBody>
                    <a:bodyPr>
                      <a:noAutofit/>
                    </a:bodyPr>
                    <a:lstStyle/>
                    <a:p>
                      <a:pPr lvl="0">
                        <a:spcBef>
                          <a:spcPts val="0"/>
                        </a:spcBef>
                        <a:buNone/>
                      </a:pPr>
                      <a:r>
                        <a:rPr lang="lt-LT">
                          <a:solidFill>
                            <a:srgbClr val="FFFFFF"/>
                          </a:solidFill>
                        </a:rPr>
                        <a:t>Trumpesnė sintaksė</a:t>
                      </a:r>
                    </a:p>
                  </a:txBody>
                  <a:tcPr marT="91425" marB="91425" marR="91425" marL="91425">
                    <a:solidFill>
                      <a:srgbClr val="4A86E8"/>
                    </a:solidFill>
                  </a:tcPr>
                </a:tc>
              </a:tr>
              <a:tr h="381000">
                <a:tc>
                  <a:txBody>
                    <a:bodyPr>
                      <a:noAutofit/>
                    </a:bodyPr>
                    <a:lstStyle/>
                    <a:p>
                      <a:pPr lvl="0">
                        <a:spcBef>
                          <a:spcPts val="0"/>
                        </a:spcBef>
                        <a:buNone/>
                      </a:pPr>
                      <a:r>
                        <a:rPr lang="lt-LT">
                          <a:latin typeface="Courier New"/>
                          <a:ea typeface="Courier New"/>
                          <a:cs typeface="Courier New"/>
                          <a:sym typeface="Courier New"/>
                        </a:rPr>
                        <a:t>var pavad = pavad + 5;</a:t>
                      </a:r>
                    </a:p>
                  </a:txBody>
                  <a:tcPr marT="91425" marB="91425" marR="91425" marL="91425"/>
                </a:tc>
                <a:tc>
                  <a:txBody>
                    <a:bodyPr>
                      <a:noAutofit/>
                    </a:bodyPr>
                    <a:lstStyle/>
                    <a:p>
                      <a:pPr lvl="0">
                        <a:spcBef>
                          <a:spcPts val="0"/>
                        </a:spcBef>
                        <a:buNone/>
                      </a:pPr>
                      <a:r>
                        <a:rPr lang="lt-LT">
                          <a:latin typeface="Courier New"/>
                          <a:ea typeface="Courier New"/>
                          <a:cs typeface="Courier New"/>
                          <a:sym typeface="Courier New"/>
                        </a:rPr>
                        <a:t>var pavad += 5;</a:t>
                      </a:r>
                    </a:p>
                  </a:txBody>
                  <a:tcPr marT="91425" marB="91425" marR="91425" marL="91425"/>
                </a:tc>
              </a:tr>
              <a:tr h="381000">
                <a:tc>
                  <a:txBody>
                    <a:bodyPr>
                      <a:noAutofit/>
                    </a:bodyPr>
                    <a:lstStyle/>
                    <a:p>
                      <a:pPr lvl="0">
                        <a:spcBef>
                          <a:spcPts val="0"/>
                        </a:spcBef>
                        <a:buNone/>
                      </a:pPr>
                      <a:r>
                        <a:rPr lang="lt-LT">
                          <a:latin typeface="Courier New"/>
                          <a:ea typeface="Courier New"/>
                          <a:cs typeface="Courier New"/>
                          <a:sym typeface="Courier New"/>
                        </a:rPr>
                        <a:t>var pavad = pavad - 5;</a:t>
                      </a:r>
                    </a:p>
                  </a:txBody>
                  <a:tcPr marT="91425" marB="91425" marR="91425" marL="91425"/>
                </a:tc>
                <a:tc>
                  <a:txBody>
                    <a:bodyPr>
                      <a:noAutofit/>
                    </a:bodyPr>
                    <a:lstStyle/>
                    <a:p>
                      <a:pPr lvl="0">
                        <a:spcBef>
                          <a:spcPts val="0"/>
                        </a:spcBef>
                        <a:buNone/>
                      </a:pPr>
                      <a:r>
                        <a:rPr lang="lt-LT">
                          <a:latin typeface="Courier New"/>
                          <a:ea typeface="Courier New"/>
                          <a:cs typeface="Courier New"/>
                          <a:sym typeface="Courier New"/>
                        </a:rPr>
                        <a:t>var pavad -= 5;</a:t>
                      </a:r>
                    </a:p>
                  </a:txBody>
                  <a:tcPr marT="91425" marB="91425" marR="91425" marL="91425"/>
                </a:tc>
              </a:tr>
              <a:tr h="381000">
                <a:tc>
                  <a:txBody>
                    <a:bodyPr>
                      <a:noAutofit/>
                    </a:bodyPr>
                    <a:lstStyle/>
                    <a:p>
                      <a:pPr lvl="0">
                        <a:spcBef>
                          <a:spcPts val="0"/>
                        </a:spcBef>
                        <a:buNone/>
                      </a:pPr>
                      <a:r>
                        <a:rPr lang="lt-LT">
                          <a:latin typeface="Courier New"/>
                          <a:ea typeface="Courier New"/>
                          <a:cs typeface="Courier New"/>
                          <a:sym typeface="Courier New"/>
                        </a:rPr>
                        <a:t>var pavad = pavad * 5;</a:t>
                      </a:r>
                    </a:p>
                  </a:txBody>
                  <a:tcPr marT="91425" marB="91425" marR="91425" marL="91425"/>
                </a:tc>
                <a:tc>
                  <a:txBody>
                    <a:bodyPr>
                      <a:noAutofit/>
                    </a:bodyPr>
                    <a:lstStyle/>
                    <a:p>
                      <a:pPr lvl="0">
                        <a:spcBef>
                          <a:spcPts val="0"/>
                        </a:spcBef>
                        <a:buNone/>
                      </a:pPr>
                      <a:r>
                        <a:rPr lang="lt-LT">
                          <a:latin typeface="Courier New"/>
                          <a:ea typeface="Courier New"/>
                          <a:cs typeface="Courier New"/>
                          <a:sym typeface="Courier New"/>
                        </a:rPr>
                        <a:t>var pavad *= 5;</a:t>
                      </a:r>
                    </a:p>
                  </a:txBody>
                  <a:tcPr marT="91425" marB="91425" marR="91425" marL="91425"/>
                </a:tc>
              </a:tr>
              <a:tr h="381000">
                <a:tc>
                  <a:txBody>
                    <a:bodyPr>
                      <a:noAutofit/>
                    </a:bodyPr>
                    <a:lstStyle/>
                    <a:p>
                      <a:pPr lvl="0">
                        <a:spcBef>
                          <a:spcPts val="0"/>
                        </a:spcBef>
                        <a:buNone/>
                      </a:pPr>
                      <a:r>
                        <a:rPr lang="lt-LT">
                          <a:latin typeface="Courier New"/>
                          <a:ea typeface="Courier New"/>
                          <a:cs typeface="Courier New"/>
                          <a:sym typeface="Courier New"/>
                        </a:rPr>
                        <a:t>var pavad = pavad / 5;</a:t>
                      </a:r>
                    </a:p>
                  </a:txBody>
                  <a:tcPr marT="91425" marB="91425" marR="91425" marL="91425"/>
                </a:tc>
                <a:tc>
                  <a:txBody>
                    <a:bodyPr>
                      <a:noAutofit/>
                    </a:bodyPr>
                    <a:lstStyle/>
                    <a:p>
                      <a:pPr lvl="0">
                        <a:spcBef>
                          <a:spcPts val="0"/>
                        </a:spcBef>
                        <a:buNone/>
                      </a:pPr>
                      <a:r>
                        <a:rPr lang="lt-LT">
                          <a:latin typeface="Courier New"/>
                          <a:ea typeface="Courier New"/>
                          <a:cs typeface="Courier New"/>
                          <a:sym typeface="Courier New"/>
                        </a:rPr>
                        <a:t>var pavad /= 5;</a:t>
                      </a:r>
                    </a:p>
                  </a:txBody>
                  <a:tcPr marT="91425" marB="91425" marR="91425" marL="91425"/>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8" name="Shape 328"/>
        <p:cNvGrpSpPr/>
        <p:nvPr/>
      </p:nvGrpSpPr>
      <p:grpSpPr>
        <a:xfrm>
          <a:off x="0" y="0"/>
          <a:ext cx="0" cy="0"/>
          <a:chOff x="0" y="0"/>
          <a:chExt cx="0" cy="0"/>
        </a:xfrm>
      </p:grpSpPr>
      <p:sp>
        <p:nvSpPr>
          <p:cNvPr id="329" name="Shape 329"/>
          <p:cNvSpPr txBox="1"/>
          <p:nvPr>
            <p:ph type="title"/>
          </p:nvPr>
        </p:nvSpPr>
        <p:spPr>
          <a:xfrm>
            <a:off x="624893" y="1656658"/>
            <a:ext cx="7886700" cy="1257300"/>
          </a:xfrm>
          <a:prstGeom prst="rect">
            <a:avLst/>
          </a:prstGeom>
        </p:spPr>
        <p:txBody>
          <a:bodyPr anchorCtr="0" anchor="ctr" bIns="91425" lIns="91425" rIns="91425" tIns="91425">
            <a:noAutofit/>
          </a:bodyPr>
          <a:lstStyle/>
          <a:p>
            <a:pPr lvl="0">
              <a:spcBef>
                <a:spcPts val="0"/>
              </a:spcBef>
              <a:buNone/>
            </a:pPr>
            <a:r>
              <a:rPr lang="lt-LT"/>
              <a:t>Patikrinimo sąlyga if</a:t>
            </a:r>
          </a:p>
        </p:txBody>
      </p:sp>
      <p:sp>
        <p:nvSpPr>
          <p:cNvPr id="330" name="Shape 330"/>
          <p:cNvSpPr txBox="1"/>
          <p:nvPr>
            <p:ph idx="1" type="body"/>
          </p:nvPr>
        </p:nvSpPr>
        <p:spPr>
          <a:xfrm>
            <a:off x="624893" y="3007750"/>
            <a:ext cx="7886700" cy="881100"/>
          </a:xfrm>
          <a:prstGeom prst="rect">
            <a:avLst/>
          </a:prstGeom>
        </p:spPr>
        <p:txBody>
          <a:bodyPr anchorCtr="0" anchor="t" bIns="91425" lIns="91425" rIns="91425" tIns="91425">
            <a:noAutofit/>
          </a:bodyPr>
          <a:lstStyle/>
          <a:p>
            <a:pPr lvl="0">
              <a:spcBef>
                <a:spcPts val="0"/>
              </a:spcBef>
              <a:buNone/>
            </a:pPr>
            <a:r>
              <a:rPr lang="lt-LT"/>
              <a:t>if statement</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4" name="Shape 334"/>
        <p:cNvGrpSpPr/>
        <p:nvPr/>
      </p:nvGrpSpPr>
      <p:grpSpPr>
        <a:xfrm>
          <a:off x="0" y="0"/>
          <a:ext cx="0" cy="0"/>
          <a:chOff x="0" y="0"/>
          <a:chExt cx="0" cy="0"/>
        </a:xfrm>
      </p:grpSpPr>
      <p:sp>
        <p:nvSpPr>
          <p:cNvPr id="335" name="Shape 335"/>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Kam naudojama if sąlyga?</a:t>
            </a:r>
          </a:p>
        </p:txBody>
      </p:sp>
      <p:sp>
        <p:nvSpPr>
          <p:cNvPr id="336" name="Shape 336"/>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t>If sąlyga skirta norint ką nors palyginti tarpusavyje.</a:t>
            </a:r>
          </a:p>
          <a:p>
            <a:pPr lvl="0">
              <a:spcBef>
                <a:spcPts val="0"/>
              </a:spcBef>
              <a:buNone/>
            </a:pPr>
            <a:r>
              <a:rPr lang="lt-LT"/>
              <a:t>Ji gali palyginti skaičius, raides, tekstus ar pan.</a:t>
            </a:r>
          </a:p>
          <a:p>
            <a:pPr lvl="0">
              <a:spcBef>
                <a:spcPts val="0"/>
              </a:spcBef>
              <a:buNone/>
            </a:pPr>
            <a:r>
              <a:rPr lang="lt-LT"/>
              <a:t>Kai sąlyga yra teisinga tuomet yra vykdomas nurodytas kodas, kai sąlyga yra neteisinga - nėra vykdomas kodas, arba vykdomas kitoks.</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0" name="Shape 340"/>
        <p:cNvGrpSpPr/>
        <p:nvPr/>
      </p:nvGrpSpPr>
      <p:grpSpPr>
        <a:xfrm>
          <a:off x="0" y="0"/>
          <a:ext cx="0" cy="0"/>
          <a:chOff x="0" y="0"/>
          <a:chExt cx="0" cy="0"/>
        </a:xfrm>
      </p:grpSpPr>
      <p:sp>
        <p:nvSpPr>
          <p:cNvPr id="341" name="Shape 341"/>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If sąlygos veikimas</a:t>
            </a:r>
          </a:p>
        </p:txBody>
      </p:sp>
      <p:pic>
        <p:nvPicPr>
          <p:cNvPr id="342" name="Shape 342"/>
          <p:cNvPicPr preferRelativeResize="0"/>
          <p:nvPr/>
        </p:nvPicPr>
        <p:blipFill>
          <a:blip r:embed="rId3">
            <a:alphaModFix/>
          </a:blip>
          <a:stretch>
            <a:fillRect/>
          </a:stretch>
        </p:blipFill>
        <p:spPr>
          <a:xfrm>
            <a:off x="2554559" y="1433571"/>
            <a:ext cx="4033275" cy="3374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sp>
        <p:nvSpPr>
          <p:cNvPr id="112" name="Shape 112"/>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Paprasčiausia C# programa</a:t>
            </a:r>
          </a:p>
        </p:txBody>
      </p:sp>
      <p:pic>
        <p:nvPicPr>
          <p:cNvPr id="113" name="Shape 113"/>
          <p:cNvPicPr preferRelativeResize="0"/>
          <p:nvPr/>
        </p:nvPicPr>
        <p:blipFill>
          <a:blip r:embed="rId3">
            <a:alphaModFix/>
          </a:blip>
          <a:stretch>
            <a:fillRect/>
          </a:stretch>
        </p:blipFill>
        <p:spPr>
          <a:xfrm>
            <a:off x="1906920" y="1575147"/>
            <a:ext cx="5622750" cy="3340874"/>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6" name="Shape 346"/>
        <p:cNvGrpSpPr/>
        <p:nvPr/>
      </p:nvGrpSpPr>
      <p:grpSpPr>
        <a:xfrm>
          <a:off x="0" y="0"/>
          <a:ext cx="0" cy="0"/>
          <a:chOff x="0" y="0"/>
          <a:chExt cx="0" cy="0"/>
        </a:xfrm>
      </p:grpSpPr>
      <p:sp>
        <p:nvSpPr>
          <p:cNvPr id="347" name="Shape 347"/>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Sintaksė</a:t>
            </a:r>
          </a:p>
        </p:txBody>
      </p:sp>
      <p:sp>
        <p:nvSpPr>
          <p:cNvPr id="348" name="Shape 348"/>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latin typeface="Courier New"/>
                <a:ea typeface="Courier New"/>
                <a:cs typeface="Courier New"/>
                <a:sym typeface="Courier New"/>
              </a:rPr>
              <a:t>if (sąlyga)</a:t>
            </a:r>
          </a:p>
          <a:p>
            <a:pPr lvl="0">
              <a:spcBef>
                <a:spcPts val="0"/>
              </a:spcBef>
              <a:buNone/>
            </a:pPr>
            <a:r>
              <a:rPr lang="lt-LT">
                <a:latin typeface="Courier New"/>
                <a:ea typeface="Courier New"/>
                <a:cs typeface="Courier New"/>
                <a:sym typeface="Courier New"/>
              </a:rPr>
              <a:t>{</a:t>
            </a:r>
          </a:p>
          <a:p>
            <a:pPr indent="-32384" lvl="0" marL="594360">
              <a:spcBef>
                <a:spcPts val="0"/>
              </a:spcBef>
              <a:buNone/>
            </a:pPr>
            <a:r>
              <a:rPr lang="lt-LT">
                <a:latin typeface="Courier New"/>
                <a:ea typeface="Courier New"/>
                <a:cs typeface="Courier New"/>
                <a:sym typeface="Courier New"/>
              </a:rPr>
              <a:t>// vykdomas kodas</a:t>
            </a:r>
          </a:p>
          <a:p>
            <a:pPr lvl="0">
              <a:spcBef>
                <a:spcPts val="0"/>
              </a:spcBef>
              <a:buNone/>
            </a:pPr>
            <a:r>
              <a:rPr lang="lt-LT">
                <a:latin typeface="Courier New"/>
                <a:ea typeface="Courier New"/>
                <a:cs typeface="Courier New"/>
                <a:sym typeface="Courier New"/>
              </a:rPr>
              <a:t>}</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2" name="Shape 352"/>
        <p:cNvGrpSpPr/>
        <p:nvPr/>
      </p:nvGrpSpPr>
      <p:grpSpPr>
        <a:xfrm>
          <a:off x="0" y="0"/>
          <a:ext cx="0" cy="0"/>
          <a:chOff x="0" y="0"/>
          <a:chExt cx="0" cy="0"/>
        </a:xfrm>
      </p:grpSpPr>
      <p:sp>
        <p:nvSpPr>
          <p:cNvPr id="353" name="Shape 353"/>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Palyginimo operatoriai</a:t>
            </a:r>
          </a:p>
        </p:txBody>
      </p:sp>
      <p:graphicFrame>
        <p:nvGraphicFramePr>
          <p:cNvPr id="354" name="Shape 354"/>
          <p:cNvGraphicFramePr/>
          <p:nvPr/>
        </p:nvGraphicFramePr>
        <p:xfrm>
          <a:off x="952500" y="1526825"/>
          <a:ext cx="3000000" cy="3000000"/>
        </p:xfrm>
        <a:graphic>
          <a:graphicData uri="http://schemas.openxmlformats.org/drawingml/2006/table">
            <a:tbl>
              <a:tblPr>
                <a:noFill/>
                <a:tableStyleId>{69565515-EE61-4E98-B9C0-34554EFA8E23}</a:tableStyleId>
              </a:tblPr>
              <a:tblGrid>
                <a:gridCol w="3619500"/>
                <a:gridCol w="3619500"/>
              </a:tblGrid>
              <a:tr h="462400">
                <a:tc>
                  <a:txBody>
                    <a:bodyPr>
                      <a:noAutofit/>
                    </a:bodyPr>
                    <a:lstStyle/>
                    <a:p>
                      <a:pPr lvl="0">
                        <a:spcBef>
                          <a:spcPts val="0"/>
                        </a:spcBef>
                        <a:buNone/>
                      </a:pPr>
                      <a:r>
                        <a:rPr lang="lt-LT">
                          <a:solidFill>
                            <a:srgbClr val="FFFFFF"/>
                          </a:solidFill>
                        </a:rPr>
                        <a:t>Operatorius</a:t>
                      </a:r>
                    </a:p>
                  </a:txBody>
                  <a:tcPr marT="91425" marB="91425" marR="91425" marL="91425">
                    <a:solidFill>
                      <a:srgbClr val="4A86E8"/>
                    </a:solidFill>
                  </a:tcPr>
                </a:tc>
                <a:tc>
                  <a:txBody>
                    <a:bodyPr>
                      <a:noAutofit/>
                    </a:bodyPr>
                    <a:lstStyle/>
                    <a:p>
                      <a:pPr lvl="0">
                        <a:spcBef>
                          <a:spcPts val="0"/>
                        </a:spcBef>
                        <a:buNone/>
                      </a:pPr>
                      <a:r>
                        <a:rPr lang="lt-LT">
                          <a:solidFill>
                            <a:srgbClr val="FFFFFF"/>
                          </a:solidFill>
                        </a:rPr>
                        <a:t>Paaiškinimas</a:t>
                      </a:r>
                    </a:p>
                  </a:txBody>
                  <a:tcPr marT="91425" marB="91425" marR="91425" marL="91425">
                    <a:solidFill>
                      <a:srgbClr val="4A86E8"/>
                    </a:solidFill>
                  </a:tcPr>
                </a:tc>
              </a:tr>
              <a:tr h="462400">
                <a:tc>
                  <a:txBody>
                    <a:bodyPr>
                      <a:noAutofit/>
                    </a:bodyPr>
                    <a:lstStyle/>
                    <a:p>
                      <a:pPr lvl="0">
                        <a:spcBef>
                          <a:spcPts val="0"/>
                        </a:spcBef>
                        <a:buNone/>
                      </a:pPr>
                      <a:r>
                        <a:rPr lang="lt-LT"/>
                        <a:t>&gt;</a:t>
                      </a:r>
                    </a:p>
                  </a:txBody>
                  <a:tcPr marT="91425" marB="91425" marR="91425" marL="91425"/>
                </a:tc>
                <a:tc>
                  <a:txBody>
                    <a:bodyPr>
                      <a:noAutofit/>
                    </a:bodyPr>
                    <a:lstStyle/>
                    <a:p>
                      <a:pPr lvl="0">
                        <a:spcBef>
                          <a:spcPts val="0"/>
                        </a:spcBef>
                        <a:buNone/>
                      </a:pPr>
                      <a:r>
                        <a:rPr lang="lt-LT"/>
                        <a:t>daugiau</a:t>
                      </a:r>
                    </a:p>
                  </a:txBody>
                  <a:tcPr marT="91425" marB="91425" marR="91425" marL="91425"/>
                </a:tc>
              </a:tr>
              <a:tr h="462400">
                <a:tc>
                  <a:txBody>
                    <a:bodyPr>
                      <a:noAutofit/>
                    </a:bodyPr>
                    <a:lstStyle/>
                    <a:p>
                      <a:pPr lvl="0">
                        <a:spcBef>
                          <a:spcPts val="0"/>
                        </a:spcBef>
                        <a:buNone/>
                      </a:pPr>
                      <a:r>
                        <a:rPr lang="lt-LT"/>
                        <a:t>&lt;</a:t>
                      </a:r>
                    </a:p>
                  </a:txBody>
                  <a:tcPr marT="91425" marB="91425" marR="91425" marL="91425"/>
                </a:tc>
                <a:tc>
                  <a:txBody>
                    <a:bodyPr>
                      <a:noAutofit/>
                    </a:bodyPr>
                    <a:lstStyle/>
                    <a:p>
                      <a:pPr lvl="0">
                        <a:spcBef>
                          <a:spcPts val="0"/>
                        </a:spcBef>
                        <a:buNone/>
                      </a:pPr>
                      <a:r>
                        <a:rPr lang="lt-LT"/>
                        <a:t>mažiau</a:t>
                      </a:r>
                    </a:p>
                  </a:txBody>
                  <a:tcPr marT="91425" marB="91425" marR="91425" marL="91425"/>
                </a:tc>
              </a:tr>
              <a:tr h="462400">
                <a:tc>
                  <a:txBody>
                    <a:bodyPr>
                      <a:noAutofit/>
                    </a:bodyPr>
                    <a:lstStyle/>
                    <a:p>
                      <a:pPr lvl="0">
                        <a:spcBef>
                          <a:spcPts val="0"/>
                        </a:spcBef>
                        <a:buNone/>
                      </a:pPr>
                      <a:r>
                        <a:rPr lang="lt-LT"/>
                        <a:t>&gt;=</a:t>
                      </a:r>
                    </a:p>
                  </a:txBody>
                  <a:tcPr marT="91425" marB="91425" marR="91425" marL="91425"/>
                </a:tc>
                <a:tc>
                  <a:txBody>
                    <a:bodyPr>
                      <a:noAutofit/>
                    </a:bodyPr>
                    <a:lstStyle/>
                    <a:p>
                      <a:pPr lvl="0">
                        <a:spcBef>
                          <a:spcPts val="0"/>
                        </a:spcBef>
                        <a:buNone/>
                      </a:pPr>
                      <a:r>
                        <a:rPr lang="lt-LT"/>
                        <a:t>daugiau arba lygu</a:t>
                      </a:r>
                    </a:p>
                  </a:txBody>
                  <a:tcPr marT="91425" marB="91425" marR="91425" marL="91425"/>
                </a:tc>
              </a:tr>
              <a:tr h="462400">
                <a:tc>
                  <a:txBody>
                    <a:bodyPr>
                      <a:noAutofit/>
                    </a:bodyPr>
                    <a:lstStyle/>
                    <a:p>
                      <a:pPr lvl="0">
                        <a:spcBef>
                          <a:spcPts val="0"/>
                        </a:spcBef>
                        <a:buNone/>
                      </a:pPr>
                      <a:r>
                        <a:rPr lang="lt-LT"/>
                        <a:t>&lt;=</a:t>
                      </a:r>
                    </a:p>
                  </a:txBody>
                  <a:tcPr marT="91425" marB="91425" marR="91425" marL="91425"/>
                </a:tc>
                <a:tc>
                  <a:txBody>
                    <a:bodyPr>
                      <a:noAutofit/>
                    </a:bodyPr>
                    <a:lstStyle/>
                    <a:p>
                      <a:pPr lvl="0">
                        <a:spcBef>
                          <a:spcPts val="0"/>
                        </a:spcBef>
                        <a:buNone/>
                      </a:pPr>
                      <a:r>
                        <a:rPr lang="lt-LT"/>
                        <a:t>mažiau arba lygu</a:t>
                      </a:r>
                    </a:p>
                  </a:txBody>
                  <a:tcPr marT="91425" marB="91425" marR="91425" marL="91425"/>
                </a:tc>
              </a:tr>
              <a:tr h="462400">
                <a:tc>
                  <a:txBody>
                    <a:bodyPr>
                      <a:noAutofit/>
                    </a:bodyPr>
                    <a:lstStyle/>
                    <a:p>
                      <a:pPr lvl="0">
                        <a:spcBef>
                          <a:spcPts val="0"/>
                        </a:spcBef>
                        <a:buNone/>
                      </a:pPr>
                      <a:r>
                        <a:rPr lang="lt-LT"/>
                        <a:t>==</a:t>
                      </a:r>
                    </a:p>
                  </a:txBody>
                  <a:tcPr marT="91425" marB="91425" marR="91425" marL="91425"/>
                </a:tc>
                <a:tc>
                  <a:txBody>
                    <a:bodyPr>
                      <a:noAutofit/>
                    </a:bodyPr>
                    <a:lstStyle/>
                    <a:p>
                      <a:pPr lvl="0">
                        <a:spcBef>
                          <a:spcPts val="0"/>
                        </a:spcBef>
                        <a:buNone/>
                      </a:pPr>
                      <a:r>
                        <a:rPr lang="lt-LT"/>
                        <a:t>lygu</a:t>
                      </a:r>
                    </a:p>
                  </a:txBody>
                  <a:tcPr marT="91425" marB="91425" marR="91425" marL="91425"/>
                </a:tc>
              </a:tr>
              <a:tr h="462400">
                <a:tc>
                  <a:txBody>
                    <a:bodyPr>
                      <a:noAutofit/>
                    </a:bodyPr>
                    <a:lstStyle/>
                    <a:p>
                      <a:pPr lvl="0">
                        <a:spcBef>
                          <a:spcPts val="0"/>
                        </a:spcBef>
                        <a:buNone/>
                      </a:pPr>
                      <a:r>
                        <a:rPr lang="lt-LT"/>
                        <a:t>!=</a:t>
                      </a:r>
                    </a:p>
                  </a:txBody>
                  <a:tcPr marT="91425" marB="91425" marR="91425" marL="91425"/>
                </a:tc>
                <a:tc>
                  <a:txBody>
                    <a:bodyPr>
                      <a:noAutofit/>
                    </a:bodyPr>
                    <a:lstStyle/>
                    <a:p>
                      <a:pPr lvl="0">
                        <a:spcBef>
                          <a:spcPts val="0"/>
                        </a:spcBef>
                        <a:buNone/>
                      </a:pPr>
                      <a:r>
                        <a:rPr lang="lt-LT"/>
                        <a:t>nelygu</a:t>
                      </a:r>
                    </a:p>
                  </a:txBody>
                  <a:tcPr marT="91425" marB="91425" marR="91425" marL="91425"/>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8" name="Shape 358"/>
        <p:cNvGrpSpPr/>
        <p:nvPr/>
      </p:nvGrpSpPr>
      <p:grpSpPr>
        <a:xfrm>
          <a:off x="0" y="0"/>
          <a:ext cx="0" cy="0"/>
          <a:chOff x="0" y="0"/>
          <a:chExt cx="0" cy="0"/>
        </a:xfrm>
      </p:grpSpPr>
      <p:sp>
        <p:nvSpPr>
          <p:cNvPr id="359" name="Shape 359"/>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Pavyzdys</a:t>
            </a:r>
          </a:p>
        </p:txBody>
      </p:sp>
      <p:sp>
        <p:nvSpPr>
          <p:cNvPr id="360" name="Shape 360"/>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latin typeface="Courier New"/>
                <a:ea typeface="Courier New"/>
                <a:cs typeface="Courier New"/>
                <a:sym typeface="Courier New"/>
              </a:rPr>
              <a:t>if (5 &gt; 3)</a:t>
            </a:r>
          </a:p>
          <a:p>
            <a:pPr lvl="0">
              <a:spcBef>
                <a:spcPts val="0"/>
              </a:spcBef>
              <a:buNone/>
            </a:pPr>
            <a:r>
              <a:rPr lang="lt-LT">
                <a:latin typeface="Courier New"/>
                <a:ea typeface="Courier New"/>
                <a:cs typeface="Courier New"/>
                <a:sym typeface="Courier New"/>
              </a:rPr>
              <a:t>{</a:t>
            </a:r>
          </a:p>
          <a:p>
            <a:pPr indent="-32384" lvl="0" marL="594360">
              <a:spcBef>
                <a:spcPts val="0"/>
              </a:spcBef>
              <a:buNone/>
            </a:pPr>
            <a:r>
              <a:rPr lang="lt-LT">
                <a:latin typeface="Courier New"/>
                <a:ea typeface="Courier New"/>
                <a:cs typeface="Courier New"/>
                <a:sym typeface="Courier New"/>
              </a:rPr>
              <a:t>Console.WriteLine("5 yra daugiau už 3");</a:t>
            </a:r>
          </a:p>
          <a:p>
            <a:pPr lvl="0">
              <a:spcBef>
                <a:spcPts val="0"/>
              </a:spcBef>
              <a:buNone/>
            </a:pPr>
            <a:r>
              <a:rPr lang="lt-LT">
                <a:latin typeface="Courier New"/>
                <a:ea typeface="Courier New"/>
                <a:cs typeface="Courier New"/>
                <a:sym typeface="Courier New"/>
              </a:rPr>
              <a:t>}</a:t>
            </a:r>
          </a:p>
        </p:txBody>
      </p:sp>
      <p:pic>
        <p:nvPicPr>
          <p:cNvPr id="361" name="Shape 361"/>
          <p:cNvPicPr preferRelativeResize="0"/>
          <p:nvPr/>
        </p:nvPicPr>
        <p:blipFill>
          <a:blip r:embed="rId3">
            <a:alphaModFix/>
          </a:blip>
          <a:stretch>
            <a:fillRect/>
          </a:stretch>
        </p:blipFill>
        <p:spPr>
          <a:xfrm>
            <a:off x="3693000" y="3918174"/>
            <a:ext cx="3291349" cy="367649"/>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5" name="Shape 365"/>
        <p:cNvGrpSpPr/>
        <p:nvPr/>
      </p:nvGrpSpPr>
      <p:grpSpPr>
        <a:xfrm>
          <a:off x="0" y="0"/>
          <a:ext cx="0" cy="0"/>
          <a:chOff x="0" y="0"/>
          <a:chExt cx="0" cy="0"/>
        </a:xfrm>
      </p:grpSpPr>
      <p:sp>
        <p:nvSpPr>
          <p:cNvPr id="366" name="Shape 366"/>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Pagalvokite</a:t>
            </a:r>
          </a:p>
        </p:txBody>
      </p:sp>
      <p:sp>
        <p:nvSpPr>
          <p:cNvPr id="367" name="Shape 367"/>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t>Turite du skaičius. Kaip reiktų išsiaiškinti kuris skaičius yra didžiausias iš šių dviejų skaičių? Pasakykite visus atliekamus veiksmus žodžiu.</a:t>
            </a: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1" name="Shape 371"/>
        <p:cNvGrpSpPr/>
        <p:nvPr/>
      </p:nvGrpSpPr>
      <p:grpSpPr>
        <a:xfrm>
          <a:off x="0" y="0"/>
          <a:ext cx="0" cy="0"/>
          <a:chOff x="0" y="0"/>
          <a:chExt cx="0" cy="0"/>
        </a:xfrm>
      </p:grpSpPr>
      <p:sp>
        <p:nvSpPr>
          <p:cNvPr id="372" name="Shape 372"/>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Užduotis 1</a:t>
            </a:r>
          </a:p>
        </p:txBody>
      </p:sp>
      <p:sp>
        <p:nvSpPr>
          <p:cNvPr id="373" name="Shape 373"/>
          <p:cNvSpPr txBox="1"/>
          <p:nvPr>
            <p:ph idx="1" type="body"/>
          </p:nvPr>
        </p:nvSpPr>
        <p:spPr>
          <a:xfrm>
            <a:off x="902188" y="1508759"/>
            <a:ext cx="7338000" cy="3154800"/>
          </a:xfrm>
          <a:prstGeom prst="rect">
            <a:avLst/>
          </a:prstGeom>
        </p:spPr>
        <p:txBody>
          <a:bodyPr anchorCtr="0" anchor="t" bIns="91425" lIns="91425" rIns="91425" tIns="91425">
            <a:noAutofit/>
          </a:bodyPr>
          <a:lstStyle/>
          <a:p>
            <a:pPr indent="-228600" lvl="0" marL="457200" rtl="0">
              <a:spcBef>
                <a:spcPts val="0"/>
              </a:spcBef>
            </a:pPr>
            <a:r>
              <a:rPr lang="lt-LT"/>
              <a:t>Parašykite if sąlyga, kuri patikrintų ar pirmasis skaičius yra didesnis už antrąjį. Tiesos atveju turi išvesti, kad pirmasis skaičius buvo didesnis už antrąjį ir išvestų pirmojo skaičiaus reikšmę.</a:t>
            </a:r>
          </a:p>
          <a:p>
            <a:pPr indent="-228600" lvl="0" marL="457200" rtl="0">
              <a:spcBef>
                <a:spcPts val="0"/>
              </a:spcBef>
            </a:pPr>
            <a:r>
              <a:rPr lang="lt-LT"/>
              <a:t>Parašykite if sąlyga, kuri patikrintų ar antrasis skaičius yra didesnis už pirmąjį. Tiesos atveju turi išvesti, kad antrasis skaičius buvo didesnis už pirmąjį ir išvestų antrojo skaičiaus reikšmę.</a:t>
            </a:r>
          </a:p>
          <a:p>
            <a:pPr indent="-228600" lvl="0" marL="457200" rtl="0">
              <a:spcBef>
                <a:spcPts val="0"/>
              </a:spcBef>
            </a:pPr>
            <a:r>
              <a:rPr lang="lt-LT"/>
              <a:t>Parašykite if, kuris patikrintų ar šie skaičiai yra lygūs tarpusavyje (vienodi), tiesos atveju išvestų, kad šie skaičiai yra lygūs.</a:t>
            </a: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7" name="Shape 377"/>
        <p:cNvGrpSpPr/>
        <p:nvPr/>
      </p:nvGrpSpPr>
      <p:grpSpPr>
        <a:xfrm>
          <a:off x="0" y="0"/>
          <a:ext cx="0" cy="0"/>
          <a:chOff x="0" y="0"/>
          <a:chExt cx="0" cy="0"/>
        </a:xfrm>
      </p:grpSpPr>
      <p:sp>
        <p:nvSpPr>
          <p:cNvPr id="378" name="Shape 378"/>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Užduotis 2</a:t>
            </a:r>
          </a:p>
        </p:txBody>
      </p:sp>
      <p:sp>
        <p:nvSpPr>
          <p:cNvPr id="379" name="Shape 379"/>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t>Parašykite if sąlygą, kuri patikrintų ar turimas skaičius yra lyginis, t.y. ar dalinasi iš dviejų (ar liekana lygi 0).</a:t>
            </a: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3" name="Shape 383"/>
        <p:cNvGrpSpPr/>
        <p:nvPr/>
      </p:nvGrpSpPr>
      <p:grpSpPr>
        <a:xfrm>
          <a:off x="0" y="0"/>
          <a:ext cx="0" cy="0"/>
          <a:chOff x="0" y="0"/>
          <a:chExt cx="0" cy="0"/>
        </a:xfrm>
      </p:grpSpPr>
      <p:sp>
        <p:nvSpPr>
          <p:cNvPr id="384" name="Shape 384"/>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else if</a:t>
            </a:r>
          </a:p>
        </p:txBody>
      </p:sp>
      <p:sp>
        <p:nvSpPr>
          <p:cNvPr id="385" name="Shape 385"/>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t>Vienoje if sąlygoje galima patikrinti daugiau nei vieną dalyką. Praeitoje užduotyje rašėte tris atskiras if sąlygas, tačiau galima visus tuos patikrinimus apjungti į vieną bendrą if.</a:t>
            </a:r>
          </a:p>
          <a:p>
            <a:pPr lvl="0">
              <a:spcBef>
                <a:spcPts val="0"/>
              </a:spcBef>
              <a:buNone/>
            </a:pPr>
            <a:r>
              <a:rPr lang="lt-LT"/>
              <a:t>Tokiu atveju būtų išvedamas pačios pirmosios teisingos sąlygos kodas.</a:t>
            </a:r>
          </a:p>
          <a:p>
            <a:pPr lvl="0">
              <a:spcBef>
                <a:spcPts val="0"/>
              </a:spcBef>
              <a:buNone/>
            </a:pPr>
            <a:r>
              <a:rPr lang="lt-LT"/>
              <a:t>Galima naudoti tiek else if dalių, kiek reikia.</a:t>
            </a: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9" name="Shape 389"/>
        <p:cNvGrpSpPr/>
        <p:nvPr/>
      </p:nvGrpSpPr>
      <p:grpSpPr>
        <a:xfrm>
          <a:off x="0" y="0"/>
          <a:ext cx="0" cy="0"/>
          <a:chOff x="0" y="0"/>
          <a:chExt cx="0" cy="0"/>
        </a:xfrm>
      </p:grpSpPr>
      <p:sp>
        <p:nvSpPr>
          <p:cNvPr id="390" name="Shape 390"/>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else if sintaksė</a:t>
            </a:r>
          </a:p>
        </p:txBody>
      </p:sp>
      <p:sp>
        <p:nvSpPr>
          <p:cNvPr id="391" name="Shape 391"/>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latin typeface="Courier New"/>
                <a:ea typeface="Courier New"/>
                <a:cs typeface="Courier New"/>
                <a:sym typeface="Courier New"/>
              </a:rPr>
              <a:t>if (salyga)</a:t>
            </a:r>
          </a:p>
          <a:p>
            <a:pPr lvl="0">
              <a:spcBef>
                <a:spcPts val="0"/>
              </a:spcBef>
              <a:buNone/>
            </a:pPr>
            <a:r>
              <a:rPr lang="lt-LT">
                <a:latin typeface="Courier New"/>
                <a:ea typeface="Courier New"/>
                <a:cs typeface="Courier New"/>
                <a:sym typeface="Courier New"/>
              </a:rPr>
              <a:t>{</a:t>
            </a:r>
          </a:p>
          <a:p>
            <a:pPr lvl="0">
              <a:spcBef>
                <a:spcPts val="0"/>
              </a:spcBef>
              <a:buNone/>
            </a:pPr>
            <a:r>
              <a:rPr lang="lt-LT">
                <a:latin typeface="Courier New"/>
                <a:ea typeface="Courier New"/>
                <a:cs typeface="Courier New"/>
                <a:sym typeface="Courier New"/>
              </a:rPr>
              <a:t>		// pirmos sąlygos kodas</a:t>
            </a:r>
          </a:p>
          <a:p>
            <a:pPr lvl="0">
              <a:spcBef>
                <a:spcPts val="0"/>
              </a:spcBef>
              <a:buNone/>
            </a:pPr>
            <a:r>
              <a:rPr lang="lt-LT">
                <a:latin typeface="Courier New"/>
                <a:ea typeface="Courier New"/>
                <a:cs typeface="Courier New"/>
                <a:sym typeface="Courier New"/>
              </a:rPr>
              <a:t>}</a:t>
            </a:r>
          </a:p>
          <a:p>
            <a:pPr lvl="0">
              <a:spcBef>
                <a:spcPts val="0"/>
              </a:spcBef>
              <a:buNone/>
            </a:pPr>
            <a:r>
              <a:rPr lang="lt-LT">
                <a:latin typeface="Courier New"/>
                <a:ea typeface="Courier New"/>
                <a:cs typeface="Courier New"/>
                <a:sym typeface="Courier New"/>
              </a:rPr>
              <a:t>else if (salyga2)</a:t>
            </a:r>
          </a:p>
          <a:p>
            <a:pPr lvl="0">
              <a:spcBef>
                <a:spcPts val="0"/>
              </a:spcBef>
              <a:buNone/>
            </a:pPr>
            <a:r>
              <a:rPr lang="lt-LT">
                <a:latin typeface="Courier New"/>
                <a:ea typeface="Courier New"/>
                <a:cs typeface="Courier New"/>
                <a:sym typeface="Courier New"/>
              </a:rPr>
              <a:t>{</a:t>
            </a:r>
          </a:p>
          <a:p>
            <a:pPr lvl="0">
              <a:spcBef>
                <a:spcPts val="0"/>
              </a:spcBef>
              <a:buNone/>
            </a:pPr>
            <a:r>
              <a:rPr lang="lt-LT">
                <a:latin typeface="Courier New"/>
                <a:ea typeface="Courier New"/>
                <a:cs typeface="Courier New"/>
                <a:sym typeface="Courier New"/>
              </a:rPr>
              <a:t>		// antros sąlygos kodas</a:t>
            </a:r>
          </a:p>
          <a:p>
            <a:pPr lvl="0">
              <a:spcBef>
                <a:spcPts val="0"/>
              </a:spcBef>
              <a:buNone/>
            </a:pPr>
            <a:r>
              <a:rPr lang="lt-LT">
                <a:latin typeface="Courier New"/>
                <a:ea typeface="Courier New"/>
                <a:cs typeface="Courier New"/>
                <a:sym typeface="Courier New"/>
              </a:rPr>
              <a:t>}</a:t>
            </a: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5" name="Shape 395"/>
        <p:cNvGrpSpPr/>
        <p:nvPr/>
      </p:nvGrpSpPr>
      <p:grpSpPr>
        <a:xfrm>
          <a:off x="0" y="0"/>
          <a:ext cx="0" cy="0"/>
          <a:chOff x="0" y="0"/>
          <a:chExt cx="0" cy="0"/>
        </a:xfrm>
      </p:grpSpPr>
      <p:sp>
        <p:nvSpPr>
          <p:cNvPr id="396" name="Shape 396"/>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else if pavyzdys</a:t>
            </a:r>
          </a:p>
        </p:txBody>
      </p:sp>
      <p:sp>
        <p:nvSpPr>
          <p:cNvPr id="397" name="Shape 397"/>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sz="1200">
                <a:latin typeface="Courier New"/>
                <a:ea typeface="Courier New"/>
                <a:cs typeface="Courier New"/>
                <a:sym typeface="Courier New"/>
              </a:rPr>
              <a:t>var a = 5;</a:t>
            </a:r>
          </a:p>
          <a:p>
            <a:pPr lvl="0">
              <a:spcBef>
                <a:spcPts val="0"/>
              </a:spcBef>
              <a:buNone/>
            </a:pPr>
            <a:r>
              <a:rPr lang="lt-LT" sz="1200">
                <a:latin typeface="Courier New"/>
                <a:ea typeface="Courier New"/>
                <a:cs typeface="Courier New"/>
                <a:sym typeface="Courier New"/>
              </a:rPr>
              <a:t>var b = 3;</a:t>
            </a:r>
          </a:p>
          <a:p>
            <a:pPr lvl="0">
              <a:spcBef>
                <a:spcPts val="0"/>
              </a:spcBef>
              <a:buNone/>
            </a:pPr>
            <a:r>
              <a:t/>
            </a:r>
            <a:endParaRPr sz="1200">
              <a:latin typeface="Courier New"/>
              <a:ea typeface="Courier New"/>
              <a:cs typeface="Courier New"/>
              <a:sym typeface="Courier New"/>
            </a:endParaRPr>
          </a:p>
          <a:p>
            <a:pPr lvl="0">
              <a:spcBef>
                <a:spcPts val="0"/>
              </a:spcBef>
              <a:buNone/>
            </a:pPr>
            <a:r>
              <a:rPr lang="lt-LT" sz="1200">
                <a:latin typeface="Courier New"/>
                <a:ea typeface="Courier New"/>
                <a:cs typeface="Courier New"/>
                <a:sym typeface="Courier New"/>
              </a:rPr>
              <a:t>if (a &gt; b)</a:t>
            </a:r>
          </a:p>
          <a:p>
            <a:pPr lvl="0">
              <a:spcBef>
                <a:spcPts val="0"/>
              </a:spcBef>
              <a:buNone/>
            </a:pPr>
            <a:r>
              <a:rPr lang="lt-LT" sz="1200">
                <a:latin typeface="Courier New"/>
                <a:ea typeface="Courier New"/>
                <a:cs typeface="Courier New"/>
                <a:sym typeface="Courier New"/>
              </a:rPr>
              <a:t>{</a:t>
            </a:r>
          </a:p>
          <a:p>
            <a:pPr indent="-32384" lvl="0" marL="594360">
              <a:spcBef>
                <a:spcPts val="0"/>
              </a:spcBef>
              <a:buNone/>
            </a:pPr>
            <a:r>
              <a:rPr lang="lt-LT" sz="1200">
                <a:latin typeface="Courier New"/>
                <a:ea typeface="Courier New"/>
                <a:cs typeface="Courier New"/>
                <a:sym typeface="Courier New"/>
              </a:rPr>
              <a:t>Console.WriteLine("Pirmas skaičius didesnis " + a);</a:t>
            </a:r>
          </a:p>
          <a:p>
            <a:pPr lvl="0">
              <a:spcBef>
                <a:spcPts val="0"/>
              </a:spcBef>
              <a:buNone/>
            </a:pPr>
            <a:r>
              <a:rPr lang="lt-LT" sz="1200">
                <a:latin typeface="Courier New"/>
                <a:ea typeface="Courier New"/>
                <a:cs typeface="Courier New"/>
                <a:sym typeface="Courier New"/>
              </a:rPr>
              <a:t>}</a:t>
            </a:r>
          </a:p>
          <a:p>
            <a:pPr lvl="0">
              <a:spcBef>
                <a:spcPts val="0"/>
              </a:spcBef>
              <a:buNone/>
            </a:pPr>
            <a:r>
              <a:rPr lang="lt-LT" sz="1200">
                <a:latin typeface="Courier New"/>
                <a:ea typeface="Courier New"/>
                <a:cs typeface="Courier New"/>
                <a:sym typeface="Courier New"/>
              </a:rPr>
              <a:t>else if (a &lt; b)</a:t>
            </a:r>
          </a:p>
          <a:p>
            <a:pPr lvl="0">
              <a:spcBef>
                <a:spcPts val="0"/>
              </a:spcBef>
              <a:buNone/>
            </a:pPr>
            <a:r>
              <a:rPr lang="lt-LT" sz="1200">
                <a:latin typeface="Courier New"/>
                <a:ea typeface="Courier New"/>
                <a:cs typeface="Courier New"/>
                <a:sym typeface="Courier New"/>
              </a:rPr>
              <a:t>{</a:t>
            </a:r>
          </a:p>
          <a:p>
            <a:pPr indent="-32384" lvl="0" marL="594360">
              <a:spcBef>
                <a:spcPts val="0"/>
              </a:spcBef>
              <a:buNone/>
            </a:pPr>
            <a:r>
              <a:rPr lang="lt-LT" sz="1200">
                <a:latin typeface="Courier New"/>
                <a:ea typeface="Courier New"/>
                <a:cs typeface="Courier New"/>
                <a:sym typeface="Courier New"/>
              </a:rPr>
              <a:t>Console.WriteLine("Antras skaičius didesnis " + b);</a:t>
            </a:r>
          </a:p>
          <a:p>
            <a:pPr lvl="0">
              <a:spcBef>
                <a:spcPts val="0"/>
              </a:spcBef>
              <a:buNone/>
            </a:pPr>
            <a:r>
              <a:rPr lang="lt-LT" sz="1200">
                <a:latin typeface="Courier New"/>
                <a:ea typeface="Courier New"/>
                <a:cs typeface="Courier New"/>
                <a:sym typeface="Courier New"/>
              </a:rPr>
              <a:t>}</a:t>
            </a: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1" name="Shape 401"/>
        <p:cNvGrpSpPr/>
        <p:nvPr/>
      </p:nvGrpSpPr>
      <p:grpSpPr>
        <a:xfrm>
          <a:off x="0" y="0"/>
          <a:ext cx="0" cy="0"/>
          <a:chOff x="0" y="0"/>
          <a:chExt cx="0" cy="0"/>
        </a:xfrm>
      </p:grpSpPr>
      <p:sp>
        <p:nvSpPr>
          <p:cNvPr id="402" name="Shape 402"/>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Užduotis</a:t>
            </a:r>
          </a:p>
        </p:txBody>
      </p:sp>
      <p:sp>
        <p:nvSpPr>
          <p:cNvPr id="403" name="Shape 403"/>
          <p:cNvSpPr txBox="1"/>
          <p:nvPr>
            <p:ph idx="1" type="body"/>
          </p:nvPr>
        </p:nvSpPr>
        <p:spPr>
          <a:xfrm>
            <a:off x="902188" y="1508759"/>
            <a:ext cx="7338000" cy="3154800"/>
          </a:xfrm>
          <a:prstGeom prst="rect">
            <a:avLst/>
          </a:prstGeom>
        </p:spPr>
        <p:txBody>
          <a:bodyPr anchorCtr="0" anchor="t" bIns="91425" lIns="91425" rIns="91425" tIns="91425">
            <a:noAutofit/>
          </a:bodyPr>
          <a:lstStyle/>
          <a:p>
            <a:pPr indent="-228600" lvl="0" marL="457200" rtl="0">
              <a:spcBef>
                <a:spcPts val="0"/>
              </a:spcBef>
            </a:pPr>
            <a:r>
              <a:rPr lang="lt-LT"/>
              <a:t>Aprašykite paprastą if sąlygą, kuri patikrintų ar studento amžius yra didesnis nei pirmasis skaičius. Išveskite atitinkamą tekstą jei tai tiesa.</a:t>
            </a:r>
          </a:p>
          <a:p>
            <a:pPr indent="-228600" lvl="0" marL="457200" rtl="0">
              <a:spcBef>
                <a:spcPts val="0"/>
              </a:spcBef>
            </a:pPr>
            <a:r>
              <a:rPr lang="lt-LT"/>
              <a:t>Pridėkite else if dalį, kuri patikrintų ar studento amžius yra didesnis nei antrasis skaičius. Išveskite atitinkamą tekstą jei tai tiesa.</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Iš ko sudaryta programa?</a:t>
            </a:r>
          </a:p>
        </p:txBody>
      </p:sp>
      <p:sp>
        <p:nvSpPr>
          <p:cNvPr id="119" name="Shape 119"/>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t>Iš duomenų (kintamieji, objektai) ir algoritmų (funkcijos).</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000"/>
                                        <p:tgtEl>
                                          <p:spTgt spid="1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7" name="Shape 407"/>
        <p:cNvGrpSpPr/>
        <p:nvPr/>
      </p:nvGrpSpPr>
      <p:grpSpPr>
        <a:xfrm>
          <a:off x="0" y="0"/>
          <a:ext cx="0" cy="0"/>
          <a:chOff x="0" y="0"/>
          <a:chExt cx="0" cy="0"/>
        </a:xfrm>
      </p:grpSpPr>
      <p:sp>
        <p:nvSpPr>
          <p:cNvPr id="408" name="Shape 408"/>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else</a:t>
            </a:r>
          </a:p>
        </p:txBody>
      </p:sp>
      <p:sp>
        <p:nvSpPr>
          <p:cNvPr id="409" name="Shape 409"/>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t>Kartais nei viena sąlyga neatitinka ir nebūna galimybės patikrinti visų galimų sąlygos variacijų, todėl su else dalimi galima įvykdyti kodą, kuris vykdomas tik tuomet kai niekas netinka.</a:t>
            </a:r>
          </a:p>
          <a:p>
            <a:pPr lvl="0">
              <a:spcBef>
                <a:spcPts val="0"/>
              </a:spcBef>
              <a:buNone/>
            </a:pPr>
            <a:r>
              <a:rPr lang="lt-LT"/>
              <a:t>Else dalyje galima:</a:t>
            </a:r>
          </a:p>
          <a:p>
            <a:pPr indent="-228600" lvl="0" marL="457200" rtl="0">
              <a:spcBef>
                <a:spcPts val="0"/>
              </a:spcBef>
            </a:pPr>
            <a:r>
              <a:rPr lang="lt-LT"/>
              <a:t>išvesti klaidos pranešimą;</a:t>
            </a:r>
          </a:p>
          <a:p>
            <a:pPr indent="-228600" lvl="0" marL="457200" rtl="0">
              <a:spcBef>
                <a:spcPts val="0"/>
              </a:spcBef>
            </a:pPr>
            <a:r>
              <a:rPr lang="lt-LT"/>
              <a:t>leisti vartotojui atlikti tuos pačius kelis prieš tai vykdytus veiksmus;</a:t>
            </a:r>
          </a:p>
          <a:p>
            <a:pPr indent="-228600" lvl="0" marL="457200" rtl="0">
              <a:spcBef>
                <a:spcPts val="0"/>
              </a:spcBef>
            </a:pPr>
            <a:r>
              <a:rPr lang="lt-LT"/>
              <a:t>įrašyti klaidą į “log’us”;</a:t>
            </a:r>
          </a:p>
          <a:p>
            <a:pPr indent="-228600" lvl="0" marL="457200">
              <a:spcBef>
                <a:spcPts val="0"/>
              </a:spcBef>
            </a:pPr>
            <a:r>
              <a:rPr lang="lt-LT"/>
              <a:t>ar bet ką kitą;</a:t>
            </a: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3" name="Shape 413"/>
        <p:cNvGrpSpPr/>
        <p:nvPr/>
      </p:nvGrpSpPr>
      <p:grpSpPr>
        <a:xfrm>
          <a:off x="0" y="0"/>
          <a:ext cx="0" cy="0"/>
          <a:chOff x="0" y="0"/>
          <a:chExt cx="0" cy="0"/>
        </a:xfrm>
      </p:grpSpPr>
      <p:sp>
        <p:nvSpPr>
          <p:cNvPr id="414" name="Shape 414"/>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else dalies sintaksė</a:t>
            </a:r>
          </a:p>
        </p:txBody>
      </p:sp>
      <p:sp>
        <p:nvSpPr>
          <p:cNvPr id="415" name="Shape 415"/>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latin typeface="Courier New"/>
                <a:ea typeface="Courier New"/>
                <a:cs typeface="Courier New"/>
                <a:sym typeface="Courier New"/>
              </a:rPr>
              <a:t>if (sąlyga)</a:t>
            </a:r>
          </a:p>
          <a:p>
            <a:pPr lvl="0">
              <a:spcBef>
                <a:spcPts val="0"/>
              </a:spcBef>
              <a:buNone/>
            </a:pPr>
            <a:r>
              <a:rPr lang="lt-LT">
                <a:latin typeface="Courier New"/>
                <a:ea typeface="Courier New"/>
                <a:cs typeface="Courier New"/>
                <a:sym typeface="Courier New"/>
              </a:rPr>
              <a:t>{</a:t>
            </a:r>
          </a:p>
          <a:p>
            <a:pPr indent="-32384" lvl="0" marL="594360">
              <a:spcBef>
                <a:spcPts val="0"/>
              </a:spcBef>
              <a:buNone/>
            </a:pPr>
            <a:r>
              <a:rPr lang="lt-LT">
                <a:latin typeface="Courier New"/>
                <a:ea typeface="Courier New"/>
                <a:cs typeface="Courier New"/>
                <a:sym typeface="Courier New"/>
              </a:rPr>
              <a:t>// kodas kai sąlyga teisinga</a:t>
            </a:r>
          </a:p>
          <a:p>
            <a:pPr lvl="0">
              <a:spcBef>
                <a:spcPts val="0"/>
              </a:spcBef>
              <a:buNone/>
            </a:pPr>
            <a:r>
              <a:rPr lang="lt-LT">
                <a:latin typeface="Courier New"/>
                <a:ea typeface="Courier New"/>
                <a:cs typeface="Courier New"/>
                <a:sym typeface="Courier New"/>
              </a:rPr>
              <a:t>}</a:t>
            </a:r>
          </a:p>
          <a:p>
            <a:pPr lvl="0">
              <a:spcBef>
                <a:spcPts val="0"/>
              </a:spcBef>
              <a:buNone/>
            </a:pPr>
            <a:r>
              <a:rPr lang="lt-LT">
                <a:latin typeface="Courier New"/>
                <a:ea typeface="Courier New"/>
                <a:cs typeface="Courier New"/>
                <a:sym typeface="Courier New"/>
              </a:rPr>
              <a:t>else</a:t>
            </a:r>
          </a:p>
          <a:p>
            <a:pPr lvl="0">
              <a:spcBef>
                <a:spcPts val="0"/>
              </a:spcBef>
              <a:buNone/>
            </a:pPr>
            <a:r>
              <a:rPr lang="lt-LT">
                <a:latin typeface="Courier New"/>
                <a:ea typeface="Courier New"/>
                <a:cs typeface="Courier New"/>
                <a:sym typeface="Courier New"/>
              </a:rPr>
              <a:t>{</a:t>
            </a:r>
          </a:p>
          <a:p>
            <a:pPr indent="-32384" lvl="0" marL="594360">
              <a:spcBef>
                <a:spcPts val="0"/>
              </a:spcBef>
              <a:buNone/>
            </a:pPr>
            <a:r>
              <a:rPr lang="lt-LT">
                <a:latin typeface="Courier New"/>
                <a:ea typeface="Courier New"/>
                <a:cs typeface="Courier New"/>
                <a:sym typeface="Courier New"/>
              </a:rPr>
              <a:t>// kodas kai jokia sąlyga nėra teisinga</a:t>
            </a:r>
          </a:p>
          <a:p>
            <a:pPr lvl="0">
              <a:spcBef>
                <a:spcPts val="0"/>
              </a:spcBef>
              <a:buNone/>
            </a:pPr>
            <a:r>
              <a:rPr lang="lt-LT">
                <a:latin typeface="Courier New"/>
                <a:ea typeface="Courier New"/>
                <a:cs typeface="Courier New"/>
                <a:sym typeface="Courier New"/>
              </a:rPr>
              <a:t>}</a:t>
            </a: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9" name="Shape 419"/>
        <p:cNvGrpSpPr/>
        <p:nvPr/>
      </p:nvGrpSpPr>
      <p:grpSpPr>
        <a:xfrm>
          <a:off x="0" y="0"/>
          <a:ext cx="0" cy="0"/>
          <a:chOff x="0" y="0"/>
          <a:chExt cx="0" cy="0"/>
        </a:xfrm>
      </p:grpSpPr>
      <p:sp>
        <p:nvSpPr>
          <p:cNvPr id="420" name="Shape 420"/>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else dalies pavyzdys</a:t>
            </a:r>
          </a:p>
        </p:txBody>
      </p:sp>
      <p:sp>
        <p:nvSpPr>
          <p:cNvPr id="421" name="Shape 421"/>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latin typeface="Courier New"/>
                <a:ea typeface="Courier New"/>
                <a:cs typeface="Courier New"/>
                <a:sym typeface="Courier New"/>
              </a:rPr>
              <a:t>if (5 &gt; 3)</a:t>
            </a:r>
          </a:p>
          <a:p>
            <a:pPr lvl="0">
              <a:spcBef>
                <a:spcPts val="0"/>
              </a:spcBef>
              <a:buNone/>
            </a:pPr>
            <a:r>
              <a:rPr lang="lt-LT">
                <a:latin typeface="Courier New"/>
                <a:ea typeface="Courier New"/>
                <a:cs typeface="Courier New"/>
                <a:sym typeface="Courier New"/>
              </a:rPr>
              <a:t>{</a:t>
            </a:r>
          </a:p>
          <a:p>
            <a:pPr indent="-32384" lvl="0" marL="594360">
              <a:spcBef>
                <a:spcPts val="0"/>
              </a:spcBef>
              <a:buNone/>
            </a:pPr>
            <a:r>
              <a:rPr lang="lt-LT">
                <a:latin typeface="Courier New"/>
                <a:ea typeface="Courier New"/>
                <a:cs typeface="Courier New"/>
                <a:sym typeface="Courier New"/>
              </a:rPr>
              <a:t>Console.WriteLine("Pirmas skaičius didesnis”);</a:t>
            </a:r>
          </a:p>
          <a:p>
            <a:pPr lvl="0">
              <a:spcBef>
                <a:spcPts val="0"/>
              </a:spcBef>
              <a:buNone/>
            </a:pPr>
            <a:r>
              <a:rPr lang="lt-LT">
                <a:latin typeface="Courier New"/>
                <a:ea typeface="Courier New"/>
                <a:cs typeface="Courier New"/>
                <a:sym typeface="Courier New"/>
              </a:rPr>
              <a:t>}</a:t>
            </a:r>
          </a:p>
          <a:p>
            <a:pPr lvl="0">
              <a:spcBef>
                <a:spcPts val="0"/>
              </a:spcBef>
              <a:buNone/>
            </a:pPr>
            <a:r>
              <a:rPr lang="lt-LT">
                <a:latin typeface="Courier New"/>
                <a:ea typeface="Courier New"/>
                <a:cs typeface="Courier New"/>
                <a:sym typeface="Courier New"/>
              </a:rPr>
              <a:t>else</a:t>
            </a:r>
          </a:p>
          <a:p>
            <a:pPr lvl="0">
              <a:spcBef>
                <a:spcPts val="0"/>
              </a:spcBef>
              <a:buNone/>
            </a:pPr>
            <a:r>
              <a:rPr lang="lt-LT">
                <a:latin typeface="Courier New"/>
                <a:ea typeface="Courier New"/>
                <a:cs typeface="Courier New"/>
                <a:sym typeface="Courier New"/>
              </a:rPr>
              <a:t>{</a:t>
            </a:r>
          </a:p>
          <a:p>
            <a:pPr indent="-32384" lvl="0" marL="594360">
              <a:spcBef>
                <a:spcPts val="0"/>
              </a:spcBef>
              <a:buNone/>
            </a:pPr>
            <a:r>
              <a:rPr lang="lt-LT">
                <a:latin typeface="Courier New"/>
                <a:ea typeface="Courier New"/>
                <a:cs typeface="Courier New"/>
                <a:sym typeface="Courier New"/>
              </a:rPr>
              <a:t>Console.WriteLine("Nėra teisingos sąlygos");</a:t>
            </a:r>
          </a:p>
          <a:p>
            <a:pPr lvl="0">
              <a:spcBef>
                <a:spcPts val="0"/>
              </a:spcBef>
              <a:buNone/>
            </a:pPr>
            <a:r>
              <a:rPr lang="lt-LT">
                <a:latin typeface="Courier New"/>
                <a:ea typeface="Courier New"/>
                <a:cs typeface="Courier New"/>
                <a:sym typeface="Courier New"/>
              </a:rPr>
              <a:t>}</a:t>
            </a: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5" name="Shape 425"/>
        <p:cNvGrpSpPr/>
        <p:nvPr/>
      </p:nvGrpSpPr>
      <p:grpSpPr>
        <a:xfrm>
          <a:off x="0" y="0"/>
          <a:ext cx="0" cy="0"/>
          <a:chOff x="0" y="0"/>
          <a:chExt cx="0" cy="0"/>
        </a:xfrm>
      </p:grpSpPr>
      <p:sp>
        <p:nvSpPr>
          <p:cNvPr id="426" name="Shape 426"/>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Pilnos if sąlygos sintaksė</a:t>
            </a:r>
          </a:p>
        </p:txBody>
      </p:sp>
      <p:sp>
        <p:nvSpPr>
          <p:cNvPr id="427" name="Shape 427"/>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sz="1000">
                <a:latin typeface="Courier New"/>
                <a:ea typeface="Courier New"/>
                <a:cs typeface="Courier New"/>
                <a:sym typeface="Courier New"/>
              </a:rPr>
              <a:t>if (sąlyga)</a:t>
            </a:r>
          </a:p>
          <a:p>
            <a:pPr lvl="0">
              <a:spcBef>
                <a:spcPts val="0"/>
              </a:spcBef>
              <a:buNone/>
            </a:pPr>
            <a:r>
              <a:rPr lang="lt-LT" sz="1000">
                <a:latin typeface="Courier New"/>
                <a:ea typeface="Courier New"/>
                <a:cs typeface="Courier New"/>
                <a:sym typeface="Courier New"/>
              </a:rPr>
              <a:t>{</a:t>
            </a:r>
          </a:p>
          <a:p>
            <a:pPr indent="-32384" lvl="0" marL="594360">
              <a:spcBef>
                <a:spcPts val="0"/>
              </a:spcBef>
              <a:buNone/>
            </a:pPr>
            <a:r>
              <a:rPr lang="lt-LT" sz="1000">
                <a:latin typeface="Courier New"/>
                <a:ea typeface="Courier New"/>
                <a:cs typeface="Courier New"/>
                <a:sym typeface="Courier New"/>
              </a:rPr>
              <a:t>// kodas kai pirma sąlyga teisinga</a:t>
            </a:r>
          </a:p>
          <a:p>
            <a:pPr lvl="0">
              <a:spcBef>
                <a:spcPts val="0"/>
              </a:spcBef>
              <a:buNone/>
            </a:pPr>
            <a:r>
              <a:rPr lang="lt-LT" sz="1000">
                <a:latin typeface="Courier New"/>
                <a:ea typeface="Courier New"/>
                <a:cs typeface="Courier New"/>
                <a:sym typeface="Courier New"/>
              </a:rPr>
              <a:t>}</a:t>
            </a:r>
          </a:p>
          <a:p>
            <a:pPr lvl="0">
              <a:spcBef>
                <a:spcPts val="0"/>
              </a:spcBef>
              <a:buNone/>
            </a:pPr>
            <a:r>
              <a:rPr lang="lt-LT" sz="1000">
                <a:latin typeface="Courier New"/>
                <a:ea typeface="Courier New"/>
                <a:cs typeface="Courier New"/>
                <a:sym typeface="Courier New"/>
              </a:rPr>
              <a:t>else if (sąlyga)</a:t>
            </a:r>
          </a:p>
          <a:p>
            <a:pPr lvl="0">
              <a:spcBef>
                <a:spcPts val="0"/>
              </a:spcBef>
              <a:buNone/>
            </a:pPr>
            <a:r>
              <a:rPr lang="lt-LT" sz="1000">
                <a:latin typeface="Courier New"/>
                <a:ea typeface="Courier New"/>
                <a:cs typeface="Courier New"/>
                <a:sym typeface="Courier New"/>
              </a:rPr>
              <a:t>{</a:t>
            </a:r>
          </a:p>
          <a:p>
            <a:pPr lvl="0">
              <a:spcBef>
                <a:spcPts val="0"/>
              </a:spcBef>
              <a:buNone/>
            </a:pPr>
            <a:r>
              <a:rPr lang="lt-LT" sz="1000">
                <a:latin typeface="Courier New"/>
                <a:ea typeface="Courier New"/>
                <a:cs typeface="Courier New"/>
                <a:sym typeface="Courier New"/>
              </a:rPr>
              <a:t>		// kodas kai antra sąlyga teisinga</a:t>
            </a:r>
          </a:p>
          <a:p>
            <a:pPr lvl="0">
              <a:spcBef>
                <a:spcPts val="0"/>
              </a:spcBef>
              <a:buNone/>
            </a:pPr>
            <a:r>
              <a:rPr lang="lt-LT" sz="1000">
                <a:latin typeface="Courier New"/>
                <a:ea typeface="Courier New"/>
                <a:cs typeface="Courier New"/>
                <a:sym typeface="Courier New"/>
              </a:rPr>
              <a:t>}</a:t>
            </a:r>
          </a:p>
          <a:p>
            <a:pPr lvl="0">
              <a:spcBef>
                <a:spcPts val="0"/>
              </a:spcBef>
              <a:buNone/>
            </a:pPr>
            <a:r>
              <a:rPr lang="lt-LT" sz="1000">
                <a:latin typeface="Courier New"/>
                <a:ea typeface="Courier New"/>
                <a:cs typeface="Courier New"/>
                <a:sym typeface="Courier New"/>
              </a:rPr>
              <a:t>else</a:t>
            </a:r>
          </a:p>
          <a:p>
            <a:pPr lvl="0">
              <a:spcBef>
                <a:spcPts val="0"/>
              </a:spcBef>
              <a:buNone/>
            </a:pPr>
            <a:r>
              <a:rPr lang="lt-LT" sz="1000">
                <a:latin typeface="Courier New"/>
                <a:ea typeface="Courier New"/>
                <a:cs typeface="Courier New"/>
                <a:sym typeface="Courier New"/>
              </a:rPr>
              <a:t>{</a:t>
            </a:r>
          </a:p>
          <a:p>
            <a:pPr indent="-32384" lvl="0" marL="594360">
              <a:spcBef>
                <a:spcPts val="0"/>
              </a:spcBef>
              <a:buNone/>
            </a:pPr>
            <a:r>
              <a:rPr lang="lt-LT" sz="1000">
                <a:latin typeface="Courier New"/>
                <a:ea typeface="Courier New"/>
                <a:cs typeface="Courier New"/>
                <a:sym typeface="Courier New"/>
              </a:rPr>
              <a:t>// kodas kai jokia sąlyga nėra teisinga</a:t>
            </a:r>
          </a:p>
          <a:p>
            <a:pPr lvl="0">
              <a:spcBef>
                <a:spcPts val="0"/>
              </a:spcBef>
              <a:buNone/>
            </a:pPr>
            <a:r>
              <a:rPr lang="lt-LT" sz="1000">
                <a:latin typeface="Courier New"/>
                <a:ea typeface="Courier New"/>
                <a:cs typeface="Courier New"/>
                <a:sym typeface="Courier New"/>
              </a:rPr>
              <a:t>}</a:t>
            </a:r>
          </a:p>
          <a:p>
            <a:pPr lvl="0">
              <a:spcBef>
                <a:spcPts val="0"/>
              </a:spcBef>
              <a:buNone/>
            </a:pPr>
            <a:r>
              <a:t/>
            </a:r>
            <a:endParaRPr sz="1000">
              <a:latin typeface="Courier New"/>
              <a:ea typeface="Courier New"/>
              <a:cs typeface="Courier New"/>
              <a:sym typeface="Courier New"/>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1" name="Shape 431"/>
        <p:cNvGrpSpPr/>
        <p:nvPr/>
      </p:nvGrpSpPr>
      <p:grpSpPr>
        <a:xfrm>
          <a:off x="0" y="0"/>
          <a:ext cx="0" cy="0"/>
          <a:chOff x="0" y="0"/>
          <a:chExt cx="0" cy="0"/>
        </a:xfrm>
      </p:grpSpPr>
      <p:sp>
        <p:nvSpPr>
          <p:cNvPr id="432" name="Shape 432"/>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Užduotis</a:t>
            </a:r>
          </a:p>
        </p:txBody>
      </p:sp>
      <p:sp>
        <p:nvSpPr>
          <p:cNvPr id="433" name="Shape 433"/>
          <p:cNvSpPr txBox="1"/>
          <p:nvPr>
            <p:ph idx="1" type="body"/>
          </p:nvPr>
        </p:nvSpPr>
        <p:spPr>
          <a:xfrm>
            <a:off x="902188" y="1508759"/>
            <a:ext cx="7338000" cy="3154800"/>
          </a:xfrm>
          <a:prstGeom prst="rect">
            <a:avLst/>
          </a:prstGeom>
        </p:spPr>
        <p:txBody>
          <a:bodyPr anchorCtr="0" anchor="t" bIns="91425" lIns="91425" rIns="91425" tIns="91425">
            <a:noAutofit/>
          </a:bodyPr>
          <a:lstStyle/>
          <a:p>
            <a:pPr lvl="0" rtl="0">
              <a:spcBef>
                <a:spcPts val="0"/>
              </a:spcBef>
              <a:buNone/>
            </a:pPr>
            <a:r>
              <a:rPr lang="lt-LT"/>
              <a:t>Prie paskutinės turimos if sąlygos prijunkite else dalį, kuri reikštų, kad studento amžius nėra didesnis nei už vieną skaičių. Išveskite atitinkamą tekstą.</a:t>
            </a: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7" name="Shape 437"/>
        <p:cNvGrpSpPr/>
        <p:nvPr/>
      </p:nvGrpSpPr>
      <p:grpSpPr>
        <a:xfrm>
          <a:off x="0" y="0"/>
          <a:ext cx="0" cy="0"/>
          <a:chOff x="0" y="0"/>
          <a:chExt cx="0" cy="0"/>
        </a:xfrm>
      </p:grpSpPr>
      <p:sp>
        <p:nvSpPr>
          <p:cNvPr id="438" name="Shape 438"/>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Patikrinimo operatoriai</a:t>
            </a:r>
          </a:p>
        </p:txBody>
      </p:sp>
      <p:graphicFrame>
        <p:nvGraphicFramePr>
          <p:cNvPr id="439" name="Shape 439"/>
          <p:cNvGraphicFramePr/>
          <p:nvPr/>
        </p:nvGraphicFramePr>
        <p:xfrm>
          <a:off x="952500" y="2000250"/>
          <a:ext cx="3000000" cy="3000000"/>
        </p:xfrm>
        <a:graphic>
          <a:graphicData uri="http://schemas.openxmlformats.org/drawingml/2006/table">
            <a:tbl>
              <a:tblPr>
                <a:noFill/>
                <a:tableStyleId>{69565515-EE61-4E98-B9C0-34554EFA8E23}</a:tableStyleId>
              </a:tblPr>
              <a:tblGrid>
                <a:gridCol w="2413000"/>
                <a:gridCol w="2413000"/>
                <a:gridCol w="2413000"/>
              </a:tblGrid>
              <a:tr h="381000">
                <a:tc>
                  <a:txBody>
                    <a:bodyPr>
                      <a:noAutofit/>
                    </a:bodyPr>
                    <a:lstStyle/>
                    <a:p>
                      <a:pPr lvl="0">
                        <a:spcBef>
                          <a:spcPts val="0"/>
                        </a:spcBef>
                        <a:buNone/>
                      </a:pPr>
                      <a:r>
                        <a:rPr lang="lt-LT">
                          <a:solidFill>
                            <a:srgbClr val="FFFFFF"/>
                          </a:solidFill>
                        </a:rPr>
                        <a:t>Operatorius</a:t>
                      </a:r>
                    </a:p>
                  </a:txBody>
                  <a:tcPr marT="91425" marB="91425" marR="91425" marL="91425">
                    <a:solidFill>
                      <a:srgbClr val="4A86E8"/>
                    </a:solidFill>
                  </a:tcPr>
                </a:tc>
                <a:tc>
                  <a:txBody>
                    <a:bodyPr>
                      <a:noAutofit/>
                    </a:bodyPr>
                    <a:lstStyle/>
                    <a:p>
                      <a:pPr lvl="0">
                        <a:spcBef>
                          <a:spcPts val="0"/>
                        </a:spcBef>
                        <a:buNone/>
                      </a:pPr>
                      <a:r>
                        <a:rPr lang="lt-LT">
                          <a:solidFill>
                            <a:srgbClr val="FFFFFF"/>
                          </a:solidFill>
                        </a:rPr>
                        <a:t>Paaiškinimas</a:t>
                      </a:r>
                    </a:p>
                  </a:txBody>
                  <a:tcPr marT="91425" marB="91425" marR="91425" marL="91425">
                    <a:solidFill>
                      <a:srgbClr val="4A86E8"/>
                    </a:solidFill>
                  </a:tcPr>
                </a:tc>
                <a:tc>
                  <a:txBody>
                    <a:bodyPr>
                      <a:noAutofit/>
                    </a:bodyPr>
                    <a:lstStyle/>
                    <a:p>
                      <a:pPr lvl="0">
                        <a:spcBef>
                          <a:spcPts val="0"/>
                        </a:spcBef>
                        <a:buNone/>
                      </a:pPr>
                      <a:r>
                        <a:rPr lang="lt-LT">
                          <a:solidFill>
                            <a:srgbClr val="FFFFFF"/>
                          </a:solidFill>
                        </a:rPr>
                        <a:t>Pavyzdys</a:t>
                      </a:r>
                    </a:p>
                  </a:txBody>
                  <a:tcPr marT="91425" marB="91425" marR="91425" marL="91425">
                    <a:solidFill>
                      <a:srgbClr val="4A86E8"/>
                    </a:solidFill>
                  </a:tcPr>
                </a:tc>
              </a:tr>
              <a:tr h="381000">
                <a:tc>
                  <a:txBody>
                    <a:bodyPr>
                      <a:noAutofit/>
                    </a:bodyPr>
                    <a:lstStyle/>
                    <a:p>
                      <a:pPr lvl="0">
                        <a:spcBef>
                          <a:spcPts val="0"/>
                        </a:spcBef>
                        <a:buNone/>
                      </a:pPr>
                      <a:r>
                        <a:rPr lang="lt-LT"/>
                        <a:t>&amp;&amp;</a:t>
                      </a:r>
                    </a:p>
                  </a:txBody>
                  <a:tcPr marT="91425" marB="91425" marR="91425" marL="91425"/>
                </a:tc>
                <a:tc>
                  <a:txBody>
                    <a:bodyPr>
                      <a:noAutofit/>
                    </a:bodyPr>
                    <a:lstStyle/>
                    <a:p>
                      <a:pPr lvl="0">
                        <a:spcBef>
                          <a:spcPts val="0"/>
                        </a:spcBef>
                        <a:buNone/>
                      </a:pPr>
                      <a:r>
                        <a:rPr lang="lt-LT"/>
                        <a:t>IR</a:t>
                      </a:r>
                    </a:p>
                  </a:txBody>
                  <a:tcPr marT="91425" marB="91425" marR="91425" marL="91425"/>
                </a:tc>
                <a:tc>
                  <a:txBody>
                    <a:bodyPr>
                      <a:noAutofit/>
                    </a:bodyPr>
                    <a:lstStyle/>
                    <a:p>
                      <a:pPr lvl="0">
                        <a:spcBef>
                          <a:spcPts val="0"/>
                        </a:spcBef>
                        <a:buNone/>
                      </a:pPr>
                      <a:r>
                        <a:rPr lang="lt-LT"/>
                        <a:t>a &gt; b &amp;&amp; a &gt; c</a:t>
                      </a:r>
                    </a:p>
                  </a:txBody>
                  <a:tcPr marT="91425" marB="91425" marR="91425" marL="91425"/>
                </a:tc>
              </a:tr>
              <a:tr h="381000">
                <a:tc>
                  <a:txBody>
                    <a:bodyPr>
                      <a:noAutofit/>
                    </a:bodyPr>
                    <a:lstStyle/>
                    <a:p>
                      <a:pPr lvl="0">
                        <a:spcBef>
                          <a:spcPts val="0"/>
                        </a:spcBef>
                        <a:buNone/>
                      </a:pPr>
                      <a:r>
                        <a:rPr lang="lt-LT"/>
                        <a:t>||</a:t>
                      </a:r>
                    </a:p>
                  </a:txBody>
                  <a:tcPr marT="91425" marB="91425" marR="91425" marL="91425"/>
                </a:tc>
                <a:tc>
                  <a:txBody>
                    <a:bodyPr>
                      <a:noAutofit/>
                    </a:bodyPr>
                    <a:lstStyle/>
                    <a:p>
                      <a:pPr lvl="0">
                        <a:spcBef>
                          <a:spcPts val="0"/>
                        </a:spcBef>
                        <a:buNone/>
                      </a:pPr>
                      <a:r>
                        <a:rPr lang="lt-LT"/>
                        <a:t>ARBA</a:t>
                      </a:r>
                    </a:p>
                  </a:txBody>
                  <a:tcPr marT="91425" marB="91425" marR="91425" marL="91425"/>
                </a:tc>
                <a:tc>
                  <a:txBody>
                    <a:bodyPr>
                      <a:noAutofit/>
                    </a:bodyPr>
                    <a:lstStyle/>
                    <a:p>
                      <a:pPr lvl="0">
                        <a:spcBef>
                          <a:spcPts val="0"/>
                        </a:spcBef>
                        <a:buNone/>
                      </a:pPr>
                      <a:r>
                        <a:rPr lang="lt-LT"/>
                        <a:t>a &gt; b || a &gt; c</a:t>
                      </a:r>
                    </a:p>
                  </a:txBody>
                  <a:tcPr marT="91425" marB="91425" marR="91425" marL="91425"/>
                </a:tc>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3" name="Shape 443"/>
        <p:cNvGrpSpPr/>
        <p:nvPr/>
      </p:nvGrpSpPr>
      <p:grpSpPr>
        <a:xfrm>
          <a:off x="0" y="0"/>
          <a:ext cx="0" cy="0"/>
          <a:chOff x="0" y="0"/>
          <a:chExt cx="0" cy="0"/>
        </a:xfrm>
      </p:grpSpPr>
      <p:sp>
        <p:nvSpPr>
          <p:cNvPr id="444" name="Shape 444"/>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Pavyzdys su patikrinimo operatoriais (1)</a:t>
            </a:r>
          </a:p>
        </p:txBody>
      </p:sp>
      <p:sp>
        <p:nvSpPr>
          <p:cNvPr id="445" name="Shape 445"/>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latin typeface="Courier New"/>
                <a:ea typeface="Courier New"/>
                <a:cs typeface="Courier New"/>
                <a:sym typeface="Courier New"/>
              </a:rPr>
              <a:t>var skaicius = 14;</a:t>
            </a:r>
          </a:p>
          <a:p>
            <a:pPr lvl="0">
              <a:spcBef>
                <a:spcPts val="0"/>
              </a:spcBef>
              <a:buNone/>
            </a:pPr>
            <a:r>
              <a:t/>
            </a:r>
            <a:endParaRPr>
              <a:latin typeface="Courier New"/>
              <a:ea typeface="Courier New"/>
              <a:cs typeface="Courier New"/>
              <a:sym typeface="Courier New"/>
            </a:endParaRPr>
          </a:p>
          <a:p>
            <a:pPr lvl="0">
              <a:spcBef>
                <a:spcPts val="0"/>
              </a:spcBef>
              <a:buNone/>
            </a:pPr>
            <a:r>
              <a:rPr lang="lt-LT">
                <a:latin typeface="Courier New"/>
                <a:ea typeface="Courier New"/>
                <a:cs typeface="Courier New"/>
                <a:sym typeface="Courier New"/>
              </a:rPr>
              <a:t>if (skaicius &gt; 0 &amp;&amp; skaicius &lt;= 100)</a:t>
            </a:r>
          </a:p>
          <a:p>
            <a:pPr lvl="0">
              <a:spcBef>
                <a:spcPts val="0"/>
              </a:spcBef>
              <a:buNone/>
            </a:pPr>
            <a:r>
              <a:rPr lang="lt-LT">
                <a:latin typeface="Courier New"/>
                <a:ea typeface="Courier New"/>
                <a:cs typeface="Courier New"/>
                <a:sym typeface="Courier New"/>
              </a:rPr>
              <a:t>{</a:t>
            </a:r>
          </a:p>
          <a:p>
            <a:pPr lvl="0">
              <a:spcBef>
                <a:spcPts val="0"/>
              </a:spcBef>
              <a:buNone/>
            </a:pPr>
            <a:r>
              <a:rPr lang="lt-LT">
                <a:latin typeface="Courier New"/>
                <a:ea typeface="Courier New"/>
                <a:cs typeface="Courier New"/>
                <a:sym typeface="Courier New"/>
              </a:rPr>
              <a:t>		Console.WriteLine("Skaičius patenka į [1-100]");</a:t>
            </a:r>
          </a:p>
          <a:p>
            <a:pPr lvl="0">
              <a:spcBef>
                <a:spcPts val="0"/>
              </a:spcBef>
              <a:buNone/>
            </a:pPr>
            <a:r>
              <a:rPr lang="lt-LT">
                <a:latin typeface="Courier New"/>
                <a:ea typeface="Courier New"/>
                <a:cs typeface="Courier New"/>
                <a:sym typeface="Courier New"/>
              </a:rPr>
              <a:t>}</a:t>
            </a: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9" name="Shape 449"/>
        <p:cNvGrpSpPr/>
        <p:nvPr/>
      </p:nvGrpSpPr>
      <p:grpSpPr>
        <a:xfrm>
          <a:off x="0" y="0"/>
          <a:ext cx="0" cy="0"/>
          <a:chOff x="0" y="0"/>
          <a:chExt cx="0" cy="0"/>
        </a:xfrm>
      </p:grpSpPr>
      <p:sp>
        <p:nvSpPr>
          <p:cNvPr id="450" name="Shape 450"/>
          <p:cNvSpPr txBox="1"/>
          <p:nvPr>
            <p:ph type="title"/>
          </p:nvPr>
        </p:nvSpPr>
        <p:spPr>
          <a:xfrm>
            <a:off x="902188" y="213132"/>
            <a:ext cx="7338000" cy="1131600"/>
          </a:xfrm>
          <a:prstGeom prst="rect">
            <a:avLst/>
          </a:prstGeom>
        </p:spPr>
        <p:txBody>
          <a:bodyPr anchorCtr="0" anchor="ctr" bIns="91425" lIns="91425" rIns="91425" tIns="91425">
            <a:noAutofit/>
          </a:bodyPr>
          <a:lstStyle/>
          <a:p>
            <a:pPr lvl="0" rtl="0">
              <a:spcBef>
                <a:spcPts val="0"/>
              </a:spcBef>
              <a:buNone/>
            </a:pPr>
            <a:r>
              <a:rPr lang="lt-LT"/>
              <a:t>Pavyzdys su patikrinimo operatoriais (2)</a:t>
            </a:r>
          </a:p>
        </p:txBody>
      </p:sp>
      <p:sp>
        <p:nvSpPr>
          <p:cNvPr id="451" name="Shape 451"/>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latin typeface="Courier New"/>
                <a:ea typeface="Courier New"/>
                <a:cs typeface="Courier New"/>
                <a:sym typeface="Courier New"/>
              </a:rPr>
              <a:t>var skaicius = 10;</a:t>
            </a:r>
          </a:p>
          <a:p>
            <a:pPr lvl="0">
              <a:spcBef>
                <a:spcPts val="0"/>
              </a:spcBef>
              <a:buNone/>
            </a:pPr>
            <a:r>
              <a:t/>
            </a:r>
            <a:endParaRPr>
              <a:latin typeface="Courier New"/>
              <a:ea typeface="Courier New"/>
              <a:cs typeface="Courier New"/>
              <a:sym typeface="Courier New"/>
            </a:endParaRPr>
          </a:p>
          <a:p>
            <a:pPr lvl="0">
              <a:spcBef>
                <a:spcPts val="0"/>
              </a:spcBef>
              <a:buNone/>
            </a:pPr>
            <a:r>
              <a:rPr lang="lt-LT">
                <a:latin typeface="Courier New"/>
                <a:ea typeface="Courier New"/>
                <a:cs typeface="Courier New"/>
                <a:sym typeface="Courier New"/>
              </a:rPr>
              <a:t>if (skaicius == 3 || skaicius &gt; 100)</a:t>
            </a:r>
          </a:p>
          <a:p>
            <a:pPr lvl="0">
              <a:spcBef>
                <a:spcPts val="0"/>
              </a:spcBef>
              <a:buNone/>
            </a:pPr>
            <a:r>
              <a:rPr lang="lt-LT">
                <a:latin typeface="Courier New"/>
                <a:ea typeface="Courier New"/>
                <a:cs typeface="Courier New"/>
                <a:sym typeface="Courier New"/>
              </a:rPr>
              <a:t>{</a:t>
            </a:r>
          </a:p>
          <a:p>
            <a:pPr indent="-32384" lvl="0" marL="594360">
              <a:spcBef>
                <a:spcPts val="0"/>
              </a:spcBef>
              <a:buNone/>
            </a:pPr>
            <a:r>
              <a:rPr lang="lt-LT">
                <a:latin typeface="Courier New"/>
                <a:ea typeface="Courier New"/>
                <a:cs typeface="Courier New"/>
                <a:sym typeface="Courier New"/>
              </a:rPr>
              <a:t>Console.WriteLine("skaičius lygus 3 arba yra didesnis už 100");</a:t>
            </a:r>
          </a:p>
          <a:p>
            <a:pPr lvl="0" rtl="0">
              <a:spcBef>
                <a:spcPts val="0"/>
              </a:spcBef>
              <a:buNone/>
            </a:pPr>
            <a:r>
              <a:rPr lang="lt-LT">
                <a:latin typeface="Courier New"/>
                <a:ea typeface="Courier New"/>
                <a:cs typeface="Courier New"/>
                <a:sym typeface="Courier New"/>
              </a:rPr>
              <a:t>}</a:t>
            </a: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5" name="Shape 455"/>
        <p:cNvGrpSpPr/>
        <p:nvPr/>
      </p:nvGrpSpPr>
      <p:grpSpPr>
        <a:xfrm>
          <a:off x="0" y="0"/>
          <a:ext cx="0" cy="0"/>
          <a:chOff x="0" y="0"/>
          <a:chExt cx="0" cy="0"/>
        </a:xfrm>
      </p:grpSpPr>
      <p:sp>
        <p:nvSpPr>
          <p:cNvPr id="456" name="Shape 456"/>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Pagalvokite</a:t>
            </a:r>
          </a:p>
        </p:txBody>
      </p:sp>
      <p:sp>
        <p:nvSpPr>
          <p:cNvPr id="457" name="Shape 457"/>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t>Jeigu turėtumėte tris skaičius, kokius veiksmus reiktų atlikti, kad išsiaiškinti, kuris skaičius yra didžiausias?</a:t>
            </a: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1" name="Shape 461"/>
        <p:cNvGrpSpPr/>
        <p:nvPr/>
      </p:nvGrpSpPr>
      <p:grpSpPr>
        <a:xfrm>
          <a:off x="0" y="0"/>
          <a:ext cx="0" cy="0"/>
          <a:chOff x="0" y="0"/>
          <a:chExt cx="0" cy="0"/>
        </a:xfrm>
      </p:grpSpPr>
      <p:sp>
        <p:nvSpPr>
          <p:cNvPr id="462" name="Shape 462"/>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Užduotis</a:t>
            </a:r>
          </a:p>
        </p:txBody>
      </p:sp>
      <p:sp>
        <p:nvSpPr>
          <p:cNvPr id="463" name="Shape 463"/>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t>Susikurkite tris skaičių kintamuosius į kuriuos vartotojas pats įvestų reikšmes.</a:t>
            </a:r>
          </a:p>
          <a:p>
            <a:pPr lvl="0">
              <a:spcBef>
                <a:spcPts val="0"/>
              </a:spcBef>
              <a:buNone/>
            </a:pPr>
            <a:r>
              <a:rPr lang="lt-LT"/>
              <a:t>Parašykite tokią if sąlygą, kuri išsiaiškintų kuris skaičius yra didžiausias.</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sp>
        <p:nvSpPr>
          <p:cNvPr id="124" name="Shape 124"/>
          <p:cNvSpPr txBox="1"/>
          <p:nvPr>
            <p:ph type="title"/>
          </p:nvPr>
        </p:nvSpPr>
        <p:spPr>
          <a:xfrm>
            <a:off x="624893" y="1656658"/>
            <a:ext cx="7886700" cy="1257300"/>
          </a:xfrm>
          <a:prstGeom prst="rect">
            <a:avLst/>
          </a:prstGeom>
        </p:spPr>
        <p:txBody>
          <a:bodyPr anchorCtr="0" anchor="ctr" bIns="91425" lIns="91425" rIns="91425" tIns="91425">
            <a:noAutofit/>
          </a:bodyPr>
          <a:lstStyle/>
          <a:p>
            <a:pPr lvl="0">
              <a:spcBef>
                <a:spcPts val="0"/>
              </a:spcBef>
              <a:buNone/>
            </a:pPr>
            <a:r>
              <a:rPr lang="lt-LT"/>
              <a:t>Kintamieji</a:t>
            </a:r>
          </a:p>
        </p:txBody>
      </p:sp>
      <p:sp>
        <p:nvSpPr>
          <p:cNvPr id="125" name="Shape 125"/>
          <p:cNvSpPr txBox="1"/>
          <p:nvPr>
            <p:ph idx="1" type="body"/>
          </p:nvPr>
        </p:nvSpPr>
        <p:spPr>
          <a:xfrm>
            <a:off x="624893" y="3007750"/>
            <a:ext cx="7886700" cy="881100"/>
          </a:xfrm>
          <a:prstGeom prst="rect">
            <a:avLst/>
          </a:prstGeom>
        </p:spPr>
        <p:txBody>
          <a:bodyPr anchorCtr="0" anchor="t" bIns="91425" lIns="91425" rIns="91425" tIns="91425">
            <a:noAutofit/>
          </a:bodyPr>
          <a:lstStyle/>
          <a:p>
            <a:pPr lvl="0">
              <a:spcBef>
                <a:spcPts val="0"/>
              </a:spcBef>
              <a:buNone/>
            </a:pPr>
            <a:r>
              <a:rPr lang="lt-LT"/>
              <a:t>Variables</a:t>
            </a: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7" name="Shape 467"/>
        <p:cNvGrpSpPr/>
        <p:nvPr/>
      </p:nvGrpSpPr>
      <p:grpSpPr>
        <a:xfrm>
          <a:off x="0" y="0"/>
          <a:ext cx="0" cy="0"/>
          <a:chOff x="0" y="0"/>
          <a:chExt cx="0" cy="0"/>
        </a:xfrm>
      </p:grpSpPr>
      <p:sp>
        <p:nvSpPr>
          <p:cNvPr id="468" name="Shape 468"/>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Užduotis</a:t>
            </a:r>
          </a:p>
        </p:txBody>
      </p:sp>
      <p:sp>
        <p:nvSpPr>
          <p:cNvPr id="469" name="Shape 469"/>
          <p:cNvSpPr txBox="1"/>
          <p:nvPr>
            <p:ph idx="1" type="body"/>
          </p:nvPr>
        </p:nvSpPr>
        <p:spPr>
          <a:xfrm>
            <a:off x="902188" y="1508759"/>
            <a:ext cx="7338000" cy="3154800"/>
          </a:xfrm>
          <a:prstGeom prst="rect">
            <a:avLst/>
          </a:prstGeom>
        </p:spPr>
        <p:txBody>
          <a:bodyPr anchorCtr="0" anchor="t" bIns="91425" lIns="91425" rIns="91425" tIns="91425">
            <a:noAutofit/>
          </a:bodyPr>
          <a:lstStyle/>
          <a:p>
            <a:pPr lvl="0" rtl="0">
              <a:spcBef>
                <a:spcPts val="0"/>
              </a:spcBef>
              <a:buNone/>
            </a:pPr>
            <a:r>
              <a:rPr lang="lt-LT"/>
              <a:t>Susikurti visus reikiamus kintamuosius ir priskirti jiems norimas reikšmes.</a:t>
            </a:r>
          </a:p>
          <a:p>
            <a:pPr lvl="0">
              <a:spcBef>
                <a:spcPts val="0"/>
              </a:spcBef>
              <a:buNone/>
            </a:pPr>
            <a:r>
              <a:rPr lang="lt-LT"/>
              <a:t>Sukurti šias sudėtingas if sąlygas:</a:t>
            </a:r>
          </a:p>
          <a:p>
            <a:pPr indent="-228600" lvl="0" marL="457200" rtl="0">
              <a:spcBef>
                <a:spcPts val="0"/>
              </a:spcBef>
            </a:pPr>
            <a:r>
              <a:rPr lang="lt-LT"/>
              <a:t>ar pirmas skaičius didesnis už antrą skaičių ir yra mažesnis už 100;</a:t>
            </a:r>
          </a:p>
          <a:p>
            <a:pPr indent="-228600" lvl="0" marL="457200" rtl="0">
              <a:spcBef>
                <a:spcPts val="0"/>
              </a:spcBef>
            </a:pPr>
            <a:r>
              <a:rPr lang="lt-LT"/>
              <a:t>ar antras skaičius yra didesnis už 0 ir didesnis už pirmąjį skaičių;</a:t>
            </a:r>
          </a:p>
          <a:p>
            <a:pPr indent="-228600" lvl="0" marL="457200" rtl="0">
              <a:spcBef>
                <a:spcPts val="0"/>
              </a:spcBef>
            </a:pPr>
            <a:r>
              <a:rPr lang="lt-LT"/>
              <a:t>ar pirmas skaičius yra didesnis už antrąjį ir didesnis už trečiąjį skaičių arba teigiamas (didesnis už 0);</a:t>
            </a:r>
          </a:p>
          <a:p>
            <a:pPr indent="-228600" lvl="0" marL="457200" rtl="0">
              <a:spcBef>
                <a:spcPts val="0"/>
              </a:spcBef>
            </a:pPr>
            <a:r>
              <a:rPr lang="lt-LT"/>
              <a:t>ar trečias skaičius patenka į rėžius [5-10] (&gt;= ir &lt;=) arba yra didesnis už pirmąjį skaičių arba yra didesnis už antrąjį skaičių;</a:t>
            </a: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3" name="Shape 473"/>
        <p:cNvGrpSpPr/>
        <p:nvPr/>
      </p:nvGrpSpPr>
      <p:grpSpPr>
        <a:xfrm>
          <a:off x="0" y="0"/>
          <a:ext cx="0" cy="0"/>
          <a:chOff x="0" y="0"/>
          <a:chExt cx="0" cy="0"/>
        </a:xfrm>
      </p:grpSpPr>
      <p:sp>
        <p:nvSpPr>
          <p:cNvPr id="474" name="Shape 474"/>
          <p:cNvSpPr txBox="1"/>
          <p:nvPr>
            <p:ph type="title"/>
          </p:nvPr>
        </p:nvSpPr>
        <p:spPr>
          <a:xfrm>
            <a:off x="624893" y="1656658"/>
            <a:ext cx="7886700" cy="1257300"/>
          </a:xfrm>
          <a:prstGeom prst="rect">
            <a:avLst/>
          </a:prstGeom>
        </p:spPr>
        <p:txBody>
          <a:bodyPr anchorCtr="0" anchor="ctr" bIns="91425" lIns="91425" rIns="91425" tIns="91425">
            <a:noAutofit/>
          </a:bodyPr>
          <a:lstStyle/>
          <a:p>
            <a:pPr lvl="0">
              <a:spcBef>
                <a:spcPts val="0"/>
              </a:spcBef>
              <a:buNone/>
            </a:pPr>
            <a:r>
              <a:rPr lang="lt-LT"/>
              <a:t>Patikrinimo sąlyga switch</a:t>
            </a:r>
          </a:p>
        </p:txBody>
      </p:sp>
      <p:sp>
        <p:nvSpPr>
          <p:cNvPr id="475" name="Shape 475"/>
          <p:cNvSpPr txBox="1"/>
          <p:nvPr>
            <p:ph idx="1" type="body"/>
          </p:nvPr>
        </p:nvSpPr>
        <p:spPr>
          <a:xfrm>
            <a:off x="624893" y="3007750"/>
            <a:ext cx="7886700" cy="881100"/>
          </a:xfrm>
          <a:prstGeom prst="rect">
            <a:avLst/>
          </a:prstGeom>
        </p:spPr>
        <p:txBody>
          <a:bodyPr anchorCtr="0" anchor="t" bIns="91425" lIns="91425" rIns="91425" tIns="91425">
            <a:noAutofit/>
          </a:bodyPr>
          <a:lstStyle/>
          <a:p>
            <a:pPr lvl="0">
              <a:spcBef>
                <a:spcPts val="0"/>
              </a:spcBef>
              <a:buNone/>
            </a:pPr>
            <a:r>
              <a:rPr lang="lt-LT"/>
              <a:t>switch statement</a:t>
            </a: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9" name="Shape 479"/>
        <p:cNvGrpSpPr/>
        <p:nvPr/>
      </p:nvGrpSpPr>
      <p:grpSpPr>
        <a:xfrm>
          <a:off x="0" y="0"/>
          <a:ext cx="0" cy="0"/>
          <a:chOff x="0" y="0"/>
          <a:chExt cx="0" cy="0"/>
        </a:xfrm>
      </p:grpSpPr>
      <p:sp>
        <p:nvSpPr>
          <p:cNvPr id="480" name="Shape 480"/>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Apie switch</a:t>
            </a:r>
          </a:p>
        </p:txBody>
      </p:sp>
      <p:sp>
        <p:nvSpPr>
          <p:cNvPr id="481" name="Shape 481"/>
          <p:cNvSpPr txBox="1"/>
          <p:nvPr>
            <p:ph idx="1" type="body"/>
          </p:nvPr>
        </p:nvSpPr>
        <p:spPr>
          <a:xfrm>
            <a:off x="902188" y="1508759"/>
            <a:ext cx="7338000" cy="3154800"/>
          </a:xfrm>
          <a:prstGeom prst="rect">
            <a:avLst/>
          </a:prstGeom>
        </p:spPr>
        <p:txBody>
          <a:bodyPr anchorCtr="0" anchor="t" bIns="91425" lIns="91425" rIns="91425" tIns="91425">
            <a:noAutofit/>
          </a:bodyPr>
          <a:lstStyle/>
          <a:p>
            <a:pPr lvl="0" rtl="0">
              <a:spcBef>
                <a:spcPts val="0"/>
              </a:spcBef>
              <a:buNone/>
            </a:pPr>
            <a:r>
              <a:rPr lang="lt-LT"/>
              <a:t>Switch sąlyga skirta patikrinti vieną kintamąjį ir išsiaiškinti koks jis yra.</a:t>
            </a: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5" name="Shape 485"/>
        <p:cNvGrpSpPr/>
        <p:nvPr/>
      </p:nvGrpSpPr>
      <p:grpSpPr>
        <a:xfrm>
          <a:off x="0" y="0"/>
          <a:ext cx="0" cy="0"/>
          <a:chOff x="0" y="0"/>
          <a:chExt cx="0" cy="0"/>
        </a:xfrm>
      </p:grpSpPr>
      <p:sp>
        <p:nvSpPr>
          <p:cNvPr id="486" name="Shape 486"/>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Switch sintaksė</a:t>
            </a:r>
          </a:p>
        </p:txBody>
      </p:sp>
      <p:sp>
        <p:nvSpPr>
          <p:cNvPr id="487" name="Shape 487"/>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latin typeface="Courier New"/>
                <a:ea typeface="Courier New"/>
                <a:cs typeface="Courier New"/>
                <a:sym typeface="Courier New"/>
              </a:rPr>
              <a:t>switch (kintamasis)</a:t>
            </a:r>
          </a:p>
          <a:p>
            <a:pPr lvl="0">
              <a:spcBef>
                <a:spcPts val="0"/>
              </a:spcBef>
              <a:buNone/>
            </a:pPr>
            <a:r>
              <a:rPr lang="lt-LT">
                <a:latin typeface="Courier New"/>
                <a:ea typeface="Courier New"/>
                <a:cs typeface="Courier New"/>
                <a:sym typeface="Courier New"/>
              </a:rPr>
              <a:t>{</a:t>
            </a:r>
          </a:p>
          <a:p>
            <a:pPr lvl="0">
              <a:spcBef>
                <a:spcPts val="0"/>
              </a:spcBef>
              <a:buNone/>
            </a:pPr>
            <a:r>
              <a:rPr lang="lt-LT">
                <a:latin typeface="Courier New"/>
                <a:ea typeface="Courier New"/>
                <a:cs typeface="Courier New"/>
                <a:sym typeface="Courier New"/>
              </a:rPr>
              <a:t>	case reiksme1:</a:t>
            </a:r>
          </a:p>
          <a:p>
            <a:pPr lvl="0">
              <a:spcBef>
                <a:spcPts val="0"/>
              </a:spcBef>
              <a:buNone/>
            </a:pPr>
            <a:r>
              <a:rPr lang="lt-LT">
                <a:latin typeface="Courier New"/>
                <a:ea typeface="Courier New"/>
                <a:cs typeface="Courier New"/>
                <a:sym typeface="Courier New"/>
              </a:rPr>
              <a:t>    	// kodas kai </a:t>
            </a:r>
            <a:r>
              <a:rPr lang="lt-LT">
                <a:latin typeface="Courier New"/>
                <a:ea typeface="Courier New"/>
                <a:cs typeface="Courier New"/>
                <a:sym typeface="Courier New"/>
              </a:rPr>
              <a:t>kintamasis</a:t>
            </a:r>
            <a:r>
              <a:rPr lang="lt-LT">
                <a:latin typeface="Courier New"/>
                <a:ea typeface="Courier New"/>
                <a:cs typeface="Courier New"/>
                <a:sym typeface="Courier New"/>
              </a:rPr>
              <a:t>yra lygus </a:t>
            </a:r>
            <a:r>
              <a:rPr lang="lt-LT">
                <a:latin typeface="Courier New"/>
                <a:ea typeface="Courier New"/>
                <a:cs typeface="Courier New"/>
                <a:sym typeface="Courier New"/>
              </a:rPr>
              <a:t>reiksme1</a:t>
            </a:r>
          </a:p>
          <a:p>
            <a:pPr lvl="0">
              <a:spcBef>
                <a:spcPts val="0"/>
              </a:spcBef>
              <a:buNone/>
            </a:pPr>
            <a:r>
              <a:rPr lang="lt-LT">
                <a:latin typeface="Courier New"/>
                <a:ea typeface="Courier New"/>
                <a:cs typeface="Courier New"/>
                <a:sym typeface="Courier New"/>
              </a:rPr>
              <a:t>    	break;</a:t>
            </a:r>
          </a:p>
          <a:p>
            <a:pPr lvl="0">
              <a:spcBef>
                <a:spcPts val="0"/>
              </a:spcBef>
              <a:buNone/>
            </a:pPr>
            <a:r>
              <a:rPr lang="lt-LT">
                <a:latin typeface="Courier New"/>
                <a:ea typeface="Courier New"/>
                <a:cs typeface="Courier New"/>
                <a:sym typeface="Courier New"/>
              </a:rPr>
              <a:t>	case reiksme2:</a:t>
            </a:r>
          </a:p>
          <a:p>
            <a:pPr lvl="0">
              <a:spcBef>
                <a:spcPts val="0"/>
              </a:spcBef>
              <a:buNone/>
            </a:pPr>
            <a:r>
              <a:rPr lang="lt-LT">
                <a:latin typeface="Courier New"/>
                <a:ea typeface="Courier New"/>
                <a:cs typeface="Courier New"/>
                <a:sym typeface="Courier New"/>
              </a:rPr>
              <a:t>    	// kodas kai </a:t>
            </a:r>
            <a:r>
              <a:rPr lang="lt-LT">
                <a:latin typeface="Courier New"/>
                <a:ea typeface="Courier New"/>
                <a:cs typeface="Courier New"/>
                <a:sym typeface="Courier New"/>
              </a:rPr>
              <a:t>kintamasis</a:t>
            </a:r>
            <a:r>
              <a:rPr lang="lt-LT">
                <a:latin typeface="Courier New"/>
                <a:ea typeface="Courier New"/>
                <a:cs typeface="Courier New"/>
                <a:sym typeface="Courier New"/>
              </a:rPr>
              <a:t>yra lygus </a:t>
            </a:r>
            <a:r>
              <a:rPr lang="lt-LT">
                <a:latin typeface="Courier New"/>
                <a:ea typeface="Courier New"/>
                <a:cs typeface="Courier New"/>
                <a:sym typeface="Courier New"/>
              </a:rPr>
              <a:t>reiksme</a:t>
            </a:r>
            <a:r>
              <a:rPr lang="lt-LT">
                <a:latin typeface="Courier New"/>
                <a:ea typeface="Courier New"/>
                <a:cs typeface="Courier New"/>
                <a:sym typeface="Courier New"/>
              </a:rPr>
              <a:t>2</a:t>
            </a:r>
          </a:p>
          <a:p>
            <a:pPr lvl="0">
              <a:spcBef>
                <a:spcPts val="0"/>
              </a:spcBef>
              <a:buNone/>
            </a:pPr>
            <a:r>
              <a:rPr lang="lt-LT">
                <a:latin typeface="Courier New"/>
                <a:ea typeface="Courier New"/>
                <a:cs typeface="Courier New"/>
                <a:sym typeface="Courier New"/>
              </a:rPr>
              <a:t>    	break;</a:t>
            </a:r>
          </a:p>
          <a:p>
            <a:pPr lvl="0">
              <a:spcBef>
                <a:spcPts val="0"/>
              </a:spcBef>
              <a:buNone/>
            </a:pPr>
            <a:r>
              <a:rPr lang="lt-LT">
                <a:latin typeface="Courier New"/>
                <a:ea typeface="Courier New"/>
                <a:cs typeface="Courier New"/>
                <a:sym typeface="Courier New"/>
              </a:rPr>
              <a:t>}</a:t>
            </a: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1" name="Shape 491"/>
        <p:cNvGrpSpPr/>
        <p:nvPr/>
      </p:nvGrpSpPr>
      <p:grpSpPr>
        <a:xfrm>
          <a:off x="0" y="0"/>
          <a:ext cx="0" cy="0"/>
          <a:chOff x="0" y="0"/>
          <a:chExt cx="0" cy="0"/>
        </a:xfrm>
      </p:grpSpPr>
      <p:sp>
        <p:nvSpPr>
          <p:cNvPr id="492" name="Shape 492"/>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Apie switch</a:t>
            </a:r>
          </a:p>
        </p:txBody>
      </p:sp>
      <p:sp>
        <p:nvSpPr>
          <p:cNvPr id="493" name="Shape 493"/>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t>Switch sąlyga priėma tik vieną kintamąjį arba iškart įrašomą reikšmę.</a:t>
            </a:r>
          </a:p>
          <a:p>
            <a:pPr lvl="0">
              <a:spcBef>
                <a:spcPts val="0"/>
              </a:spcBef>
              <a:buNone/>
            </a:pPr>
            <a:r>
              <a:rPr lang="lt-LT"/>
              <a:t>Tikrinamas vyksta per case atvejus, kurių kiekvienas žiūri ar to kintamojo reikšmė yra lygi tam kas parašyta prie case atvejo.</a:t>
            </a:r>
          </a:p>
          <a:p>
            <a:pPr lvl="0">
              <a:spcBef>
                <a:spcPts val="0"/>
              </a:spcBef>
              <a:buNone/>
            </a:pPr>
            <a:r>
              <a:rPr lang="lt-LT"/>
              <a:t>Case atvejų galima naudoti tiek kiek reikia, nėra apribojimų.</a:t>
            </a:r>
          </a:p>
          <a:p>
            <a:pPr lvl="0">
              <a:spcBef>
                <a:spcPts val="0"/>
              </a:spcBef>
              <a:buNone/>
            </a:pPr>
            <a:r>
              <a:rPr lang="lt-LT"/>
              <a:t>Kai randama teisinga sąlyga vykdomas tas kodas esantis tarp teisingo case ir break; eilutės.</a:t>
            </a:r>
          </a:p>
          <a:p>
            <a:pPr lvl="0">
              <a:spcBef>
                <a:spcPts val="0"/>
              </a:spcBef>
              <a:buNone/>
            </a:pPr>
            <a:r>
              <a:rPr lang="lt-LT"/>
              <a:t>Radus atitikimą, nebėra prasmės ieškoti toliau, todėl case pabaigoje būtinas break; kuris nutraukia switch paiešką.</a:t>
            </a: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7" name="Shape 497"/>
        <p:cNvGrpSpPr/>
        <p:nvPr/>
      </p:nvGrpSpPr>
      <p:grpSpPr>
        <a:xfrm>
          <a:off x="0" y="0"/>
          <a:ext cx="0" cy="0"/>
          <a:chOff x="0" y="0"/>
          <a:chExt cx="0" cy="0"/>
        </a:xfrm>
      </p:grpSpPr>
      <p:sp>
        <p:nvSpPr>
          <p:cNvPr id="498" name="Shape 498"/>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Switch pavyzdys</a:t>
            </a:r>
          </a:p>
        </p:txBody>
      </p:sp>
      <p:pic>
        <p:nvPicPr>
          <p:cNvPr id="499" name="Shape 499"/>
          <p:cNvPicPr preferRelativeResize="0"/>
          <p:nvPr/>
        </p:nvPicPr>
        <p:blipFill>
          <a:blip r:embed="rId3">
            <a:alphaModFix/>
          </a:blip>
          <a:stretch>
            <a:fillRect/>
          </a:stretch>
        </p:blipFill>
        <p:spPr>
          <a:xfrm>
            <a:off x="902200" y="1975850"/>
            <a:ext cx="3594099" cy="2453850"/>
          </a:xfrm>
          <a:prstGeom prst="rect">
            <a:avLst/>
          </a:prstGeom>
          <a:noFill/>
          <a:ln>
            <a:noFill/>
          </a:ln>
        </p:spPr>
      </p:pic>
      <p:pic>
        <p:nvPicPr>
          <p:cNvPr id="500" name="Shape 500"/>
          <p:cNvPicPr preferRelativeResize="0"/>
          <p:nvPr/>
        </p:nvPicPr>
        <p:blipFill>
          <a:blip r:embed="rId4">
            <a:alphaModFix/>
          </a:blip>
          <a:stretch>
            <a:fillRect/>
          </a:stretch>
        </p:blipFill>
        <p:spPr>
          <a:xfrm>
            <a:off x="5332862" y="2674125"/>
            <a:ext cx="3209925" cy="1057275"/>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4" name="Shape 504"/>
        <p:cNvGrpSpPr/>
        <p:nvPr/>
      </p:nvGrpSpPr>
      <p:grpSpPr>
        <a:xfrm>
          <a:off x="0" y="0"/>
          <a:ext cx="0" cy="0"/>
          <a:chOff x="0" y="0"/>
          <a:chExt cx="0" cy="0"/>
        </a:xfrm>
      </p:grpSpPr>
      <p:sp>
        <p:nvSpPr>
          <p:cNvPr id="505" name="Shape 505"/>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Užduotis</a:t>
            </a:r>
          </a:p>
        </p:txBody>
      </p:sp>
      <p:sp>
        <p:nvSpPr>
          <p:cNvPr id="506" name="Shape 506"/>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t>Vartotojas įrašo tris skaičius</a:t>
            </a:r>
          </a:p>
          <a:p>
            <a:pPr lvl="0">
              <a:spcBef>
                <a:spcPts val="0"/>
              </a:spcBef>
              <a:buNone/>
            </a:pPr>
            <a:r>
              <a:rPr lang="lt-LT"/>
              <a:t>- programa patikrina ar pirmas skaičius yra 1, jei taip išveda visų trijų skaičių sumą;</a:t>
            </a:r>
          </a:p>
          <a:p>
            <a:pPr lvl="0">
              <a:spcBef>
                <a:spcPts val="0"/>
              </a:spcBef>
              <a:buNone/>
            </a:pPr>
            <a:r>
              <a:rPr lang="lt-LT"/>
              <a:t>- programa patikrina ar pirmas skaičius yra 2, jei taip išveda pirmo ir trečio skaičių skirtumą;</a:t>
            </a:r>
          </a:p>
          <a:p>
            <a:pPr lvl="0" rtl="0">
              <a:spcBef>
                <a:spcPts val="0"/>
              </a:spcBef>
              <a:buNone/>
            </a:pPr>
            <a:r>
              <a:rPr lang="lt-LT"/>
              <a:t>- programa patikrina ar pirmas skaičius yra 3, jei taip išveda antro ir trečio skaičių sandaugą;</a:t>
            </a: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0" name="Shape 510"/>
        <p:cNvGrpSpPr/>
        <p:nvPr/>
      </p:nvGrpSpPr>
      <p:grpSpPr>
        <a:xfrm>
          <a:off x="0" y="0"/>
          <a:ext cx="0" cy="0"/>
          <a:chOff x="0" y="0"/>
          <a:chExt cx="0" cy="0"/>
        </a:xfrm>
      </p:grpSpPr>
      <p:sp>
        <p:nvSpPr>
          <p:cNvPr id="511" name="Shape 511"/>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Default atvejis</a:t>
            </a:r>
          </a:p>
        </p:txBody>
      </p:sp>
      <p:sp>
        <p:nvSpPr>
          <p:cNvPr id="512" name="Shape 512"/>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t>Default atvejis yra tas pats kas else dalis if sąlygoje. Jis yra vykdomas tuomet kai jokia sąlyga nepasiteisina, tačiau vistiek reikia kokio nors funkcionalumo.</a:t>
            </a: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6" name="Shape 516"/>
        <p:cNvGrpSpPr/>
        <p:nvPr/>
      </p:nvGrpSpPr>
      <p:grpSpPr>
        <a:xfrm>
          <a:off x="0" y="0"/>
          <a:ext cx="0" cy="0"/>
          <a:chOff x="0" y="0"/>
          <a:chExt cx="0" cy="0"/>
        </a:xfrm>
      </p:grpSpPr>
      <p:sp>
        <p:nvSpPr>
          <p:cNvPr id="517" name="Shape 517"/>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switch su default sintaksė</a:t>
            </a:r>
          </a:p>
        </p:txBody>
      </p:sp>
      <p:sp>
        <p:nvSpPr>
          <p:cNvPr id="518" name="Shape 518"/>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latin typeface="Courier New"/>
                <a:ea typeface="Courier New"/>
                <a:cs typeface="Courier New"/>
                <a:sym typeface="Courier New"/>
              </a:rPr>
              <a:t>switch (kintamasis)</a:t>
            </a:r>
          </a:p>
          <a:p>
            <a:pPr lvl="0">
              <a:spcBef>
                <a:spcPts val="0"/>
              </a:spcBef>
              <a:buNone/>
            </a:pPr>
            <a:r>
              <a:rPr lang="lt-LT">
                <a:latin typeface="Courier New"/>
                <a:ea typeface="Courier New"/>
                <a:cs typeface="Courier New"/>
                <a:sym typeface="Courier New"/>
              </a:rPr>
              <a:t>{</a:t>
            </a:r>
          </a:p>
          <a:p>
            <a:pPr lvl="0">
              <a:spcBef>
                <a:spcPts val="0"/>
              </a:spcBef>
              <a:buNone/>
            </a:pPr>
            <a:r>
              <a:rPr lang="lt-LT">
                <a:latin typeface="Courier New"/>
                <a:ea typeface="Courier New"/>
                <a:cs typeface="Courier New"/>
                <a:sym typeface="Courier New"/>
              </a:rPr>
              <a:t>	case reiksme:</a:t>
            </a:r>
          </a:p>
          <a:p>
            <a:pPr lvl="0">
              <a:spcBef>
                <a:spcPts val="0"/>
              </a:spcBef>
              <a:buNone/>
            </a:pPr>
            <a:r>
              <a:rPr lang="lt-LT">
                <a:latin typeface="Courier New"/>
                <a:ea typeface="Courier New"/>
                <a:cs typeface="Courier New"/>
                <a:sym typeface="Courier New"/>
              </a:rPr>
              <a:t>    	// kodas kintamasis lygus reiksme</a:t>
            </a:r>
          </a:p>
          <a:p>
            <a:pPr lvl="0">
              <a:spcBef>
                <a:spcPts val="0"/>
              </a:spcBef>
              <a:buNone/>
            </a:pPr>
            <a:r>
              <a:rPr lang="lt-LT">
                <a:latin typeface="Courier New"/>
                <a:ea typeface="Courier New"/>
                <a:cs typeface="Courier New"/>
                <a:sym typeface="Courier New"/>
              </a:rPr>
              <a:t>    	break;</a:t>
            </a:r>
          </a:p>
          <a:p>
            <a:pPr lvl="0">
              <a:spcBef>
                <a:spcPts val="0"/>
              </a:spcBef>
              <a:buNone/>
            </a:pPr>
            <a:r>
              <a:rPr lang="lt-LT">
                <a:latin typeface="Courier New"/>
                <a:ea typeface="Courier New"/>
                <a:cs typeface="Courier New"/>
                <a:sym typeface="Courier New"/>
              </a:rPr>
              <a:t>	default:</a:t>
            </a:r>
          </a:p>
          <a:p>
            <a:pPr lvl="0">
              <a:spcBef>
                <a:spcPts val="0"/>
              </a:spcBef>
              <a:buNone/>
            </a:pPr>
            <a:r>
              <a:rPr lang="lt-LT">
                <a:latin typeface="Courier New"/>
                <a:ea typeface="Courier New"/>
                <a:cs typeface="Courier New"/>
                <a:sym typeface="Courier New"/>
              </a:rPr>
              <a:t>    	// kodas kai jokia sąlyga neatitinka</a:t>
            </a:r>
          </a:p>
          <a:p>
            <a:pPr lvl="0">
              <a:spcBef>
                <a:spcPts val="0"/>
              </a:spcBef>
              <a:buNone/>
            </a:pPr>
            <a:r>
              <a:rPr lang="lt-LT">
                <a:latin typeface="Courier New"/>
                <a:ea typeface="Courier New"/>
                <a:cs typeface="Courier New"/>
                <a:sym typeface="Courier New"/>
              </a:rPr>
              <a:t>    	break;</a:t>
            </a:r>
          </a:p>
          <a:p>
            <a:pPr lvl="0">
              <a:spcBef>
                <a:spcPts val="0"/>
              </a:spcBef>
              <a:buNone/>
            </a:pPr>
            <a:r>
              <a:rPr lang="lt-LT">
                <a:latin typeface="Courier New"/>
                <a:ea typeface="Courier New"/>
                <a:cs typeface="Courier New"/>
                <a:sym typeface="Courier New"/>
              </a:rPr>
              <a:t>}</a:t>
            </a: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2" name="Shape 522"/>
        <p:cNvGrpSpPr/>
        <p:nvPr/>
      </p:nvGrpSpPr>
      <p:grpSpPr>
        <a:xfrm>
          <a:off x="0" y="0"/>
          <a:ext cx="0" cy="0"/>
          <a:chOff x="0" y="0"/>
          <a:chExt cx="0" cy="0"/>
        </a:xfrm>
      </p:grpSpPr>
      <p:sp>
        <p:nvSpPr>
          <p:cNvPr id="523" name="Shape 523"/>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Switch su default pavyzdys</a:t>
            </a:r>
          </a:p>
        </p:txBody>
      </p:sp>
      <p:pic>
        <p:nvPicPr>
          <p:cNvPr id="524" name="Shape 524"/>
          <p:cNvPicPr preferRelativeResize="0"/>
          <p:nvPr/>
        </p:nvPicPr>
        <p:blipFill>
          <a:blip r:embed="rId3">
            <a:alphaModFix/>
          </a:blip>
          <a:stretch>
            <a:fillRect/>
          </a:stretch>
        </p:blipFill>
        <p:spPr>
          <a:xfrm>
            <a:off x="902200" y="1810157"/>
            <a:ext cx="4819650" cy="2609849"/>
          </a:xfrm>
          <a:prstGeom prst="rect">
            <a:avLst/>
          </a:prstGeom>
          <a:noFill/>
          <a:ln>
            <a:noFill/>
          </a:ln>
        </p:spPr>
      </p:pic>
      <p:pic>
        <p:nvPicPr>
          <p:cNvPr id="525" name="Shape 525"/>
          <p:cNvPicPr preferRelativeResize="0"/>
          <p:nvPr/>
        </p:nvPicPr>
        <p:blipFill>
          <a:blip r:embed="rId4">
            <a:alphaModFix/>
          </a:blip>
          <a:stretch>
            <a:fillRect/>
          </a:stretch>
        </p:blipFill>
        <p:spPr>
          <a:xfrm>
            <a:off x="5596800" y="2061207"/>
            <a:ext cx="3117349" cy="100133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x="0" y="0"/>
          <a:ext cx="0" cy="0"/>
          <a:chOff x="0" y="0"/>
          <a:chExt cx="0" cy="0"/>
        </a:xfrm>
      </p:grpSpPr>
      <p:sp>
        <p:nvSpPr>
          <p:cNvPr id="130" name="Shape 130"/>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Kas yra kintamieji?</a:t>
            </a:r>
          </a:p>
        </p:txBody>
      </p:sp>
      <p:sp>
        <p:nvSpPr>
          <p:cNvPr id="131" name="Shape 131"/>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t>Kiekvieną kintamąjį galima laikyti kaip atskirą duomenų vienetą.</a:t>
            </a:r>
          </a:p>
          <a:p>
            <a:pPr lvl="0">
              <a:spcBef>
                <a:spcPts val="0"/>
              </a:spcBef>
              <a:buNone/>
            </a:pPr>
            <a:r>
              <a:rPr lang="lt-LT"/>
              <a:t>Duomenys gali būti įvairūs skaičiai, raidės, simboliai, žodžiai, tekstai ir t.t.</a:t>
            </a:r>
          </a:p>
          <a:p>
            <a:pPr lvl="0">
              <a:spcBef>
                <a:spcPts val="0"/>
              </a:spcBef>
              <a:buNone/>
            </a:pPr>
            <a:r>
              <a:rPr lang="lt-LT"/>
              <a:t>Kaip ir realiame pasaulyje matome įvairius objektus ir jų savybes (pavyzdžiui, mašina, o apie ją galima pasakyti jos markę, modelį, spalvą, kėbulo tipą ir t.t.), taip ir kintamieji yra skirti saugoti tokiems ar panašiems duomenims).</a:t>
            </a: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9" name="Shape 529"/>
        <p:cNvGrpSpPr/>
        <p:nvPr/>
      </p:nvGrpSpPr>
      <p:grpSpPr>
        <a:xfrm>
          <a:off x="0" y="0"/>
          <a:ext cx="0" cy="0"/>
          <a:chOff x="0" y="0"/>
          <a:chExt cx="0" cy="0"/>
        </a:xfrm>
      </p:grpSpPr>
      <p:sp>
        <p:nvSpPr>
          <p:cNvPr id="530" name="Shape 530"/>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If prieš switch - pavyzdys 1</a:t>
            </a:r>
          </a:p>
        </p:txBody>
      </p:sp>
      <p:pic>
        <p:nvPicPr>
          <p:cNvPr id="531" name="Shape 531"/>
          <p:cNvPicPr preferRelativeResize="0"/>
          <p:nvPr/>
        </p:nvPicPr>
        <p:blipFill>
          <a:blip r:embed="rId3">
            <a:alphaModFix/>
          </a:blip>
          <a:stretch>
            <a:fillRect/>
          </a:stretch>
        </p:blipFill>
        <p:spPr>
          <a:xfrm>
            <a:off x="536550" y="1930975"/>
            <a:ext cx="3564324" cy="2517225"/>
          </a:xfrm>
          <a:prstGeom prst="rect">
            <a:avLst/>
          </a:prstGeom>
          <a:noFill/>
          <a:ln>
            <a:noFill/>
          </a:ln>
        </p:spPr>
      </p:pic>
      <p:pic>
        <p:nvPicPr>
          <p:cNvPr id="532" name="Shape 532"/>
          <p:cNvPicPr preferRelativeResize="0"/>
          <p:nvPr/>
        </p:nvPicPr>
        <p:blipFill>
          <a:blip r:embed="rId4">
            <a:alphaModFix/>
          </a:blip>
          <a:stretch>
            <a:fillRect/>
          </a:stretch>
        </p:blipFill>
        <p:spPr>
          <a:xfrm>
            <a:off x="4581499" y="1930975"/>
            <a:ext cx="3990375" cy="2517225"/>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6" name="Shape 536"/>
        <p:cNvGrpSpPr/>
        <p:nvPr/>
      </p:nvGrpSpPr>
      <p:grpSpPr>
        <a:xfrm>
          <a:off x="0" y="0"/>
          <a:ext cx="0" cy="0"/>
          <a:chOff x="0" y="0"/>
          <a:chExt cx="0" cy="0"/>
        </a:xfrm>
      </p:grpSpPr>
      <p:sp>
        <p:nvSpPr>
          <p:cNvPr id="537" name="Shape 537"/>
          <p:cNvSpPr txBox="1"/>
          <p:nvPr>
            <p:ph type="title"/>
          </p:nvPr>
        </p:nvSpPr>
        <p:spPr>
          <a:xfrm>
            <a:off x="902188" y="213132"/>
            <a:ext cx="7338000" cy="1131600"/>
          </a:xfrm>
          <a:prstGeom prst="rect">
            <a:avLst/>
          </a:prstGeom>
        </p:spPr>
        <p:txBody>
          <a:bodyPr anchorCtr="0" anchor="ctr" bIns="91425" lIns="91425" rIns="91425" tIns="91425">
            <a:noAutofit/>
          </a:bodyPr>
          <a:lstStyle/>
          <a:p>
            <a:pPr lvl="0" rtl="0">
              <a:spcBef>
                <a:spcPts val="0"/>
              </a:spcBef>
              <a:buNone/>
            </a:pPr>
            <a:r>
              <a:rPr lang="lt-LT"/>
              <a:t>If prieš switch - pavyzdys 2</a:t>
            </a:r>
          </a:p>
        </p:txBody>
      </p:sp>
      <p:pic>
        <p:nvPicPr>
          <p:cNvPr id="538" name="Shape 538"/>
          <p:cNvPicPr preferRelativeResize="0"/>
          <p:nvPr/>
        </p:nvPicPr>
        <p:blipFill>
          <a:blip r:embed="rId3">
            <a:alphaModFix/>
          </a:blip>
          <a:stretch>
            <a:fillRect/>
          </a:stretch>
        </p:blipFill>
        <p:spPr>
          <a:xfrm>
            <a:off x="323125" y="1966550"/>
            <a:ext cx="3995124" cy="2322749"/>
          </a:xfrm>
          <a:prstGeom prst="rect">
            <a:avLst/>
          </a:prstGeom>
          <a:noFill/>
          <a:ln>
            <a:noFill/>
          </a:ln>
        </p:spPr>
      </p:pic>
      <p:pic>
        <p:nvPicPr>
          <p:cNvPr id="539" name="Shape 539"/>
          <p:cNvPicPr preferRelativeResize="0"/>
          <p:nvPr/>
        </p:nvPicPr>
        <p:blipFill>
          <a:blip r:embed="rId4">
            <a:alphaModFix/>
          </a:blip>
          <a:stretch>
            <a:fillRect/>
          </a:stretch>
        </p:blipFill>
        <p:spPr>
          <a:xfrm>
            <a:off x="4586899" y="1936674"/>
            <a:ext cx="4369025" cy="2382488"/>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3" name="Shape 543"/>
        <p:cNvGrpSpPr/>
        <p:nvPr/>
      </p:nvGrpSpPr>
      <p:grpSpPr>
        <a:xfrm>
          <a:off x="0" y="0"/>
          <a:ext cx="0" cy="0"/>
          <a:chOff x="0" y="0"/>
          <a:chExt cx="0" cy="0"/>
        </a:xfrm>
      </p:grpSpPr>
      <p:sp>
        <p:nvSpPr>
          <p:cNvPr id="544" name="Shape 544"/>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Užduotis</a:t>
            </a:r>
          </a:p>
        </p:txBody>
      </p:sp>
      <p:sp>
        <p:nvSpPr>
          <p:cNvPr id="545" name="Shape 545"/>
          <p:cNvSpPr txBox="1"/>
          <p:nvPr>
            <p:ph idx="1" type="body"/>
          </p:nvPr>
        </p:nvSpPr>
        <p:spPr>
          <a:xfrm>
            <a:off x="902188" y="1508759"/>
            <a:ext cx="7338000" cy="3154800"/>
          </a:xfrm>
          <a:prstGeom prst="rect">
            <a:avLst/>
          </a:prstGeom>
        </p:spPr>
        <p:txBody>
          <a:bodyPr anchorCtr="0" anchor="t" bIns="91425" lIns="91425" rIns="91425" tIns="91425">
            <a:noAutofit/>
          </a:bodyPr>
          <a:lstStyle/>
          <a:p>
            <a:pPr indent="-228600" lvl="0" marL="457200" rtl="0">
              <a:spcBef>
                <a:spcPts val="0"/>
              </a:spcBef>
            </a:pPr>
            <a:r>
              <a:rPr lang="lt-LT"/>
              <a:t>Padaryti, kad žmogus galėtų pasirinkti norimą punktą ir programa tą pasirinkimą išvestų į ekraną.</a:t>
            </a:r>
          </a:p>
          <a:p>
            <a:pPr indent="-228600" lvl="0" marL="457200" rtl="0">
              <a:spcBef>
                <a:spcPts val="0"/>
              </a:spcBef>
            </a:pPr>
            <a:r>
              <a:rPr lang="lt-LT"/>
              <a:t>Padarykite šiuos pasirinkimus vartotojui:</a:t>
            </a:r>
          </a:p>
          <a:p>
            <a:pPr indent="-228600" lvl="1" marL="914400" rtl="0">
              <a:spcBef>
                <a:spcPts val="0"/>
              </a:spcBef>
            </a:pPr>
            <a:r>
              <a:rPr lang="lt-LT"/>
              <a:t>1 - limonadas</a:t>
            </a:r>
          </a:p>
          <a:p>
            <a:pPr indent="-228600" lvl="1" marL="914400" rtl="0">
              <a:spcBef>
                <a:spcPts val="0"/>
              </a:spcBef>
            </a:pPr>
            <a:r>
              <a:rPr lang="lt-LT"/>
              <a:t>2 - arbata</a:t>
            </a:r>
          </a:p>
          <a:p>
            <a:pPr indent="-228600" lvl="1" marL="914400" rtl="0">
              <a:spcBef>
                <a:spcPts val="0"/>
              </a:spcBef>
            </a:pPr>
            <a:r>
              <a:rPr lang="lt-LT"/>
              <a:t>3 - kakava</a:t>
            </a:r>
          </a:p>
          <a:p>
            <a:pPr indent="-228600" lvl="1" marL="914400" rtl="0">
              <a:spcBef>
                <a:spcPts val="0"/>
              </a:spcBef>
            </a:pPr>
            <a:r>
              <a:rPr lang="lt-LT"/>
              <a:t>4 - kava</a:t>
            </a:r>
          </a:p>
          <a:p>
            <a:pPr indent="-228600" lvl="1" marL="914400" rtl="0">
              <a:spcBef>
                <a:spcPts val="0"/>
              </a:spcBef>
            </a:pPr>
            <a:r>
              <a:rPr lang="lt-LT"/>
              <a:t>5 - nieko</a:t>
            </a:r>
          </a:p>
          <a:p>
            <a:pPr indent="-228600" lvl="0" marL="457200" rtl="0">
              <a:spcBef>
                <a:spcPts val="0"/>
              </a:spcBef>
            </a:pPr>
            <a:r>
              <a:rPr lang="lt-LT"/>
              <a:t>Vartotojui įvedus pasirinkimą, jį išveskite į ekraną su prierašu "Jūs pasirinkote". Pavyzdžiui "Jūs pasirinkote kakavą.".</a:t>
            </a:r>
          </a:p>
          <a:p>
            <a:pPr indent="-228600" lvl="0" marL="457200" rtl="0">
              <a:spcBef>
                <a:spcPts val="0"/>
              </a:spcBef>
            </a:pPr>
            <a:r>
              <a:rPr lang="lt-LT"/>
              <a:t>Vartotojui įvedus blogą pasirinkimą, išveskite į ekraną "blogai įvestas pasirinkimas".</a:t>
            </a: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9" name="Shape 549"/>
        <p:cNvGrpSpPr/>
        <p:nvPr/>
      </p:nvGrpSpPr>
      <p:grpSpPr>
        <a:xfrm>
          <a:off x="0" y="0"/>
          <a:ext cx="0" cy="0"/>
          <a:chOff x="0" y="0"/>
          <a:chExt cx="0" cy="0"/>
        </a:xfrm>
      </p:grpSpPr>
      <p:sp>
        <p:nvSpPr>
          <p:cNvPr id="550" name="Shape 550"/>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Tarpinė užduotis</a:t>
            </a:r>
          </a:p>
        </p:txBody>
      </p:sp>
      <p:sp>
        <p:nvSpPr>
          <p:cNvPr id="551" name="Shape 551"/>
          <p:cNvSpPr txBox="1"/>
          <p:nvPr>
            <p:ph idx="1" type="body"/>
          </p:nvPr>
        </p:nvSpPr>
        <p:spPr>
          <a:xfrm>
            <a:off x="902188" y="1508759"/>
            <a:ext cx="7338000" cy="3154800"/>
          </a:xfrm>
          <a:prstGeom prst="rect">
            <a:avLst/>
          </a:prstGeom>
        </p:spPr>
        <p:txBody>
          <a:bodyPr anchorCtr="0" anchor="t" bIns="91425" lIns="91425" rIns="91425" tIns="91425">
            <a:noAutofit/>
          </a:bodyPr>
          <a:lstStyle/>
          <a:p>
            <a:pPr indent="-317500" lvl="0" marL="457200" rtl="0">
              <a:spcBef>
                <a:spcPts val="0"/>
              </a:spcBef>
              <a:buSzPct val="100000"/>
            </a:pPr>
            <a:r>
              <a:rPr lang="lt-LT" sz="1400"/>
              <a:t>Suskaičiuoti kiek duonos kepalų kepykla sugebės iškepti per dieną. Bei suskaičiuoti kiek iš jų uždirbs pelno.</a:t>
            </a:r>
          </a:p>
          <a:p>
            <a:pPr indent="-317500" lvl="0" marL="457200" rtl="0">
              <a:spcBef>
                <a:spcPts val="0"/>
              </a:spcBef>
              <a:buSzPct val="100000"/>
            </a:pPr>
            <a:r>
              <a:rPr lang="lt-LT" sz="1400"/>
              <a:t>Vartotojo įvedama informacija:</a:t>
            </a:r>
          </a:p>
          <a:p>
            <a:pPr indent="-317500" lvl="1" marL="914400" rtl="0">
              <a:spcBef>
                <a:spcPts val="0"/>
              </a:spcBef>
              <a:buSzPct val="100000"/>
            </a:pPr>
            <a:r>
              <a:rPr lang="lt-LT" sz="1400"/>
              <a:t>Kiek darbuotojas gali iškepti kepalų per valandą.</a:t>
            </a:r>
          </a:p>
          <a:p>
            <a:pPr indent="-317500" lvl="1" marL="914400" rtl="0">
              <a:spcBef>
                <a:spcPts val="0"/>
              </a:spcBef>
              <a:buSzPct val="100000"/>
            </a:pPr>
            <a:r>
              <a:rPr lang="lt-LT" sz="1400"/>
              <a:t>Kiek darbuotojų turi kepykla.</a:t>
            </a:r>
          </a:p>
          <a:p>
            <a:pPr indent="-317500" lvl="1" marL="914400" rtl="0">
              <a:spcBef>
                <a:spcPts val="0"/>
              </a:spcBef>
              <a:buSzPct val="100000"/>
            </a:pPr>
            <a:r>
              <a:rPr lang="lt-LT" sz="1400"/>
              <a:t>Vieno kepalo savikaina.</a:t>
            </a:r>
          </a:p>
          <a:p>
            <a:pPr indent="-317500" lvl="1" marL="914400" rtl="0">
              <a:spcBef>
                <a:spcPts val="0"/>
              </a:spcBef>
              <a:buSzPct val="100000"/>
            </a:pPr>
            <a:r>
              <a:rPr lang="lt-LT" sz="1400"/>
              <a:t>Vieno kepalo pardavimo kaina.</a:t>
            </a:r>
          </a:p>
          <a:p>
            <a:pPr indent="-317500" lvl="0" marL="457200" rtl="0">
              <a:spcBef>
                <a:spcPts val="0"/>
              </a:spcBef>
              <a:buSzPct val="100000"/>
            </a:pPr>
            <a:r>
              <a:rPr lang="lt-LT" sz="1400"/>
              <a:t>Iš anksto žinoma informacija:</a:t>
            </a:r>
          </a:p>
          <a:p>
            <a:pPr indent="-317500" lvl="1" marL="914400" rtl="0">
              <a:spcBef>
                <a:spcPts val="0"/>
              </a:spcBef>
              <a:buSzPct val="100000"/>
            </a:pPr>
            <a:r>
              <a:rPr lang="lt-LT" sz="1400"/>
              <a:t>Darbo valandų per dieną 8 val.</a:t>
            </a:r>
          </a:p>
          <a:p>
            <a:pPr indent="-317500" lvl="0" marL="457200" rtl="0">
              <a:spcBef>
                <a:spcPts val="0"/>
              </a:spcBef>
              <a:buSzPct val="100000"/>
            </a:pPr>
            <a:r>
              <a:rPr lang="lt-LT" sz="1400"/>
              <a:t>Suskaičiuoti kiek kepykla per vieną darbo dieną spės iškepti duonos kepalų.</a:t>
            </a:r>
          </a:p>
          <a:p>
            <a:pPr indent="-317500" lvl="0" marL="457200" rtl="0">
              <a:spcBef>
                <a:spcPts val="0"/>
              </a:spcBef>
              <a:buSzPct val="100000"/>
            </a:pPr>
            <a:r>
              <a:rPr lang="lt-LT" sz="1400"/>
              <a:t>Apskaičiuoti visų kepalų savikainą, gautas pajamas pardavus ir iš to gauto pelno dalį.</a:t>
            </a:r>
          </a:p>
          <a:p>
            <a:pPr indent="-317500" lvl="0" marL="457200" rtl="0">
              <a:spcBef>
                <a:spcPts val="0"/>
              </a:spcBef>
              <a:buSzPct val="100000"/>
            </a:pPr>
            <a:r>
              <a:rPr lang="lt-LT" sz="1400"/>
              <a:t>Visą apskaičiuotą informaciją išvesti į ekraną.</a:t>
            </a: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5" name="Shape 555"/>
        <p:cNvGrpSpPr/>
        <p:nvPr/>
      </p:nvGrpSpPr>
      <p:grpSpPr>
        <a:xfrm>
          <a:off x="0" y="0"/>
          <a:ext cx="0" cy="0"/>
          <a:chOff x="0" y="0"/>
          <a:chExt cx="0" cy="0"/>
        </a:xfrm>
      </p:grpSpPr>
      <p:sp>
        <p:nvSpPr>
          <p:cNvPr id="556" name="Shape 556"/>
          <p:cNvSpPr txBox="1"/>
          <p:nvPr>
            <p:ph type="title"/>
          </p:nvPr>
        </p:nvSpPr>
        <p:spPr>
          <a:xfrm>
            <a:off x="624893" y="1656658"/>
            <a:ext cx="7886700" cy="1257300"/>
          </a:xfrm>
          <a:prstGeom prst="rect">
            <a:avLst/>
          </a:prstGeom>
        </p:spPr>
        <p:txBody>
          <a:bodyPr anchorCtr="0" anchor="ctr" bIns="91425" lIns="91425" rIns="91425" tIns="91425">
            <a:noAutofit/>
          </a:bodyPr>
          <a:lstStyle/>
          <a:p>
            <a:pPr lvl="0">
              <a:spcBef>
                <a:spcPts val="0"/>
              </a:spcBef>
              <a:buNone/>
            </a:pPr>
            <a:r>
              <a:rPr lang="lt-LT"/>
              <a:t>Ciklai</a:t>
            </a:r>
          </a:p>
        </p:txBody>
      </p:sp>
      <p:sp>
        <p:nvSpPr>
          <p:cNvPr id="557" name="Shape 557"/>
          <p:cNvSpPr txBox="1"/>
          <p:nvPr>
            <p:ph idx="1" type="body"/>
          </p:nvPr>
        </p:nvSpPr>
        <p:spPr>
          <a:xfrm>
            <a:off x="624893" y="3007750"/>
            <a:ext cx="7886700" cy="881100"/>
          </a:xfrm>
          <a:prstGeom prst="rect">
            <a:avLst/>
          </a:prstGeom>
        </p:spPr>
        <p:txBody>
          <a:bodyPr anchorCtr="0" anchor="t" bIns="91425" lIns="91425" rIns="91425" tIns="91425">
            <a:noAutofit/>
          </a:bodyPr>
          <a:lstStyle/>
          <a:p>
            <a:pPr lvl="0">
              <a:spcBef>
                <a:spcPts val="0"/>
              </a:spcBef>
              <a:buNone/>
            </a:pPr>
            <a:r>
              <a:rPr lang="lt-LT"/>
              <a:t>loops</a:t>
            </a: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1" name="Shape 561"/>
        <p:cNvGrpSpPr/>
        <p:nvPr/>
      </p:nvGrpSpPr>
      <p:grpSpPr>
        <a:xfrm>
          <a:off x="0" y="0"/>
          <a:ext cx="0" cy="0"/>
          <a:chOff x="0" y="0"/>
          <a:chExt cx="0" cy="0"/>
        </a:xfrm>
      </p:grpSpPr>
      <p:sp>
        <p:nvSpPr>
          <p:cNvPr id="562" name="Shape 562"/>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Apie ciklus</a:t>
            </a:r>
          </a:p>
        </p:txBody>
      </p:sp>
      <p:sp>
        <p:nvSpPr>
          <p:cNvPr id="563" name="Shape 563"/>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t>Ciklai naudojami kai norima atlikti tą patį veiksmą daug kartų. Pavyzdžiui išvesti į kiekvieną atskirą eilutę vis didesnį skaičių, taip išvedant skaičius nuo 0 iki pavyzdžiui 100.</a:t>
            </a:r>
          </a:p>
          <a:p>
            <a:pPr lvl="0">
              <a:spcBef>
                <a:spcPts val="0"/>
              </a:spcBef>
              <a:buNone/>
            </a:pPr>
            <a:r>
              <a:rPr lang="lt-LT"/>
              <a:t>Yra keli skirtingi ciklai. Rinktis kada kurį naudoti turi programuotojas, tačiau nėra griežtai apibrėžta, kad tam tikroms užduotims galima naudoti tik kažkurį vieną ciklą, tačiau yra patogumo klausimas - su kuriuo ciklu patogiau atlikti tam tikrą užduotį tą ciklą ir reiktų panaudoti.</a:t>
            </a: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7" name="Shape 567"/>
        <p:cNvGrpSpPr/>
        <p:nvPr/>
      </p:nvGrpSpPr>
      <p:grpSpPr>
        <a:xfrm>
          <a:off x="0" y="0"/>
          <a:ext cx="0" cy="0"/>
          <a:chOff x="0" y="0"/>
          <a:chExt cx="0" cy="0"/>
        </a:xfrm>
      </p:grpSpPr>
      <p:sp>
        <p:nvSpPr>
          <p:cNvPr id="568" name="Shape 568"/>
          <p:cNvSpPr txBox="1"/>
          <p:nvPr>
            <p:ph type="title"/>
          </p:nvPr>
        </p:nvSpPr>
        <p:spPr>
          <a:xfrm>
            <a:off x="624893" y="1656658"/>
            <a:ext cx="7886700" cy="1257300"/>
          </a:xfrm>
          <a:prstGeom prst="rect">
            <a:avLst/>
          </a:prstGeom>
        </p:spPr>
        <p:txBody>
          <a:bodyPr anchorCtr="0" anchor="ctr" bIns="91425" lIns="91425" rIns="91425" tIns="91425">
            <a:noAutofit/>
          </a:bodyPr>
          <a:lstStyle/>
          <a:p>
            <a:pPr lvl="0">
              <a:spcBef>
                <a:spcPts val="0"/>
              </a:spcBef>
              <a:buNone/>
            </a:pPr>
            <a:r>
              <a:rPr lang="lt-LT"/>
              <a:t>Ciklas for</a:t>
            </a:r>
          </a:p>
        </p:txBody>
      </p:sp>
      <p:sp>
        <p:nvSpPr>
          <p:cNvPr id="569" name="Shape 569"/>
          <p:cNvSpPr txBox="1"/>
          <p:nvPr>
            <p:ph idx="1" type="body"/>
          </p:nvPr>
        </p:nvSpPr>
        <p:spPr>
          <a:xfrm>
            <a:off x="624893" y="3007750"/>
            <a:ext cx="7886700" cy="881100"/>
          </a:xfrm>
          <a:prstGeom prst="rect">
            <a:avLst/>
          </a:prstGeom>
        </p:spPr>
        <p:txBody>
          <a:bodyPr anchorCtr="0" anchor="t" bIns="91425" lIns="91425" rIns="91425" tIns="91425">
            <a:noAutofit/>
          </a:bodyPr>
          <a:lstStyle/>
          <a:p>
            <a:pPr lvl="0">
              <a:spcBef>
                <a:spcPts val="0"/>
              </a:spcBef>
              <a:buNone/>
            </a:pPr>
            <a:r>
              <a:rPr lang="lt-LT"/>
              <a:t>for loop</a:t>
            </a: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3" name="Shape 573"/>
        <p:cNvGrpSpPr/>
        <p:nvPr/>
      </p:nvGrpSpPr>
      <p:grpSpPr>
        <a:xfrm>
          <a:off x="0" y="0"/>
          <a:ext cx="0" cy="0"/>
          <a:chOff x="0" y="0"/>
          <a:chExt cx="0" cy="0"/>
        </a:xfrm>
      </p:grpSpPr>
      <p:sp>
        <p:nvSpPr>
          <p:cNvPr id="574" name="Shape 574"/>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Ciklas for</a:t>
            </a:r>
          </a:p>
        </p:txBody>
      </p:sp>
      <p:sp>
        <p:nvSpPr>
          <p:cNvPr id="575" name="Shape 575"/>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t>Šis ciklas dažniausiai naudojamas kai yra žinoma kiek tiksliai kartų reikia kartoti tą patį veiksmą.</a:t>
            </a: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9" name="Shape 579"/>
        <p:cNvGrpSpPr/>
        <p:nvPr/>
      </p:nvGrpSpPr>
      <p:grpSpPr>
        <a:xfrm>
          <a:off x="0" y="0"/>
          <a:ext cx="0" cy="0"/>
          <a:chOff x="0" y="0"/>
          <a:chExt cx="0" cy="0"/>
        </a:xfrm>
      </p:grpSpPr>
      <p:sp>
        <p:nvSpPr>
          <p:cNvPr id="580" name="Shape 580"/>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For sintaksė</a:t>
            </a:r>
          </a:p>
        </p:txBody>
      </p:sp>
      <p:sp>
        <p:nvSpPr>
          <p:cNvPr id="581" name="Shape 581"/>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latin typeface="Courier New"/>
                <a:ea typeface="Courier New"/>
                <a:cs typeface="Courier New"/>
                <a:sym typeface="Courier New"/>
              </a:rPr>
              <a:t>for (kintamasis; sąlyga; operacija)</a:t>
            </a:r>
          </a:p>
          <a:p>
            <a:pPr lvl="0">
              <a:spcBef>
                <a:spcPts val="0"/>
              </a:spcBef>
              <a:buNone/>
            </a:pPr>
            <a:r>
              <a:rPr lang="lt-LT">
                <a:latin typeface="Courier New"/>
                <a:ea typeface="Courier New"/>
                <a:cs typeface="Courier New"/>
                <a:sym typeface="Courier New"/>
              </a:rPr>
              <a:t>{</a:t>
            </a:r>
          </a:p>
          <a:p>
            <a:pPr lvl="0" rtl="0">
              <a:spcBef>
                <a:spcPts val="0"/>
              </a:spcBef>
              <a:buNone/>
            </a:pPr>
            <a:r>
              <a:rPr lang="lt-LT">
                <a:latin typeface="Courier New"/>
                <a:ea typeface="Courier New"/>
                <a:cs typeface="Courier New"/>
                <a:sym typeface="Courier New"/>
              </a:rPr>
              <a:t>		// ciklo kodas</a:t>
            </a:r>
          </a:p>
          <a:p>
            <a:pPr lvl="0">
              <a:spcBef>
                <a:spcPts val="0"/>
              </a:spcBef>
              <a:buNone/>
            </a:pPr>
            <a:r>
              <a:rPr lang="lt-LT">
                <a:latin typeface="Courier New"/>
                <a:ea typeface="Courier New"/>
                <a:cs typeface="Courier New"/>
                <a:sym typeface="Courier New"/>
              </a:rPr>
              <a:t>}</a:t>
            </a: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5" name="Shape 585"/>
        <p:cNvGrpSpPr/>
        <p:nvPr/>
      </p:nvGrpSpPr>
      <p:grpSpPr>
        <a:xfrm>
          <a:off x="0" y="0"/>
          <a:ext cx="0" cy="0"/>
          <a:chOff x="0" y="0"/>
          <a:chExt cx="0" cy="0"/>
        </a:xfrm>
      </p:grpSpPr>
      <p:sp>
        <p:nvSpPr>
          <p:cNvPr id="586" name="Shape 586"/>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For pavyzdys 1</a:t>
            </a:r>
          </a:p>
        </p:txBody>
      </p:sp>
      <p:sp>
        <p:nvSpPr>
          <p:cNvPr id="587" name="Shape 587"/>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latin typeface="Courier New"/>
                <a:ea typeface="Courier New"/>
                <a:cs typeface="Courier New"/>
                <a:sym typeface="Courier New"/>
              </a:rPr>
              <a:t>for (var i = 0; i &lt; 10; i++)</a:t>
            </a:r>
          </a:p>
          <a:p>
            <a:pPr lvl="0">
              <a:spcBef>
                <a:spcPts val="0"/>
              </a:spcBef>
              <a:buNone/>
            </a:pPr>
            <a:r>
              <a:rPr lang="lt-LT">
                <a:latin typeface="Courier New"/>
                <a:ea typeface="Courier New"/>
                <a:cs typeface="Courier New"/>
                <a:sym typeface="Courier New"/>
              </a:rPr>
              <a:t>{</a:t>
            </a:r>
          </a:p>
          <a:p>
            <a:pPr lvl="0">
              <a:spcBef>
                <a:spcPts val="0"/>
              </a:spcBef>
              <a:buNone/>
            </a:pPr>
            <a:r>
              <a:rPr lang="lt-LT">
                <a:latin typeface="Courier New"/>
                <a:ea typeface="Courier New"/>
                <a:cs typeface="Courier New"/>
                <a:sym typeface="Courier New"/>
              </a:rPr>
              <a:t>		Console.WriteLine(i);</a:t>
            </a:r>
          </a:p>
          <a:p>
            <a:pPr lvl="0">
              <a:spcBef>
                <a:spcPts val="0"/>
              </a:spcBef>
              <a:buNone/>
            </a:pPr>
            <a:r>
              <a:rPr lang="lt-LT">
                <a:latin typeface="Courier New"/>
                <a:ea typeface="Courier New"/>
                <a:cs typeface="Courier New"/>
                <a:sym typeface="Courier New"/>
              </a:rPr>
              <a:t>}</a:t>
            </a:r>
          </a:p>
        </p:txBody>
      </p:sp>
      <p:pic>
        <p:nvPicPr>
          <p:cNvPr id="588" name="Shape 588"/>
          <p:cNvPicPr preferRelativeResize="0"/>
          <p:nvPr/>
        </p:nvPicPr>
        <p:blipFill>
          <a:blip r:embed="rId3">
            <a:alphaModFix/>
          </a:blip>
          <a:stretch>
            <a:fillRect/>
          </a:stretch>
        </p:blipFill>
        <p:spPr>
          <a:xfrm>
            <a:off x="6504759" y="1833975"/>
            <a:ext cx="348474" cy="2875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x="0" y="0"/>
          <a:ext cx="0" cy="0"/>
          <a:chOff x="0" y="0"/>
          <a:chExt cx="0" cy="0"/>
        </a:xfrm>
      </p:grpSpPr>
      <p:sp>
        <p:nvSpPr>
          <p:cNvPr id="136" name="Shape 136"/>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Pagrindiniai kintamųjų tipai</a:t>
            </a:r>
          </a:p>
        </p:txBody>
      </p:sp>
      <p:graphicFrame>
        <p:nvGraphicFramePr>
          <p:cNvPr id="137" name="Shape 137"/>
          <p:cNvGraphicFramePr/>
          <p:nvPr/>
        </p:nvGraphicFramePr>
        <p:xfrm>
          <a:off x="952500" y="1617300"/>
          <a:ext cx="3000000" cy="3000000"/>
        </p:xfrm>
        <a:graphic>
          <a:graphicData uri="http://schemas.openxmlformats.org/drawingml/2006/table">
            <a:tbl>
              <a:tblPr>
                <a:noFill/>
                <a:tableStyleId>{69565515-EE61-4E98-B9C0-34554EFA8E23}</a:tableStyleId>
              </a:tblPr>
              <a:tblGrid>
                <a:gridCol w="1942975"/>
                <a:gridCol w="2883025"/>
                <a:gridCol w="2413000"/>
              </a:tblGrid>
              <a:tr h="450675">
                <a:tc>
                  <a:txBody>
                    <a:bodyPr>
                      <a:noAutofit/>
                    </a:bodyPr>
                    <a:lstStyle/>
                    <a:p>
                      <a:pPr lvl="0">
                        <a:spcBef>
                          <a:spcPts val="0"/>
                        </a:spcBef>
                        <a:buNone/>
                      </a:pPr>
                      <a:r>
                        <a:rPr lang="lt-LT">
                          <a:solidFill>
                            <a:srgbClr val="FFFFFF"/>
                          </a:solidFill>
                        </a:rPr>
                        <a:t>KINTAMOJO TIPAS</a:t>
                      </a:r>
                    </a:p>
                  </a:txBody>
                  <a:tcPr marT="91425" marB="91425" marR="91425" marL="91425">
                    <a:solidFill>
                      <a:srgbClr val="3C78D8"/>
                    </a:solidFill>
                  </a:tcPr>
                </a:tc>
                <a:tc>
                  <a:txBody>
                    <a:bodyPr>
                      <a:noAutofit/>
                    </a:bodyPr>
                    <a:lstStyle/>
                    <a:p>
                      <a:pPr lvl="0">
                        <a:spcBef>
                          <a:spcPts val="0"/>
                        </a:spcBef>
                        <a:buNone/>
                      </a:pPr>
                      <a:r>
                        <a:rPr lang="lt-LT">
                          <a:solidFill>
                            <a:srgbClr val="FFFFFF"/>
                          </a:solidFill>
                        </a:rPr>
                        <a:t>APIBŪDINIMAS</a:t>
                      </a:r>
                    </a:p>
                  </a:txBody>
                  <a:tcPr marT="91425" marB="91425" marR="91425" marL="91425">
                    <a:solidFill>
                      <a:srgbClr val="3C78D8"/>
                    </a:solidFill>
                  </a:tcPr>
                </a:tc>
                <a:tc>
                  <a:txBody>
                    <a:bodyPr>
                      <a:noAutofit/>
                    </a:bodyPr>
                    <a:lstStyle/>
                    <a:p>
                      <a:pPr lvl="0">
                        <a:spcBef>
                          <a:spcPts val="0"/>
                        </a:spcBef>
                        <a:buNone/>
                      </a:pPr>
                      <a:r>
                        <a:rPr lang="lt-LT">
                          <a:solidFill>
                            <a:srgbClr val="FFFFFF"/>
                          </a:solidFill>
                        </a:rPr>
                        <a:t>PAVYZDINĖ REIKŠMĖ</a:t>
                      </a:r>
                    </a:p>
                  </a:txBody>
                  <a:tcPr marT="91425" marB="91425" marR="91425" marL="91425">
                    <a:solidFill>
                      <a:srgbClr val="3C78D8"/>
                    </a:solidFill>
                  </a:tcPr>
                </a:tc>
              </a:tr>
              <a:tr h="450675">
                <a:tc>
                  <a:txBody>
                    <a:bodyPr>
                      <a:noAutofit/>
                    </a:bodyPr>
                    <a:lstStyle/>
                    <a:p>
                      <a:pPr lvl="0">
                        <a:spcBef>
                          <a:spcPts val="0"/>
                        </a:spcBef>
                        <a:buNone/>
                      </a:pPr>
                      <a:r>
                        <a:rPr lang="lt-LT"/>
                        <a:t>int</a:t>
                      </a:r>
                    </a:p>
                  </a:txBody>
                  <a:tcPr marT="91425" marB="91425" marR="91425" marL="91425"/>
                </a:tc>
                <a:tc>
                  <a:txBody>
                    <a:bodyPr>
                      <a:noAutofit/>
                    </a:bodyPr>
                    <a:lstStyle/>
                    <a:p>
                      <a:pPr lvl="0">
                        <a:spcBef>
                          <a:spcPts val="0"/>
                        </a:spcBef>
                        <a:buNone/>
                      </a:pPr>
                      <a:r>
                        <a:rPr lang="lt-LT"/>
                        <a:t>sveikasis skaičius</a:t>
                      </a:r>
                    </a:p>
                  </a:txBody>
                  <a:tcPr marT="91425" marB="91425" marR="91425" marL="91425"/>
                </a:tc>
                <a:tc>
                  <a:txBody>
                    <a:bodyPr>
                      <a:noAutofit/>
                    </a:bodyPr>
                    <a:lstStyle/>
                    <a:p>
                      <a:pPr lvl="0">
                        <a:spcBef>
                          <a:spcPts val="0"/>
                        </a:spcBef>
                        <a:buNone/>
                      </a:pPr>
                      <a:r>
                        <a:rPr lang="lt-LT"/>
                        <a:t>4</a:t>
                      </a:r>
                    </a:p>
                  </a:txBody>
                  <a:tcPr marT="91425" marB="91425" marR="91425" marL="91425"/>
                </a:tc>
              </a:tr>
              <a:tr h="450675">
                <a:tc>
                  <a:txBody>
                    <a:bodyPr>
                      <a:noAutofit/>
                    </a:bodyPr>
                    <a:lstStyle/>
                    <a:p>
                      <a:pPr lvl="0">
                        <a:spcBef>
                          <a:spcPts val="0"/>
                        </a:spcBef>
                        <a:buNone/>
                      </a:pPr>
                      <a:r>
                        <a:rPr lang="lt-LT"/>
                        <a:t>float</a:t>
                      </a:r>
                    </a:p>
                  </a:txBody>
                  <a:tcPr marT="91425" marB="91425" marR="91425" marL="91425"/>
                </a:tc>
                <a:tc>
                  <a:txBody>
                    <a:bodyPr>
                      <a:noAutofit/>
                    </a:bodyPr>
                    <a:lstStyle/>
                    <a:p>
                      <a:pPr lvl="0">
                        <a:spcBef>
                          <a:spcPts val="0"/>
                        </a:spcBef>
                        <a:buNone/>
                      </a:pPr>
                      <a:r>
                        <a:rPr lang="lt-LT"/>
                        <a:t>skaičius per kablelį</a:t>
                      </a:r>
                    </a:p>
                  </a:txBody>
                  <a:tcPr marT="91425" marB="91425" marR="91425" marL="91425"/>
                </a:tc>
                <a:tc>
                  <a:txBody>
                    <a:bodyPr>
                      <a:noAutofit/>
                    </a:bodyPr>
                    <a:lstStyle/>
                    <a:p>
                      <a:pPr lvl="0">
                        <a:spcBef>
                          <a:spcPts val="0"/>
                        </a:spcBef>
                        <a:buNone/>
                      </a:pPr>
                      <a:r>
                        <a:rPr lang="lt-LT"/>
                        <a:t>8.65794248</a:t>
                      </a:r>
                    </a:p>
                  </a:txBody>
                  <a:tcPr marT="91425" marB="91425" marR="91425" marL="91425"/>
                </a:tc>
              </a:tr>
              <a:tr h="450675">
                <a:tc>
                  <a:txBody>
                    <a:bodyPr>
                      <a:noAutofit/>
                    </a:bodyPr>
                    <a:lstStyle/>
                    <a:p>
                      <a:pPr lvl="0">
                        <a:spcBef>
                          <a:spcPts val="0"/>
                        </a:spcBef>
                        <a:buNone/>
                      </a:pPr>
                      <a:r>
                        <a:rPr lang="lt-LT"/>
                        <a:t>double</a:t>
                      </a:r>
                    </a:p>
                  </a:txBody>
                  <a:tcPr marT="91425" marB="91425" marR="91425" marL="91425"/>
                </a:tc>
                <a:tc>
                  <a:txBody>
                    <a:bodyPr>
                      <a:noAutofit/>
                    </a:bodyPr>
                    <a:lstStyle/>
                    <a:p>
                      <a:pPr lvl="0">
                        <a:spcBef>
                          <a:spcPts val="0"/>
                        </a:spcBef>
                        <a:buNone/>
                      </a:pPr>
                      <a:r>
                        <a:rPr lang="lt-LT"/>
                        <a:t>skaičius per kablelį, 2x tikslesnis už float</a:t>
                      </a:r>
                    </a:p>
                  </a:txBody>
                  <a:tcPr marT="91425" marB="91425" marR="91425" marL="91425"/>
                </a:tc>
                <a:tc>
                  <a:txBody>
                    <a:bodyPr>
                      <a:noAutofit/>
                    </a:bodyPr>
                    <a:lstStyle/>
                    <a:p>
                      <a:pPr lvl="0">
                        <a:spcBef>
                          <a:spcPts val="0"/>
                        </a:spcBef>
                        <a:buNone/>
                      </a:pPr>
                      <a:r>
                        <a:rPr lang="lt-LT"/>
                        <a:t>6.52927626254954366</a:t>
                      </a:r>
                    </a:p>
                  </a:txBody>
                  <a:tcPr marT="91425" marB="91425" marR="91425" marL="91425"/>
                </a:tc>
              </a:tr>
              <a:tr h="450675">
                <a:tc>
                  <a:txBody>
                    <a:bodyPr>
                      <a:noAutofit/>
                    </a:bodyPr>
                    <a:lstStyle/>
                    <a:p>
                      <a:pPr lvl="0">
                        <a:spcBef>
                          <a:spcPts val="0"/>
                        </a:spcBef>
                        <a:buNone/>
                      </a:pPr>
                      <a:r>
                        <a:rPr lang="lt-LT"/>
                        <a:t>char</a:t>
                      </a:r>
                    </a:p>
                  </a:txBody>
                  <a:tcPr marT="91425" marB="91425" marR="91425" marL="91425"/>
                </a:tc>
                <a:tc>
                  <a:txBody>
                    <a:bodyPr>
                      <a:noAutofit/>
                    </a:bodyPr>
                    <a:lstStyle/>
                    <a:p>
                      <a:pPr lvl="0">
                        <a:spcBef>
                          <a:spcPts val="0"/>
                        </a:spcBef>
                        <a:buNone/>
                      </a:pPr>
                      <a:r>
                        <a:rPr lang="lt-LT"/>
                        <a:t>raidė, simbolis</a:t>
                      </a:r>
                    </a:p>
                  </a:txBody>
                  <a:tcPr marT="91425" marB="91425" marR="91425" marL="91425"/>
                </a:tc>
                <a:tc>
                  <a:txBody>
                    <a:bodyPr>
                      <a:noAutofit/>
                    </a:bodyPr>
                    <a:lstStyle/>
                    <a:p>
                      <a:pPr lvl="0">
                        <a:spcBef>
                          <a:spcPts val="0"/>
                        </a:spcBef>
                        <a:buNone/>
                      </a:pPr>
                      <a:r>
                        <a:rPr lang="lt-LT"/>
                        <a:t>‘n’</a:t>
                      </a:r>
                    </a:p>
                  </a:txBody>
                  <a:tcPr marT="91425" marB="91425" marR="91425" marL="91425"/>
                </a:tc>
              </a:tr>
              <a:tr h="450675">
                <a:tc>
                  <a:txBody>
                    <a:bodyPr>
                      <a:noAutofit/>
                    </a:bodyPr>
                    <a:lstStyle/>
                    <a:p>
                      <a:pPr lvl="0">
                        <a:spcBef>
                          <a:spcPts val="0"/>
                        </a:spcBef>
                        <a:buNone/>
                      </a:pPr>
                      <a:r>
                        <a:rPr lang="lt-LT"/>
                        <a:t>string</a:t>
                      </a:r>
                    </a:p>
                  </a:txBody>
                  <a:tcPr marT="91425" marB="91425" marR="91425" marL="91425"/>
                </a:tc>
                <a:tc>
                  <a:txBody>
                    <a:bodyPr>
                      <a:noAutofit/>
                    </a:bodyPr>
                    <a:lstStyle/>
                    <a:p>
                      <a:pPr lvl="0">
                        <a:spcBef>
                          <a:spcPts val="0"/>
                        </a:spcBef>
                        <a:buNone/>
                      </a:pPr>
                      <a:r>
                        <a:rPr lang="lt-LT"/>
                        <a:t>keli simboliai, žodis, tekstas</a:t>
                      </a:r>
                    </a:p>
                  </a:txBody>
                  <a:tcPr marT="91425" marB="91425" marR="91425" marL="91425"/>
                </a:tc>
                <a:tc>
                  <a:txBody>
                    <a:bodyPr>
                      <a:noAutofit/>
                    </a:bodyPr>
                    <a:lstStyle/>
                    <a:p>
                      <a:pPr lvl="0">
                        <a:spcBef>
                          <a:spcPts val="0"/>
                        </a:spcBef>
                        <a:buNone/>
                      </a:pPr>
                      <a:r>
                        <a:rPr lang="lt-LT"/>
                        <a:t>“pastatas”</a:t>
                      </a:r>
                    </a:p>
                  </a:txBody>
                  <a:tcPr marT="91425" marB="91425" marR="91425" marL="91425"/>
                </a:tc>
              </a:tr>
              <a:tr h="450675">
                <a:tc>
                  <a:txBody>
                    <a:bodyPr>
                      <a:noAutofit/>
                    </a:bodyPr>
                    <a:lstStyle/>
                    <a:p>
                      <a:pPr lvl="0">
                        <a:spcBef>
                          <a:spcPts val="0"/>
                        </a:spcBef>
                        <a:buNone/>
                      </a:pPr>
                      <a:r>
                        <a:rPr lang="lt-LT"/>
                        <a:t>bool</a:t>
                      </a:r>
                    </a:p>
                  </a:txBody>
                  <a:tcPr marT="91425" marB="91425" marR="91425" marL="91425"/>
                </a:tc>
                <a:tc>
                  <a:txBody>
                    <a:bodyPr>
                      <a:noAutofit/>
                    </a:bodyPr>
                    <a:lstStyle/>
                    <a:p>
                      <a:pPr lvl="0">
                        <a:spcBef>
                          <a:spcPts val="0"/>
                        </a:spcBef>
                        <a:buNone/>
                      </a:pPr>
                      <a:r>
                        <a:rPr lang="lt-LT"/>
                        <a:t>tiesa/netiesa, tik true arba false</a:t>
                      </a:r>
                    </a:p>
                  </a:txBody>
                  <a:tcPr marT="91425" marB="91425" marR="91425" marL="91425"/>
                </a:tc>
                <a:tc>
                  <a:txBody>
                    <a:bodyPr>
                      <a:noAutofit/>
                    </a:bodyPr>
                    <a:lstStyle/>
                    <a:p>
                      <a:pPr lvl="0">
                        <a:spcBef>
                          <a:spcPts val="0"/>
                        </a:spcBef>
                        <a:buNone/>
                      </a:pPr>
                      <a:r>
                        <a:rPr lang="lt-LT"/>
                        <a:t>true</a:t>
                      </a:r>
                    </a:p>
                  </a:txBody>
                  <a:tcPr marT="91425" marB="91425" marR="91425" marL="91425"/>
                </a:tc>
              </a:tr>
            </a:tbl>
          </a:graphicData>
        </a:graphic>
      </p:graphicFrame>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2" name="Shape 592"/>
        <p:cNvGrpSpPr/>
        <p:nvPr/>
      </p:nvGrpSpPr>
      <p:grpSpPr>
        <a:xfrm>
          <a:off x="0" y="0"/>
          <a:ext cx="0" cy="0"/>
          <a:chOff x="0" y="0"/>
          <a:chExt cx="0" cy="0"/>
        </a:xfrm>
      </p:grpSpPr>
      <p:sp>
        <p:nvSpPr>
          <p:cNvPr id="593" name="Shape 593"/>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For pavyzdys 2</a:t>
            </a:r>
          </a:p>
        </p:txBody>
      </p:sp>
      <p:sp>
        <p:nvSpPr>
          <p:cNvPr id="594" name="Shape 594"/>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latin typeface="Courier New"/>
                <a:ea typeface="Courier New"/>
                <a:cs typeface="Courier New"/>
                <a:sym typeface="Courier New"/>
              </a:rPr>
              <a:t>for (int i = 5; i &lt;= 50; i+=5)</a:t>
            </a:r>
          </a:p>
          <a:p>
            <a:pPr lvl="0">
              <a:spcBef>
                <a:spcPts val="0"/>
              </a:spcBef>
              <a:buNone/>
            </a:pPr>
            <a:r>
              <a:rPr lang="lt-LT">
                <a:latin typeface="Courier New"/>
                <a:ea typeface="Courier New"/>
                <a:cs typeface="Courier New"/>
                <a:sym typeface="Courier New"/>
              </a:rPr>
              <a:t>{</a:t>
            </a:r>
          </a:p>
          <a:p>
            <a:pPr lvl="0">
              <a:spcBef>
                <a:spcPts val="0"/>
              </a:spcBef>
              <a:buNone/>
            </a:pPr>
            <a:r>
              <a:rPr lang="lt-LT">
                <a:latin typeface="Courier New"/>
                <a:ea typeface="Courier New"/>
                <a:cs typeface="Courier New"/>
                <a:sym typeface="Courier New"/>
              </a:rPr>
              <a:t>		Console.WriteLine(i);</a:t>
            </a:r>
          </a:p>
          <a:p>
            <a:pPr lvl="0">
              <a:spcBef>
                <a:spcPts val="0"/>
              </a:spcBef>
              <a:buNone/>
            </a:pPr>
            <a:r>
              <a:rPr lang="lt-LT">
                <a:latin typeface="Courier New"/>
                <a:ea typeface="Courier New"/>
                <a:cs typeface="Courier New"/>
                <a:sym typeface="Courier New"/>
              </a:rPr>
              <a:t>}</a:t>
            </a:r>
          </a:p>
        </p:txBody>
      </p:sp>
      <p:pic>
        <p:nvPicPr>
          <p:cNvPr id="595" name="Shape 595"/>
          <p:cNvPicPr preferRelativeResize="0"/>
          <p:nvPr/>
        </p:nvPicPr>
        <p:blipFill>
          <a:blip r:embed="rId3">
            <a:alphaModFix/>
          </a:blip>
          <a:stretch>
            <a:fillRect/>
          </a:stretch>
        </p:blipFill>
        <p:spPr>
          <a:xfrm>
            <a:off x="6931632" y="1869275"/>
            <a:ext cx="611849" cy="2688874"/>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9" name="Shape 599"/>
        <p:cNvGrpSpPr/>
        <p:nvPr/>
      </p:nvGrpSpPr>
      <p:grpSpPr>
        <a:xfrm>
          <a:off x="0" y="0"/>
          <a:ext cx="0" cy="0"/>
          <a:chOff x="0" y="0"/>
          <a:chExt cx="0" cy="0"/>
        </a:xfrm>
      </p:grpSpPr>
      <p:sp>
        <p:nvSpPr>
          <p:cNvPr id="600" name="Shape 600"/>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Užduotis 1</a:t>
            </a:r>
          </a:p>
        </p:txBody>
      </p:sp>
      <p:sp>
        <p:nvSpPr>
          <p:cNvPr id="601" name="Shape 601"/>
          <p:cNvSpPr txBox="1"/>
          <p:nvPr>
            <p:ph idx="1" type="body"/>
          </p:nvPr>
        </p:nvSpPr>
        <p:spPr>
          <a:xfrm>
            <a:off x="902188" y="1508759"/>
            <a:ext cx="7338000" cy="3154800"/>
          </a:xfrm>
          <a:prstGeom prst="rect">
            <a:avLst/>
          </a:prstGeom>
        </p:spPr>
        <p:txBody>
          <a:bodyPr anchorCtr="0" anchor="t" bIns="91425" lIns="91425" rIns="91425" tIns="91425">
            <a:noAutofit/>
          </a:bodyPr>
          <a:lstStyle/>
          <a:p>
            <a:pPr indent="-228600" lvl="0" marL="457200" rtl="0">
              <a:spcBef>
                <a:spcPts val="0"/>
              </a:spcBef>
            </a:pPr>
            <a:r>
              <a:rPr lang="lt-LT"/>
              <a:t>Parašyti for ciklą, kuris išvestų kas trečią skaičių, pradedant nuo 0 iki 20.</a:t>
            </a:r>
          </a:p>
          <a:p>
            <a:pPr indent="-228600" lvl="0" marL="457200" rtl="0">
              <a:spcBef>
                <a:spcPts val="0"/>
              </a:spcBef>
            </a:pPr>
            <a:r>
              <a:rPr lang="lt-LT"/>
              <a:t>Išvedimo pavyzdys: 0, 3, 6, 9, 12, 15, 18</a:t>
            </a:r>
          </a:p>
          <a:p>
            <a:pPr indent="0" lvl="0" marL="0" rtl="0">
              <a:spcBef>
                <a:spcPts val="0"/>
              </a:spcBef>
              <a:buNone/>
            </a:pPr>
            <a:r>
              <a:t/>
            </a:r>
            <a:endParaRPr/>
          </a:p>
          <a:p>
            <a:pPr indent="-228600" lvl="0" marL="457200" rtl="0">
              <a:spcBef>
                <a:spcPts val="0"/>
              </a:spcBef>
            </a:pPr>
            <a:r>
              <a:rPr lang="lt-LT"/>
              <a:t>Programą parašyti dviem būdais:</a:t>
            </a:r>
          </a:p>
          <a:p>
            <a:pPr indent="-228600" lvl="1" marL="914400" rtl="0">
              <a:spcBef>
                <a:spcPts val="0"/>
              </a:spcBef>
            </a:pPr>
            <a:r>
              <a:rPr lang="lt-LT"/>
              <a:t>Pirmasis būdas, kai ciklas eina pro kiekvieną skaičių (0, 1, 2, 3, 4, 5...) ir cikle su if sąlyga tikrina ar tas skaičius dalinasi iš 3, jei taip tada išveda į ekraną.</a:t>
            </a:r>
          </a:p>
          <a:p>
            <a:pPr indent="-228600" lvl="1" marL="914400" rtl="0">
              <a:spcBef>
                <a:spcPts val="0"/>
              </a:spcBef>
            </a:pPr>
            <a:r>
              <a:rPr lang="lt-LT"/>
              <a:t>Antrasis būdas, kai pats ciklas eina pro kas trečią skaičių (0, 3, 6, 9..) ir kiekvieną kartą išveda kokį skaičių turi.</a:t>
            </a: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5" name="Shape 605"/>
        <p:cNvGrpSpPr/>
        <p:nvPr/>
      </p:nvGrpSpPr>
      <p:grpSpPr>
        <a:xfrm>
          <a:off x="0" y="0"/>
          <a:ext cx="0" cy="0"/>
          <a:chOff x="0" y="0"/>
          <a:chExt cx="0" cy="0"/>
        </a:xfrm>
      </p:grpSpPr>
      <p:sp>
        <p:nvSpPr>
          <p:cNvPr id="606" name="Shape 606"/>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Užduotis 2</a:t>
            </a:r>
          </a:p>
        </p:txBody>
      </p:sp>
      <p:sp>
        <p:nvSpPr>
          <p:cNvPr id="607" name="Shape 607"/>
          <p:cNvSpPr txBox="1"/>
          <p:nvPr>
            <p:ph idx="1" type="body"/>
          </p:nvPr>
        </p:nvSpPr>
        <p:spPr>
          <a:xfrm>
            <a:off x="902188" y="1508759"/>
            <a:ext cx="7338000" cy="3154800"/>
          </a:xfrm>
          <a:prstGeom prst="rect">
            <a:avLst/>
          </a:prstGeom>
        </p:spPr>
        <p:txBody>
          <a:bodyPr anchorCtr="0" anchor="t" bIns="91425" lIns="91425" rIns="91425" tIns="91425">
            <a:noAutofit/>
          </a:bodyPr>
          <a:lstStyle/>
          <a:p>
            <a:pPr indent="-228600" lvl="0" marL="457200" rtl="0">
              <a:spcBef>
                <a:spcPts val="0"/>
              </a:spcBef>
            </a:pPr>
            <a:r>
              <a:rPr lang="lt-LT"/>
              <a:t>Vartotojas turi įvesti rėžius, t.y. jų pradžią ir pabaigą.</a:t>
            </a:r>
          </a:p>
          <a:p>
            <a:pPr indent="-228600" lvl="0" marL="457200" rtl="0">
              <a:spcBef>
                <a:spcPts val="0"/>
              </a:spcBef>
            </a:pPr>
            <a:r>
              <a:rPr lang="lt-LT"/>
              <a:t>If sąlyga tikrina ar pradžios skaičius yra didesnis už pabaigos skaičių, jei taip išveda į ekraną "blogi rėžiai". Jeigu viskas gerai (else dalyje) yra for ciklas, kuris sukasi nuo žmogaus duotos pradžios, iki žmogaus duotos pabaigos.</a:t>
            </a:r>
          </a:p>
          <a:p>
            <a:pPr indent="-228600" lvl="0" marL="457200" rtl="0">
              <a:spcBef>
                <a:spcPts val="0"/>
              </a:spcBef>
            </a:pPr>
            <a:r>
              <a:rPr lang="lt-LT"/>
              <a:t>Į ekraną išveda dabartinį skaičių, tarpą, jo kvadratą ir tada naują eilutę.</a:t>
            </a:r>
          </a:p>
        </p:txBody>
      </p:sp>
      <p:pic>
        <p:nvPicPr>
          <p:cNvPr id="608" name="Shape 608"/>
          <p:cNvPicPr preferRelativeResize="0"/>
          <p:nvPr/>
        </p:nvPicPr>
        <p:blipFill>
          <a:blip r:embed="rId3">
            <a:alphaModFix/>
          </a:blip>
          <a:stretch>
            <a:fillRect/>
          </a:stretch>
        </p:blipFill>
        <p:spPr>
          <a:xfrm>
            <a:off x="5532400" y="3098912"/>
            <a:ext cx="971550" cy="1724025"/>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2" name="Shape 612"/>
        <p:cNvGrpSpPr/>
        <p:nvPr/>
      </p:nvGrpSpPr>
      <p:grpSpPr>
        <a:xfrm>
          <a:off x="0" y="0"/>
          <a:ext cx="0" cy="0"/>
          <a:chOff x="0" y="0"/>
          <a:chExt cx="0" cy="0"/>
        </a:xfrm>
      </p:grpSpPr>
      <p:sp>
        <p:nvSpPr>
          <p:cNvPr id="613" name="Shape 613"/>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Užduotis 3</a:t>
            </a:r>
          </a:p>
        </p:txBody>
      </p:sp>
      <p:sp>
        <p:nvSpPr>
          <p:cNvPr id="614" name="Shape 614"/>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t>Rasti visų skaičių, žemesnių už 1000 ir kurie dalinasi iš 3 arba 5, sumą.</a:t>
            </a:r>
          </a:p>
          <a:p>
            <a:pPr lvl="0">
              <a:spcBef>
                <a:spcPts val="0"/>
              </a:spcBef>
              <a:buNone/>
            </a:pPr>
            <a:r>
              <a:t/>
            </a:r>
            <a:endParaRPr/>
          </a:p>
          <a:p>
            <a:pPr lvl="0">
              <a:spcBef>
                <a:spcPts val="0"/>
              </a:spcBef>
              <a:buNone/>
            </a:pPr>
            <a:r>
              <a:rPr lang="lt-LT"/>
              <a:t>Pavyzdys:</a:t>
            </a:r>
          </a:p>
          <a:p>
            <a:pPr indent="-228600" lvl="0" marL="457200">
              <a:spcBef>
                <a:spcPts val="0"/>
              </a:spcBef>
            </a:pPr>
            <a:r>
              <a:rPr lang="lt-LT"/>
              <a:t>Visi skaičiai mažesni už 10 ir kurie dalinasi iš 3 arba 5 yra: 3, 5, 6, 9.</a:t>
            </a:r>
          </a:p>
          <a:p>
            <a:pPr indent="-228600" lvl="0" marL="457200">
              <a:spcBef>
                <a:spcPts val="0"/>
              </a:spcBef>
            </a:pPr>
            <a:r>
              <a:rPr lang="lt-LT"/>
              <a:t>Šių skaičių suma yra 23.</a:t>
            </a:r>
          </a:p>
          <a:p>
            <a:pPr lvl="0">
              <a:spcBef>
                <a:spcPts val="0"/>
              </a:spcBef>
              <a:buNone/>
            </a:pPr>
            <a:r>
              <a:t/>
            </a:r>
            <a:endParaRPr/>
          </a:p>
          <a:p>
            <a:pPr lvl="0">
              <a:spcBef>
                <a:spcPts val="0"/>
              </a:spcBef>
              <a:buNone/>
            </a:pPr>
            <a:r>
              <a:rPr lang="lt-LT"/>
              <a:t>Turite gauti 233168 atsakymą.</a:t>
            </a: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8" name="Shape 618"/>
        <p:cNvGrpSpPr/>
        <p:nvPr/>
      </p:nvGrpSpPr>
      <p:grpSpPr>
        <a:xfrm>
          <a:off x="0" y="0"/>
          <a:ext cx="0" cy="0"/>
          <a:chOff x="0" y="0"/>
          <a:chExt cx="0" cy="0"/>
        </a:xfrm>
      </p:grpSpPr>
      <p:sp>
        <p:nvSpPr>
          <p:cNvPr id="619" name="Shape 619"/>
          <p:cNvSpPr txBox="1"/>
          <p:nvPr>
            <p:ph type="title"/>
          </p:nvPr>
        </p:nvSpPr>
        <p:spPr>
          <a:xfrm>
            <a:off x="902188" y="213132"/>
            <a:ext cx="7338000" cy="1131600"/>
          </a:xfrm>
          <a:prstGeom prst="rect">
            <a:avLst/>
          </a:prstGeom>
        </p:spPr>
        <p:txBody>
          <a:bodyPr anchorCtr="0" anchor="ctr" bIns="91425" lIns="91425" rIns="91425" tIns="91425">
            <a:noAutofit/>
          </a:bodyPr>
          <a:lstStyle/>
          <a:p>
            <a:pPr lvl="0" rtl="0">
              <a:spcBef>
                <a:spcPts val="0"/>
              </a:spcBef>
              <a:buNone/>
            </a:pPr>
            <a:r>
              <a:rPr lang="lt-LT"/>
              <a:t>Užduotis 4</a:t>
            </a:r>
          </a:p>
        </p:txBody>
      </p:sp>
      <p:sp>
        <p:nvSpPr>
          <p:cNvPr id="620" name="Shape 620"/>
          <p:cNvSpPr txBox="1"/>
          <p:nvPr>
            <p:ph idx="1" type="body"/>
          </p:nvPr>
        </p:nvSpPr>
        <p:spPr>
          <a:xfrm>
            <a:off x="902188" y="1508759"/>
            <a:ext cx="7338000" cy="3154800"/>
          </a:xfrm>
          <a:prstGeom prst="rect">
            <a:avLst/>
          </a:prstGeom>
        </p:spPr>
        <p:txBody>
          <a:bodyPr anchorCtr="0" anchor="t" bIns="91425" lIns="91425" rIns="91425" tIns="91425">
            <a:noAutofit/>
          </a:bodyPr>
          <a:lstStyle/>
          <a:p>
            <a:pPr lvl="0" rtl="0">
              <a:spcBef>
                <a:spcPts val="0"/>
              </a:spcBef>
              <a:buNone/>
            </a:pPr>
            <a:r>
              <a:rPr lang="lt-LT"/>
              <a:t>Rasti visų skaičių, žemesnių už 100 ir kurie dalinasi iš 7, sandaugą.</a:t>
            </a:r>
          </a:p>
          <a:p>
            <a:pPr lvl="0" rtl="0">
              <a:spcBef>
                <a:spcPts val="0"/>
              </a:spcBef>
              <a:buNone/>
            </a:pPr>
            <a:r>
              <a:t/>
            </a:r>
            <a:endParaRPr/>
          </a:p>
          <a:p>
            <a:pPr lvl="0" rtl="0">
              <a:spcBef>
                <a:spcPts val="0"/>
              </a:spcBef>
              <a:buNone/>
            </a:pPr>
            <a:r>
              <a:rPr lang="lt-LT"/>
              <a:t>Pavyzdys:</a:t>
            </a:r>
          </a:p>
          <a:p>
            <a:pPr indent="-228600" lvl="0" marL="457200" rtl="0">
              <a:spcBef>
                <a:spcPts val="0"/>
              </a:spcBef>
            </a:pPr>
            <a:r>
              <a:rPr lang="lt-LT"/>
              <a:t>Visi skaičiai mažesni už 20 ir kurie dalinasi iš 7 yra: 7, 14.</a:t>
            </a:r>
          </a:p>
          <a:p>
            <a:pPr indent="-228600" lvl="0" marL="457200" rtl="0">
              <a:spcBef>
                <a:spcPts val="0"/>
              </a:spcBef>
            </a:pPr>
            <a:r>
              <a:rPr lang="lt-LT"/>
              <a:t>Šių skaičių sandauga yra 98.</a:t>
            </a:r>
          </a:p>
          <a:p>
            <a:pPr lvl="0" rtl="0">
              <a:spcBef>
                <a:spcPts val="0"/>
              </a:spcBef>
              <a:buNone/>
            </a:pPr>
            <a:r>
              <a:t/>
            </a:r>
            <a:endParaRPr/>
          </a:p>
          <a:p>
            <a:pPr lvl="0" rtl="0">
              <a:spcBef>
                <a:spcPts val="0"/>
              </a:spcBef>
              <a:buNone/>
            </a:pPr>
            <a:r>
              <a:rPr lang="lt-LT"/>
              <a:t>Turite gauti </a:t>
            </a:r>
            <a:r>
              <a:rPr lang="lt-LT"/>
              <a:t>1760012288 </a:t>
            </a:r>
            <a:r>
              <a:rPr lang="lt-LT"/>
              <a:t>atsakymą.</a:t>
            </a: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4" name="Shape 624"/>
        <p:cNvGrpSpPr/>
        <p:nvPr/>
      </p:nvGrpSpPr>
      <p:grpSpPr>
        <a:xfrm>
          <a:off x="0" y="0"/>
          <a:ext cx="0" cy="0"/>
          <a:chOff x="0" y="0"/>
          <a:chExt cx="0" cy="0"/>
        </a:xfrm>
      </p:grpSpPr>
      <p:sp>
        <p:nvSpPr>
          <p:cNvPr id="625" name="Shape 625"/>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Užduotis 5 - pažengusiems</a:t>
            </a:r>
          </a:p>
        </p:txBody>
      </p:sp>
      <p:sp>
        <p:nvSpPr>
          <p:cNvPr id="626" name="Shape 626"/>
          <p:cNvSpPr txBox="1"/>
          <p:nvPr>
            <p:ph idx="1" type="body"/>
          </p:nvPr>
        </p:nvSpPr>
        <p:spPr>
          <a:xfrm>
            <a:off x="902188" y="1508759"/>
            <a:ext cx="7338000" cy="3154800"/>
          </a:xfrm>
          <a:prstGeom prst="rect">
            <a:avLst/>
          </a:prstGeom>
        </p:spPr>
        <p:txBody>
          <a:bodyPr anchorCtr="0" anchor="t" bIns="91425" lIns="91425" rIns="91425" tIns="91425">
            <a:noAutofit/>
          </a:bodyPr>
          <a:lstStyle/>
          <a:p>
            <a:pPr indent="-228600" lvl="0" marL="457200" rtl="0">
              <a:spcBef>
                <a:spcPts val="0"/>
              </a:spcBef>
            </a:pPr>
            <a:r>
              <a:rPr lang="lt-LT"/>
              <a:t>Parašyti for ciklą, kuris leistų vartotojui pasirinkti kiek fibonačiaus skaičių išvesti į ekraną.</a:t>
            </a:r>
          </a:p>
          <a:p>
            <a:pPr indent="-228600" lvl="0" marL="457200" rtl="0">
              <a:spcBef>
                <a:spcPts val="0"/>
              </a:spcBef>
            </a:pPr>
            <a:r>
              <a:rPr lang="lt-LT"/>
              <a:t>Susikurkite tris kintamuosius, kurie jums padės tai pasiekti.</a:t>
            </a:r>
          </a:p>
          <a:p>
            <a:pPr indent="-228600" lvl="1" marL="914400" rtl="0">
              <a:spcBef>
                <a:spcPts val="0"/>
              </a:spcBef>
            </a:pPr>
            <a:r>
              <a:rPr lang="lt-LT"/>
              <a:t>Pirmi du kintamieji saugos paskutinius du skaičius.</a:t>
            </a:r>
          </a:p>
          <a:p>
            <a:pPr indent="-228600" lvl="1" marL="914400" rtl="0">
              <a:spcBef>
                <a:spcPts val="0"/>
              </a:spcBef>
            </a:pPr>
            <a:r>
              <a:rPr lang="lt-LT"/>
              <a:t>Trečiasis bus šių pirmų dviejų skaičių suma.</a:t>
            </a:r>
          </a:p>
          <a:p>
            <a:pPr indent="-228600" lvl="0" marL="457200" rtl="0">
              <a:spcBef>
                <a:spcPts val="0"/>
              </a:spcBef>
            </a:pPr>
            <a:r>
              <a:rPr lang="lt-LT"/>
              <a:t>Pirmus du skaičius išveskite ne cikle, o prieš jį ir ciklą pradėkite vykdyti nuo 2, o ne nuo 0.</a:t>
            </a:r>
          </a:p>
          <a:p>
            <a:pPr indent="-228600" lvl="0" marL="457200" rtl="0">
              <a:spcBef>
                <a:spcPts val="0"/>
              </a:spcBef>
            </a:pPr>
            <a:r>
              <a:rPr lang="lt-LT"/>
              <a:t>Kiekvieno ciklo metu turite perskaičiuot trečiąjį skaičių (pirmų dviejų skaičių sudėtis), tuomet pirmasis skaičius yra lygus antram, o antrasis lygus trečiam, išvesti į ekraną trečią skaičių.</a:t>
            </a: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0" name="Shape 630"/>
        <p:cNvGrpSpPr/>
        <p:nvPr/>
      </p:nvGrpSpPr>
      <p:grpSpPr>
        <a:xfrm>
          <a:off x="0" y="0"/>
          <a:ext cx="0" cy="0"/>
          <a:chOff x="0" y="0"/>
          <a:chExt cx="0" cy="0"/>
        </a:xfrm>
      </p:grpSpPr>
      <p:sp>
        <p:nvSpPr>
          <p:cNvPr id="631" name="Shape 631"/>
          <p:cNvSpPr txBox="1"/>
          <p:nvPr>
            <p:ph type="title"/>
          </p:nvPr>
        </p:nvSpPr>
        <p:spPr>
          <a:xfrm>
            <a:off x="624893" y="1656658"/>
            <a:ext cx="7886700" cy="1257300"/>
          </a:xfrm>
          <a:prstGeom prst="rect">
            <a:avLst/>
          </a:prstGeom>
        </p:spPr>
        <p:txBody>
          <a:bodyPr anchorCtr="0" anchor="ctr" bIns="91425" lIns="91425" rIns="91425" tIns="91425">
            <a:noAutofit/>
          </a:bodyPr>
          <a:lstStyle/>
          <a:p>
            <a:pPr lvl="0">
              <a:spcBef>
                <a:spcPts val="0"/>
              </a:spcBef>
              <a:buNone/>
            </a:pPr>
            <a:r>
              <a:rPr lang="lt-LT"/>
              <a:t>Ciklas while</a:t>
            </a:r>
          </a:p>
        </p:txBody>
      </p:sp>
      <p:sp>
        <p:nvSpPr>
          <p:cNvPr id="632" name="Shape 632"/>
          <p:cNvSpPr txBox="1"/>
          <p:nvPr>
            <p:ph idx="1" type="body"/>
          </p:nvPr>
        </p:nvSpPr>
        <p:spPr>
          <a:xfrm>
            <a:off x="624893" y="3007750"/>
            <a:ext cx="7886700" cy="881100"/>
          </a:xfrm>
          <a:prstGeom prst="rect">
            <a:avLst/>
          </a:prstGeom>
        </p:spPr>
        <p:txBody>
          <a:bodyPr anchorCtr="0" anchor="t" bIns="91425" lIns="91425" rIns="91425" tIns="91425">
            <a:noAutofit/>
          </a:bodyPr>
          <a:lstStyle/>
          <a:p>
            <a:pPr lvl="0">
              <a:spcBef>
                <a:spcPts val="0"/>
              </a:spcBef>
              <a:buNone/>
            </a:pPr>
            <a:r>
              <a:rPr lang="lt-LT"/>
              <a:t>while loop</a:t>
            </a: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6" name="Shape 636"/>
        <p:cNvGrpSpPr/>
        <p:nvPr/>
      </p:nvGrpSpPr>
      <p:grpSpPr>
        <a:xfrm>
          <a:off x="0" y="0"/>
          <a:ext cx="0" cy="0"/>
          <a:chOff x="0" y="0"/>
          <a:chExt cx="0" cy="0"/>
        </a:xfrm>
      </p:grpSpPr>
      <p:sp>
        <p:nvSpPr>
          <p:cNvPr id="637" name="Shape 637"/>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Ciklas while</a:t>
            </a:r>
          </a:p>
        </p:txBody>
      </p:sp>
      <p:sp>
        <p:nvSpPr>
          <p:cNvPr id="638" name="Shape 638"/>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t>Šis ciklas dažniausiai naudojamas tuomet kai nėra žinoma kiek kartų reikės vykdyti ciklą. Pavyzdžiui:</a:t>
            </a:r>
          </a:p>
          <a:p>
            <a:pPr indent="-228600" lvl="0" marL="457200" rtl="0">
              <a:spcBef>
                <a:spcPts val="0"/>
              </a:spcBef>
            </a:pPr>
            <a:r>
              <a:rPr lang="lt-LT"/>
              <a:t>nuskaitinėjamas duomenų failas, kuriame nėra žinoma kiek yra teksto, todėl nuskaitinėjama tol kol yra ką nuskaityti;</a:t>
            </a:r>
          </a:p>
          <a:p>
            <a:pPr indent="-228600" lvl="0" marL="457200" rtl="0">
              <a:spcBef>
                <a:spcPts val="0"/>
              </a:spcBef>
            </a:pPr>
            <a:r>
              <a:rPr lang="lt-LT"/>
              <a:t>bandoma gauti iš vartotojo validžius duomenis ir liepiama įvedinėti reikšmę tol, kol ji bus tinkama programai;</a:t>
            </a:r>
          </a:p>
          <a:p>
            <a:pPr indent="-228600" lvl="0" marL="457200">
              <a:spcBef>
                <a:spcPts val="0"/>
              </a:spcBef>
            </a:pPr>
            <a:r>
              <a:rPr lang="lt-LT"/>
              <a:t>reikia vykdyti tam tikrą skaičiavimą tiek kartų kol yra gaunamas atitinkamas atsakymas;</a:t>
            </a: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2" name="Shape 642"/>
        <p:cNvGrpSpPr/>
        <p:nvPr/>
      </p:nvGrpSpPr>
      <p:grpSpPr>
        <a:xfrm>
          <a:off x="0" y="0"/>
          <a:ext cx="0" cy="0"/>
          <a:chOff x="0" y="0"/>
          <a:chExt cx="0" cy="0"/>
        </a:xfrm>
      </p:grpSpPr>
      <p:sp>
        <p:nvSpPr>
          <p:cNvPr id="643" name="Shape 643"/>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While sintaksė</a:t>
            </a:r>
          </a:p>
        </p:txBody>
      </p:sp>
      <p:sp>
        <p:nvSpPr>
          <p:cNvPr id="644" name="Shape 644"/>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latin typeface="Courier New"/>
                <a:ea typeface="Courier New"/>
                <a:cs typeface="Courier New"/>
                <a:sym typeface="Courier New"/>
              </a:rPr>
              <a:t>while (sąlyga)</a:t>
            </a:r>
          </a:p>
          <a:p>
            <a:pPr lvl="0">
              <a:spcBef>
                <a:spcPts val="0"/>
              </a:spcBef>
              <a:buNone/>
            </a:pPr>
            <a:r>
              <a:rPr lang="lt-LT">
                <a:latin typeface="Courier New"/>
                <a:ea typeface="Courier New"/>
                <a:cs typeface="Courier New"/>
                <a:sym typeface="Courier New"/>
              </a:rPr>
              <a:t>{</a:t>
            </a:r>
          </a:p>
          <a:p>
            <a:pPr lvl="0">
              <a:spcBef>
                <a:spcPts val="0"/>
              </a:spcBef>
              <a:buNone/>
            </a:pPr>
            <a:r>
              <a:rPr lang="lt-LT">
                <a:latin typeface="Courier New"/>
                <a:ea typeface="Courier New"/>
                <a:cs typeface="Courier New"/>
                <a:sym typeface="Courier New"/>
              </a:rPr>
              <a:t>		// vykdomas koda</a:t>
            </a:r>
          </a:p>
          <a:p>
            <a:pPr lvl="0">
              <a:spcBef>
                <a:spcPts val="0"/>
              </a:spcBef>
              <a:buNone/>
            </a:pPr>
            <a:r>
              <a:rPr lang="lt-LT">
                <a:latin typeface="Courier New"/>
                <a:ea typeface="Courier New"/>
                <a:cs typeface="Courier New"/>
                <a:sym typeface="Courier New"/>
              </a:rPr>
              <a:t>}</a:t>
            </a: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8" name="Shape 648"/>
        <p:cNvGrpSpPr/>
        <p:nvPr/>
      </p:nvGrpSpPr>
      <p:grpSpPr>
        <a:xfrm>
          <a:off x="0" y="0"/>
          <a:ext cx="0" cy="0"/>
          <a:chOff x="0" y="0"/>
          <a:chExt cx="0" cy="0"/>
        </a:xfrm>
      </p:grpSpPr>
      <p:sp>
        <p:nvSpPr>
          <p:cNvPr id="649" name="Shape 649"/>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While pavyzdys 1</a:t>
            </a:r>
          </a:p>
        </p:txBody>
      </p:sp>
      <p:pic>
        <p:nvPicPr>
          <p:cNvPr id="650" name="Shape 650"/>
          <p:cNvPicPr preferRelativeResize="0"/>
          <p:nvPr/>
        </p:nvPicPr>
        <p:blipFill>
          <a:blip r:embed="rId3">
            <a:alphaModFix/>
          </a:blip>
          <a:stretch>
            <a:fillRect/>
          </a:stretch>
        </p:blipFill>
        <p:spPr>
          <a:xfrm>
            <a:off x="6384334" y="1712425"/>
            <a:ext cx="552300" cy="2993050"/>
          </a:xfrm>
          <a:prstGeom prst="rect">
            <a:avLst/>
          </a:prstGeom>
          <a:noFill/>
          <a:ln>
            <a:noFill/>
          </a:ln>
        </p:spPr>
      </p:pic>
      <p:pic>
        <p:nvPicPr>
          <p:cNvPr id="651" name="Shape 651"/>
          <p:cNvPicPr preferRelativeResize="0"/>
          <p:nvPr/>
        </p:nvPicPr>
        <p:blipFill>
          <a:blip r:embed="rId4">
            <a:alphaModFix/>
          </a:blip>
          <a:stretch>
            <a:fillRect/>
          </a:stretch>
        </p:blipFill>
        <p:spPr>
          <a:xfrm>
            <a:off x="902200" y="2158732"/>
            <a:ext cx="3543300" cy="17144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 name="Shape 141"/>
        <p:cNvGrpSpPr/>
        <p:nvPr/>
      </p:nvGrpSpPr>
      <p:grpSpPr>
        <a:xfrm>
          <a:off x="0" y="0"/>
          <a:ext cx="0" cy="0"/>
          <a:chOff x="0" y="0"/>
          <a:chExt cx="0" cy="0"/>
        </a:xfrm>
      </p:grpSpPr>
      <p:sp>
        <p:nvSpPr>
          <p:cNvPr id="142" name="Shape 142"/>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Užduotis žodžiu</a:t>
            </a:r>
          </a:p>
        </p:txBody>
      </p:sp>
      <p:sp>
        <p:nvSpPr>
          <p:cNvPr id="143" name="Shape 143"/>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t>Atsakykite su kokiu kintamojo tipu saugotumėte šiuos duomenis apie studentą, pateikite duomenų pavyzdį, bei kokias kabutes reiktų dėti aprašant reikšmę, jei reiktų kabučių:</a:t>
            </a:r>
          </a:p>
          <a:p>
            <a:pPr indent="-317500" lvl="0" marL="457200" rtl="0">
              <a:spcBef>
                <a:spcPts val="0"/>
              </a:spcBef>
              <a:buSzPct val="100000"/>
            </a:pPr>
            <a:r>
              <a:rPr lang="lt-LT" sz="1400"/>
              <a:t>Vardas;</a:t>
            </a:r>
          </a:p>
          <a:p>
            <a:pPr indent="-317500" lvl="0" marL="457200" rtl="0">
              <a:spcBef>
                <a:spcPts val="0"/>
              </a:spcBef>
              <a:buSzPct val="100000"/>
            </a:pPr>
            <a:r>
              <a:rPr lang="lt-LT" sz="1400"/>
              <a:t>Pavardė;</a:t>
            </a:r>
          </a:p>
          <a:p>
            <a:pPr indent="-317500" lvl="0" marL="457200" rtl="0">
              <a:spcBef>
                <a:spcPts val="0"/>
              </a:spcBef>
              <a:buSzPct val="100000"/>
            </a:pPr>
            <a:r>
              <a:rPr lang="lt-LT" sz="1400"/>
              <a:t>Amžius;</a:t>
            </a:r>
          </a:p>
          <a:p>
            <a:pPr indent="-317500" lvl="0" marL="457200" rtl="0">
              <a:spcBef>
                <a:spcPts val="0"/>
              </a:spcBef>
              <a:buSzPct val="100000"/>
            </a:pPr>
            <a:r>
              <a:rPr lang="lt-LT" sz="1400"/>
              <a:t>Ūgis;</a:t>
            </a:r>
          </a:p>
          <a:p>
            <a:pPr indent="-317500" lvl="0" marL="457200" rtl="0">
              <a:spcBef>
                <a:spcPts val="0"/>
              </a:spcBef>
              <a:buSzPct val="100000"/>
            </a:pPr>
            <a:r>
              <a:rPr lang="lt-LT" sz="1400"/>
              <a:t>Svoris;</a:t>
            </a:r>
          </a:p>
          <a:p>
            <a:pPr indent="-317500" lvl="0" marL="457200" rtl="0">
              <a:spcBef>
                <a:spcPts val="0"/>
              </a:spcBef>
              <a:buSzPct val="100000"/>
            </a:pPr>
            <a:r>
              <a:rPr lang="lt-LT" sz="1400"/>
              <a:t>Aukštoji mokykla;</a:t>
            </a:r>
          </a:p>
          <a:p>
            <a:pPr indent="-317500" lvl="0" marL="457200" rtl="0">
              <a:spcBef>
                <a:spcPts val="0"/>
              </a:spcBef>
              <a:buSzPct val="100000"/>
            </a:pPr>
            <a:r>
              <a:rPr lang="lt-LT" sz="1400"/>
              <a:t>Akademinės grupės kodas;</a:t>
            </a:r>
          </a:p>
          <a:p>
            <a:pPr indent="-317500" lvl="0" marL="457200" rtl="0">
              <a:spcBef>
                <a:spcPts val="0"/>
              </a:spcBef>
              <a:buSzPct val="100000"/>
            </a:pPr>
            <a:r>
              <a:rPr lang="lt-LT" sz="1400"/>
              <a:t>Kursas;</a:t>
            </a:r>
          </a:p>
          <a:p>
            <a:pPr indent="-317500" lvl="0" marL="457200" rtl="0">
              <a:spcBef>
                <a:spcPts val="0"/>
              </a:spcBef>
              <a:buSzPct val="100000"/>
            </a:pPr>
            <a:r>
              <a:rPr lang="lt-LT" sz="1400"/>
              <a:t>Studijų programos pavadinimas;</a:t>
            </a:r>
          </a:p>
          <a:p>
            <a:pPr indent="-317500" lvl="0" marL="457200">
              <a:spcBef>
                <a:spcPts val="0"/>
              </a:spcBef>
              <a:buSzPct val="100000"/>
            </a:pPr>
            <a:r>
              <a:rPr lang="lt-LT" sz="1400"/>
              <a:t>Atsiskaitytų kreditų skaičius;</a:t>
            </a: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5" name="Shape 655"/>
        <p:cNvGrpSpPr/>
        <p:nvPr/>
      </p:nvGrpSpPr>
      <p:grpSpPr>
        <a:xfrm>
          <a:off x="0" y="0"/>
          <a:ext cx="0" cy="0"/>
          <a:chOff x="0" y="0"/>
          <a:chExt cx="0" cy="0"/>
        </a:xfrm>
      </p:grpSpPr>
      <p:sp>
        <p:nvSpPr>
          <p:cNvPr id="656" name="Shape 656"/>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While pavyzdys 2</a:t>
            </a:r>
          </a:p>
        </p:txBody>
      </p:sp>
      <p:pic>
        <p:nvPicPr>
          <p:cNvPr id="657" name="Shape 657"/>
          <p:cNvPicPr preferRelativeResize="0"/>
          <p:nvPr/>
        </p:nvPicPr>
        <p:blipFill>
          <a:blip r:embed="rId3">
            <a:alphaModFix/>
          </a:blip>
          <a:stretch>
            <a:fillRect/>
          </a:stretch>
        </p:blipFill>
        <p:spPr>
          <a:xfrm>
            <a:off x="5105073" y="441723"/>
            <a:ext cx="3796749" cy="1293375"/>
          </a:xfrm>
          <a:prstGeom prst="rect">
            <a:avLst/>
          </a:prstGeom>
          <a:noFill/>
          <a:ln>
            <a:noFill/>
          </a:ln>
        </p:spPr>
      </p:pic>
      <p:pic>
        <p:nvPicPr>
          <p:cNvPr id="658" name="Shape 658"/>
          <p:cNvPicPr preferRelativeResize="0"/>
          <p:nvPr/>
        </p:nvPicPr>
        <p:blipFill>
          <a:blip r:embed="rId4">
            <a:alphaModFix/>
          </a:blip>
          <a:stretch>
            <a:fillRect/>
          </a:stretch>
        </p:blipFill>
        <p:spPr>
          <a:xfrm>
            <a:off x="902200" y="1987099"/>
            <a:ext cx="6617400" cy="2665600"/>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2" name="Shape 662"/>
        <p:cNvGrpSpPr/>
        <p:nvPr/>
      </p:nvGrpSpPr>
      <p:grpSpPr>
        <a:xfrm>
          <a:off x="0" y="0"/>
          <a:ext cx="0" cy="0"/>
          <a:chOff x="0" y="0"/>
          <a:chExt cx="0" cy="0"/>
        </a:xfrm>
      </p:grpSpPr>
      <p:sp>
        <p:nvSpPr>
          <p:cNvPr id="663" name="Shape 663"/>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Užduotis 1</a:t>
            </a:r>
          </a:p>
        </p:txBody>
      </p:sp>
      <p:sp>
        <p:nvSpPr>
          <p:cNvPr id="664" name="Shape 664"/>
          <p:cNvSpPr txBox="1"/>
          <p:nvPr>
            <p:ph idx="1" type="body"/>
          </p:nvPr>
        </p:nvSpPr>
        <p:spPr>
          <a:xfrm>
            <a:off x="902188" y="1508759"/>
            <a:ext cx="7338000" cy="3154800"/>
          </a:xfrm>
          <a:prstGeom prst="rect">
            <a:avLst/>
          </a:prstGeom>
        </p:spPr>
        <p:txBody>
          <a:bodyPr anchorCtr="0" anchor="t" bIns="91425" lIns="91425" rIns="91425" tIns="91425">
            <a:noAutofit/>
          </a:bodyPr>
          <a:lstStyle/>
          <a:p>
            <a:pPr indent="-228600" lvl="0" marL="457200" rtl="0">
              <a:spcBef>
                <a:spcPts val="0"/>
              </a:spcBef>
            </a:pPr>
            <a:r>
              <a:rPr lang="lt-LT"/>
              <a:t>Leiskite padaryti vartotojui vieną iš dviejų pasirinkimų.</a:t>
            </a:r>
          </a:p>
          <a:p>
            <a:pPr indent="-228600" lvl="0" marL="457200" rtl="0">
              <a:spcBef>
                <a:spcPts val="0"/>
              </a:spcBef>
            </a:pPr>
            <a:r>
              <a:rPr lang="lt-LT"/>
              <a:t>Pavyzdžiui:</a:t>
            </a:r>
          </a:p>
          <a:p>
            <a:pPr indent="-228600" lvl="1" marL="914400" rtl="0">
              <a:spcBef>
                <a:spcPts val="0"/>
              </a:spcBef>
            </a:pPr>
            <a:r>
              <a:rPr lang="lt-LT"/>
              <a:t>"Pasirinkite 1 jei laptopas, 2 jei stacionaras".</a:t>
            </a:r>
          </a:p>
          <a:p>
            <a:pPr indent="-228600" lvl="0" marL="457200" rtl="0">
              <a:spcBef>
                <a:spcPts val="0"/>
              </a:spcBef>
            </a:pPr>
            <a:r>
              <a:rPr lang="lt-LT"/>
              <a:t>Kol žmogus nepasirinks 1 arba 2 varianto tol jam išveskite, kad įvyko klaida ir jam liepkite pasirinkti per naują.</a:t>
            </a: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8" name="Shape 668"/>
        <p:cNvGrpSpPr/>
        <p:nvPr/>
      </p:nvGrpSpPr>
      <p:grpSpPr>
        <a:xfrm>
          <a:off x="0" y="0"/>
          <a:ext cx="0" cy="0"/>
          <a:chOff x="0" y="0"/>
          <a:chExt cx="0" cy="0"/>
        </a:xfrm>
      </p:grpSpPr>
      <p:sp>
        <p:nvSpPr>
          <p:cNvPr id="669" name="Shape 669"/>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Užduotis 2</a:t>
            </a:r>
          </a:p>
        </p:txBody>
      </p:sp>
      <p:sp>
        <p:nvSpPr>
          <p:cNvPr id="670" name="Shape 670"/>
          <p:cNvSpPr txBox="1"/>
          <p:nvPr>
            <p:ph idx="1" type="body"/>
          </p:nvPr>
        </p:nvSpPr>
        <p:spPr>
          <a:xfrm>
            <a:off x="902188" y="1508759"/>
            <a:ext cx="7338000" cy="3154800"/>
          </a:xfrm>
          <a:prstGeom prst="rect">
            <a:avLst/>
          </a:prstGeom>
        </p:spPr>
        <p:txBody>
          <a:bodyPr anchorCtr="0" anchor="t" bIns="91425" lIns="91425" rIns="91425" tIns="91425">
            <a:noAutofit/>
          </a:bodyPr>
          <a:lstStyle/>
          <a:p>
            <a:pPr indent="-228600" lvl="0" marL="457200" rtl="0">
              <a:spcBef>
                <a:spcPts val="0"/>
              </a:spcBef>
            </a:pPr>
            <a:r>
              <a:rPr lang="lt-LT"/>
              <a:t>Leiskite vartotojui įvesti jo pasirinktą skaičių.</a:t>
            </a:r>
          </a:p>
          <a:p>
            <a:pPr indent="-228600" lvl="0" marL="457200" rtl="0">
              <a:spcBef>
                <a:spcPts val="0"/>
              </a:spcBef>
            </a:pPr>
            <a:r>
              <a:rPr lang="lt-LT"/>
              <a:t>Darykite while ciklą tol kol tas skaičius nėra lygus 0 arba mažesnis.</a:t>
            </a:r>
          </a:p>
          <a:p>
            <a:pPr indent="-228600" lvl="0" marL="457200" rtl="0">
              <a:spcBef>
                <a:spcPts val="0"/>
              </a:spcBef>
            </a:pPr>
            <a:r>
              <a:rPr lang="lt-LT"/>
              <a:t>Kiekvienos ciklo iteracijos metu išveskite turimą skaičių ir jį sumažinkite vienu.</a:t>
            </a:r>
          </a:p>
          <a:p>
            <a:pPr indent="-228600" lvl="0" marL="457200">
              <a:spcBef>
                <a:spcPts val="0"/>
              </a:spcBef>
            </a:pPr>
            <a:r>
              <a:rPr lang="lt-LT"/>
              <a:t>Taip pat papildykite programą taip, kad rastumėte visų lyginių skaičių sumą.</a:t>
            </a: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4" name="Shape 674"/>
        <p:cNvGrpSpPr/>
        <p:nvPr/>
      </p:nvGrpSpPr>
      <p:grpSpPr>
        <a:xfrm>
          <a:off x="0" y="0"/>
          <a:ext cx="0" cy="0"/>
          <a:chOff x="0" y="0"/>
          <a:chExt cx="0" cy="0"/>
        </a:xfrm>
      </p:grpSpPr>
      <p:sp>
        <p:nvSpPr>
          <p:cNvPr id="675" name="Shape 675"/>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Užduotis 3 - pažengusiems</a:t>
            </a:r>
          </a:p>
        </p:txBody>
      </p:sp>
      <p:sp>
        <p:nvSpPr>
          <p:cNvPr id="676" name="Shape 676"/>
          <p:cNvSpPr txBox="1"/>
          <p:nvPr>
            <p:ph idx="1" type="body"/>
          </p:nvPr>
        </p:nvSpPr>
        <p:spPr>
          <a:xfrm>
            <a:off x="902188" y="1508759"/>
            <a:ext cx="7338000" cy="3154800"/>
          </a:xfrm>
          <a:prstGeom prst="rect">
            <a:avLst/>
          </a:prstGeom>
        </p:spPr>
        <p:txBody>
          <a:bodyPr anchorCtr="0" anchor="t" bIns="91425" lIns="91425" rIns="91425" tIns="91425">
            <a:noAutofit/>
          </a:bodyPr>
          <a:lstStyle/>
          <a:p>
            <a:pPr indent="-228600" lvl="0" marL="457200" rtl="0">
              <a:spcBef>
                <a:spcPts val="0"/>
              </a:spcBef>
            </a:pPr>
            <a:r>
              <a:rPr lang="lt-LT"/>
              <a:t>Sukurkite skaičiuotuvą, kuris leistų vartotojui įvesti du skaičius ir norimą atlikti veiksmą.</a:t>
            </a:r>
          </a:p>
          <a:p>
            <a:pPr indent="-228600" lvl="0" marL="457200" rtl="0">
              <a:spcBef>
                <a:spcPts val="0"/>
              </a:spcBef>
            </a:pPr>
            <a:r>
              <a:rPr lang="lt-LT"/>
              <a:t>Pagal atitinkamą veiksmą vykdykite atitinkamus skaičiavimus ir juos atvaizduokite ekrane.</a:t>
            </a:r>
          </a:p>
          <a:p>
            <a:pPr indent="-228600" lvl="0" marL="457200">
              <a:spcBef>
                <a:spcPts val="0"/>
              </a:spcBef>
            </a:pPr>
            <a:r>
              <a:rPr lang="lt-LT"/>
              <a:t>Po atsakymo išvedimo paklauskite ar vartotojas nori dar kartą skaičiuoti, jei taip, vėl leiskite suvesti skaičius ir atlikti skaičiavimą.</a:t>
            </a: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0" name="Shape 680"/>
        <p:cNvGrpSpPr/>
        <p:nvPr/>
      </p:nvGrpSpPr>
      <p:grpSpPr>
        <a:xfrm>
          <a:off x="0" y="0"/>
          <a:ext cx="0" cy="0"/>
          <a:chOff x="0" y="0"/>
          <a:chExt cx="0" cy="0"/>
        </a:xfrm>
      </p:grpSpPr>
      <p:sp>
        <p:nvSpPr>
          <p:cNvPr id="681" name="Shape 681"/>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Užduotis 4 - pažengusiems</a:t>
            </a:r>
          </a:p>
        </p:txBody>
      </p:sp>
      <p:sp>
        <p:nvSpPr>
          <p:cNvPr id="682" name="Shape 682"/>
          <p:cNvSpPr txBox="1"/>
          <p:nvPr>
            <p:ph idx="1" type="body"/>
          </p:nvPr>
        </p:nvSpPr>
        <p:spPr>
          <a:xfrm>
            <a:off x="902188" y="1508759"/>
            <a:ext cx="7338000" cy="3154800"/>
          </a:xfrm>
          <a:prstGeom prst="rect">
            <a:avLst/>
          </a:prstGeom>
        </p:spPr>
        <p:txBody>
          <a:bodyPr anchorCtr="0" anchor="t" bIns="91425" lIns="91425" rIns="91425" tIns="91425">
            <a:noAutofit/>
          </a:bodyPr>
          <a:lstStyle/>
          <a:p>
            <a:pPr indent="-228600" lvl="0" marL="457200">
              <a:spcBef>
                <a:spcPts val="0"/>
              </a:spcBef>
            </a:pPr>
            <a:r>
              <a:rPr lang="lt-LT"/>
              <a:t>Sukurkite skaičių spėliojimo žaidimą.</a:t>
            </a:r>
          </a:p>
        </p:txBody>
      </p:sp>
      <p:pic>
        <p:nvPicPr>
          <p:cNvPr id="683" name="Shape 683"/>
          <p:cNvPicPr preferRelativeResize="0"/>
          <p:nvPr/>
        </p:nvPicPr>
        <p:blipFill>
          <a:blip r:embed="rId3">
            <a:alphaModFix/>
          </a:blip>
          <a:stretch>
            <a:fillRect/>
          </a:stretch>
        </p:blipFill>
        <p:spPr>
          <a:xfrm>
            <a:off x="5111325" y="1578675"/>
            <a:ext cx="3238500" cy="3114675"/>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7" name="Shape 687"/>
        <p:cNvGrpSpPr/>
        <p:nvPr/>
      </p:nvGrpSpPr>
      <p:grpSpPr>
        <a:xfrm>
          <a:off x="0" y="0"/>
          <a:ext cx="0" cy="0"/>
          <a:chOff x="0" y="0"/>
          <a:chExt cx="0" cy="0"/>
        </a:xfrm>
      </p:grpSpPr>
      <p:sp>
        <p:nvSpPr>
          <p:cNvPr id="688" name="Shape 688"/>
          <p:cNvSpPr txBox="1"/>
          <p:nvPr>
            <p:ph type="title"/>
          </p:nvPr>
        </p:nvSpPr>
        <p:spPr>
          <a:xfrm>
            <a:off x="624893" y="1656658"/>
            <a:ext cx="7886700" cy="1257300"/>
          </a:xfrm>
          <a:prstGeom prst="rect">
            <a:avLst/>
          </a:prstGeom>
        </p:spPr>
        <p:txBody>
          <a:bodyPr anchorCtr="0" anchor="ctr" bIns="91425" lIns="91425" rIns="91425" tIns="91425">
            <a:noAutofit/>
          </a:bodyPr>
          <a:lstStyle/>
          <a:p>
            <a:pPr lvl="0">
              <a:spcBef>
                <a:spcPts val="0"/>
              </a:spcBef>
              <a:buNone/>
            </a:pPr>
            <a:r>
              <a:rPr lang="lt-LT"/>
              <a:t>Metodai (funkcijos)</a:t>
            </a:r>
          </a:p>
        </p:txBody>
      </p:sp>
      <p:sp>
        <p:nvSpPr>
          <p:cNvPr id="689" name="Shape 689"/>
          <p:cNvSpPr txBox="1"/>
          <p:nvPr>
            <p:ph idx="1" type="body"/>
          </p:nvPr>
        </p:nvSpPr>
        <p:spPr>
          <a:xfrm>
            <a:off x="624893" y="3007750"/>
            <a:ext cx="7886700" cy="881100"/>
          </a:xfrm>
          <a:prstGeom prst="rect">
            <a:avLst/>
          </a:prstGeom>
        </p:spPr>
        <p:txBody>
          <a:bodyPr anchorCtr="0" anchor="t" bIns="91425" lIns="91425" rIns="91425" tIns="91425">
            <a:noAutofit/>
          </a:bodyPr>
          <a:lstStyle/>
          <a:p>
            <a:pPr lvl="0">
              <a:spcBef>
                <a:spcPts val="0"/>
              </a:spcBef>
              <a:buNone/>
            </a:pPr>
            <a:r>
              <a:rPr lang="lt-LT"/>
              <a:t>methods (functions)</a:t>
            </a: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3" name="Shape 693"/>
        <p:cNvGrpSpPr/>
        <p:nvPr/>
      </p:nvGrpSpPr>
      <p:grpSpPr>
        <a:xfrm>
          <a:off x="0" y="0"/>
          <a:ext cx="0" cy="0"/>
          <a:chOff x="0" y="0"/>
          <a:chExt cx="0" cy="0"/>
        </a:xfrm>
      </p:grpSpPr>
      <p:sp>
        <p:nvSpPr>
          <p:cNvPr id="694" name="Shape 694"/>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Apie metodus</a:t>
            </a:r>
          </a:p>
        </p:txBody>
      </p:sp>
      <p:sp>
        <p:nvSpPr>
          <p:cNvPr id="695" name="Shape 695"/>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t>Metodai yra veiksmų rinkinys, kuris atlieka vieną bendrą užduotį.</a:t>
            </a:r>
          </a:p>
          <a:p>
            <a:pPr lvl="0">
              <a:spcBef>
                <a:spcPts val="0"/>
              </a:spcBef>
              <a:buNone/>
            </a:pPr>
            <a:r>
              <a:rPr lang="lt-LT"/>
              <a:t>Kiekviena C# programa turi klasę su metodu, kuris vadinasi Main.</a:t>
            </a:r>
          </a:p>
          <a:p>
            <a:pPr indent="0" lvl="0" marL="104775" rtl="0">
              <a:spcBef>
                <a:spcPts val="0"/>
              </a:spcBef>
              <a:buNone/>
            </a:pPr>
            <a:r>
              <a:t/>
            </a:r>
            <a:endParaRPr/>
          </a:p>
          <a:p>
            <a:pPr indent="0" lvl="0" marL="104775" rtl="0">
              <a:spcBef>
                <a:spcPts val="0"/>
              </a:spcBef>
              <a:buNone/>
            </a:pPr>
            <a:r>
              <a:rPr lang="lt-LT"/>
              <a:t>Kad panaudoti metodą reikia:</a:t>
            </a:r>
          </a:p>
          <a:p>
            <a:pPr indent="-228600" lvl="0" marL="457200" rtl="0">
              <a:spcBef>
                <a:spcPts val="0"/>
              </a:spcBef>
            </a:pPr>
            <a:r>
              <a:rPr lang="lt-LT"/>
              <a:t>jį aprašyti;</a:t>
            </a:r>
          </a:p>
          <a:p>
            <a:pPr indent="-228600" lvl="0" marL="457200">
              <a:spcBef>
                <a:spcPts val="0"/>
              </a:spcBef>
            </a:pPr>
            <a:r>
              <a:rPr lang="lt-LT"/>
              <a:t>jį iškviesti;</a:t>
            </a: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9" name="Shape 699"/>
        <p:cNvGrpSpPr/>
        <p:nvPr/>
      </p:nvGrpSpPr>
      <p:grpSpPr>
        <a:xfrm>
          <a:off x="0" y="0"/>
          <a:ext cx="0" cy="0"/>
          <a:chOff x="0" y="0"/>
          <a:chExt cx="0" cy="0"/>
        </a:xfrm>
      </p:grpSpPr>
      <p:sp>
        <p:nvSpPr>
          <p:cNvPr id="700" name="Shape 700"/>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Metodų aprašymas</a:t>
            </a:r>
          </a:p>
        </p:txBody>
      </p:sp>
      <p:sp>
        <p:nvSpPr>
          <p:cNvPr id="701" name="Shape 701"/>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latin typeface="Courier New"/>
                <a:ea typeface="Courier New"/>
                <a:cs typeface="Courier New"/>
                <a:sym typeface="Courier New"/>
              </a:rPr>
              <a:t>&lt;Access Specifier&gt; &lt;Return Type&gt; &lt;Method Name&gt;(Parameter List)</a:t>
            </a:r>
          </a:p>
          <a:p>
            <a:pPr lvl="0">
              <a:spcBef>
                <a:spcPts val="0"/>
              </a:spcBef>
              <a:buNone/>
            </a:pPr>
            <a:r>
              <a:rPr lang="lt-LT">
                <a:latin typeface="Courier New"/>
                <a:ea typeface="Courier New"/>
                <a:cs typeface="Courier New"/>
                <a:sym typeface="Courier New"/>
              </a:rPr>
              <a:t>{</a:t>
            </a:r>
          </a:p>
          <a:p>
            <a:pPr indent="-32384" lvl="0" marL="594360">
              <a:spcBef>
                <a:spcPts val="0"/>
              </a:spcBef>
              <a:buNone/>
            </a:pPr>
            <a:r>
              <a:rPr lang="lt-LT">
                <a:latin typeface="Courier New"/>
                <a:ea typeface="Courier New"/>
                <a:cs typeface="Courier New"/>
                <a:sym typeface="Courier New"/>
              </a:rPr>
              <a:t>Method Body</a:t>
            </a:r>
          </a:p>
          <a:p>
            <a:pPr lvl="0">
              <a:spcBef>
                <a:spcPts val="0"/>
              </a:spcBef>
              <a:buNone/>
            </a:pPr>
            <a:r>
              <a:rPr lang="lt-LT">
                <a:latin typeface="Courier New"/>
                <a:ea typeface="Courier New"/>
                <a:cs typeface="Courier New"/>
                <a:sym typeface="Courier New"/>
              </a:rPr>
              <a:t>}</a:t>
            </a: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5" name="Shape 705"/>
        <p:cNvGrpSpPr/>
        <p:nvPr/>
      </p:nvGrpSpPr>
      <p:grpSpPr>
        <a:xfrm>
          <a:off x="0" y="0"/>
          <a:ext cx="0" cy="0"/>
          <a:chOff x="0" y="0"/>
          <a:chExt cx="0" cy="0"/>
        </a:xfrm>
      </p:grpSpPr>
      <p:sp>
        <p:nvSpPr>
          <p:cNvPr id="706" name="Shape 706"/>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access specifier</a:t>
            </a:r>
          </a:p>
        </p:txBody>
      </p:sp>
      <p:sp>
        <p:nvSpPr>
          <p:cNvPr id="707" name="Shape 707"/>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t>Rodo kintamojo ar objekto pasiekiamumą kitai klasei.</a:t>
            </a:r>
          </a:p>
          <a:p>
            <a:pPr lvl="0">
              <a:spcBef>
                <a:spcPts val="0"/>
              </a:spcBef>
              <a:buNone/>
            </a:pPr>
            <a:r>
              <a:rPr lang="lt-LT"/>
              <a:t>Yra šie access specifier:</a:t>
            </a:r>
          </a:p>
          <a:p>
            <a:pPr indent="-228600" lvl="0" marL="457200" rtl="0">
              <a:spcBef>
                <a:spcPts val="0"/>
              </a:spcBef>
            </a:pPr>
            <a:r>
              <a:rPr lang="lt-LT"/>
              <a:t>public - šis metodas pasiekiamas viešai visur programoje, taip pat iš kitų projektų;</a:t>
            </a:r>
          </a:p>
          <a:p>
            <a:pPr indent="-228600" lvl="0" marL="457200" rtl="0">
              <a:spcBef>
                <a:spcPts val="0"/>
              </a:spcBef>
            </a:pPr>
            <a:r>
              <a:rPr lang="lt-LT"/>
              <a:t>private - šis metodas pasiekiamas tik tos pačios klasės ribose;</a:t>
            </a:r>
          </a:p>
          <a:p>
            <a:pPr indent="-228600" lvl="0" marL="457200" rtl="0">
              <a:spcBef>
                <a:spcPts val="0"/>
              </a:spcBef>
            </a:pPr>
            <a:r>
              <a:rPr lang="lt-LT"/>
              <a:t>protected - šis metodas pasiekiamas tik tos pačios klasės ribose ir visose kitose klasėse, kurios paveldi šią klasę.</a:t>
            </a:r>
          </a:p>
          <a:p>
            <a:pPr indent="-228600" lvl="0" marL="457200">
              <a:spcBef>
                <a:spcPts val="0"/>
              </a:spcBef>
            </a:pPr>
            <a:r>
              <a:rPr lang="lt-LT"/>
              <a:t>internal - pasiekiamas tik tame pačiame projekte;</a:t>
            </a: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1" name="Shape 711"/>
        <p:cNvGrpSpPr/>
        <p:nvPr/>
      </p:nvGrpSpPr>
      <p:grpSpPr>
        <a:xfrm>
          <a:off x="0" y="0"/>
          <a:ext cx="0" cy="0"/>
          <a:chOff x="0" y="0"/>
          <a:chExt cx="0" cy="0"/>
        </a:xfrm>
      </p:grpSpPr>
      <p:sp>
        <p:nvSpPr>
          <p:cNvPr id="712" name="Shape 712"/>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return type</a:t>
            </a:r>
          </a:p>
        </p:txBody>
      </p:sp>
      <p:sp>
        <p:nvSpPr>
          <p:cNvPr id="713" name="Shape 713"/>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t>Tai duomenų tipas, kurį grąžina funkcija.</a:t>
            </a:r>
          </a:p>
          <a:p>
            <a:pPr lvl="0">
              <a:spcBef>
                <a:spcPts val="0"/>
              </a:spcBef>
              <a:buNone/>
            </a:pPr>
            <a:r>
              <a:rPr lang="lt-LT"/>
              <a:t>Jei funkcija grąžina int tipo atsakymą, tuomet return type bus int.</a:t>
            </a:r>
          </a:p>
          <a:p>
            <a:pPr lvl="0">
              <a:spcBef>
                <a:spcPts val="0"/>
              </a:spcBef>
              <a:buNone/>
            </a:pPr>
            <a:r>
              <a:rPr lang="lt-LT"/>
              <a:t>Šie return type gali būti tokių paties tipų kaip ir kintamųjų tipai ar objektai.</a:t>
            </a:r>
          </a:p>
          <a:p>
            <a:pPr lvl="0">
              <a:spcBef>
                <a:spcPts val="0"/>
              </a:spcBef>
              <a:buNone/>
            </a:pPr>
            <a:r>
              <a:rPr lang="lt-LT"/>
              <a:t>Funkcijos, kuri negrąžina nieko, return type bus void.</a:t>
            </a:r>
          </a:p>
        </p:txBody>
      </p:sp>
    </p:spTree>
  </p:cSld>
  <p:clrMapOvr>
    <a:masterClrMapping/>
  </p:clrMapOvr>
</p:sld>
</file>

<file path=ppt/theme/theme1.xml><?xml version="1.0" encoding="utf-8"?>
<a:theme xmlns:a="http://schemas.openxmlformats.org/drawingml/2006/main" xmlns:r="http://schemas.openxmlformats.org/officeDocument/2006/relationships" name="Banded">
  <a:themeElements>
    <a:clrScheme name="Custom 4">
      <a:dk1>
        <a:srgbClr val="2C2C2C"/>
      </a:dk1>
      <a:lt1>
        <a:srgbClr val="3952A6"/>
      </a:lt1>
      <a:dk2>
        <a:srgbClr val="FFFFFF"/>
      </a:dk2>
      <a:lt2>
        <a:srgbClr val="C9ECFC"/>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