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boldItalic.fntdata"/><Relationship Id="rId14" Type="http://schemas.openxmlformats.org/officeDocument/2006/relationships/font" Target="fonts/Corbe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5131" y="1544258"/>
            <a:ext cx="9146751" cy="13715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274319" y="1624774"/>
            <a:ext cx="8603673" cy="130450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dk2"/>
              </a:buClr>
              <a:buFont typeface="Corbel"/>
              <a:buNone/>
              <a:defRPr b="0" i="0" sz="45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1143000" y="2997188"/>
            <a:ext cx="6858000" cy="981940"/>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1500" u="none" cap="none" strike="noStrike">
                <a:solidFill>
                  <a:schemeClr val="lt1"/>
                </a:solidFill>
                <a:latin typeface="Corbel"/>
                <a:ea typeface="Corbel"/>
                <a:cs typeface="Corbel"/>
                <a:sym typeface="Corbel"/>
              </a:defRPr>
            </a:lvl1pPr>
            <a:lvl2pPr indent="0" lvl="1" marL="3429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2pPr>
            <a:lvl3pPr indent="0" lvl="2" marL="6858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3pPr>
            <a:lvl4pPr indent="0" lvl="3" marL="10287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16" name="Shape 1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7" name="Shape 1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960120" y="1658621"/>
            <a:ext cx="4594860" cy="2948940"/>
          </a:xfrm>
          <a:prstGeom prst="rect">
            <a:avLst/>
          </a:prstGeom>
          <a:solidFill>
            <a:srgbClr val="DDF3FD"/>
          </a:solid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2400" u="none" cap="none" strike="noStrike">
                <a:solidFill>
                  <a:srgbClr val="1C2953"/>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21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180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71" name="Shape 71"/>
          <p:cNvSpPr txBox="1"/>
          <p:nvPr>
            <p:ph idx="1" type="body"/>
          </p:nvPr>
        </p:nvSpPr>
        <p:spPr>
          <a:xfrm>
            <a:off x="5843016" y="1612966"/>
            <a:ext cx="2400300" cy="257174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3" name="Shape 73"/>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993879" y="-582929"/>
            <a:ext cx="3154680" cy="733805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78" name="Shape 7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0" name="Shape 8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x="0" y="0"/>
          <a:ext cx="0" cy="0"/>
          <a:chOff x="0" y="0"/>
          <a:chExt cx="0" cy="0"/>
        </a:xfrm>
      </p:grpSpPr>
      <p:sp>
        <p:nvSpPr>
          <p:cNvPr id="82" name="Shape 82"/>
          <p:cNvSpPr/>
          <p:nvPr/>
        </p:nvSpPr>
        <p:spPr>
          <a:xfrm>
            <a:off x="6764484" y="0"/>
            <a:ext cx="20574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rot="5400000">
            <a:off x="5559774" y="1516671"/>
            <a:ext cx="4423171" cy="180178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1407048" y="-572419"/>
            <a:ext cx="4423171" cy="5979967"/>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85" name="Shape 85"/>
          <p:cNvSpPr txBox="1"/>
          <p:nvPr>
            <p:ph idx="10" type="dt"/>
          </p:nvPr>
        </p:nvSpPr>
        <p:spPr>
          <a:xfrm>
            <a:off x="628650" y="4817141"/>
            <a:ext cx="2057397"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1" type="ftr"/>
          </p:nvPr>
        </p:nvSpPr>
        <p:spPr>
          <a:xfrm>
            <a:off x="2832101" y="4817141"/>
            <a:ext cx="3209751"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7" name="Shape 87"/>
          <p:cNvSpPr txBox="1"/>
          <p:nvPr>
            <p:ph idx="12" type="sldNum"/>
          </p:nvPr>
        </p:nvSpPr>
        <p:spPr>
          <a:xfrm>
            <a:off x="6054787" y="4817141"/>
            <a:ext cx="65981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32385" lvl="0" marL="137160" marR="0" rtl="0" algn="l">
              <a:lnSpc>
                <a:spcPct val="90000"/>
              </a:lnSpc>
              <a:spcBef>
                <a:spcPts val="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2" name="Shape 2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6" name="Shape 2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7" name="Shape 2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8" name="Shape 2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5131" y="1544258"/>
            <a:ext cx="9146751" cy="13715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624893" y="1656658"/>
            <a:ext cx="7886700" cy="125729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lt1"/>
              </a:buClr>
              <a:buFont typeface="Corbel"/>
              <a:buNone/>
              <a:defRPr b="0" i="0" sz="4500" u="none" cap="none" strike="noStrike">
                <a:solidFill>
                  <a:schemeClr val="l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624893" y="3007750"/>
            <a:ext cx="7886700" cy="880978"/>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dk1"/>
              </a:buClr>
              <a:buFont typeface="Noto Sans Symbols"/>
              <a:buNone/>
              <a:defRPr b="0" i="0" sz="1500" u="none" cap="none" strike="noStrike">
                <a:solidFill>
                  <a:schemeClr val="dk2"/>
                </a:solidFill>
                <a:latin typeface="Corbel"/>
                <a:ea typeface="Corbel"/>
                <a:cs typeface="Corbel"/>
                <a:sym typeface="Corbel"/>
              </a:defRPr>
            </a:lvl1pPr>
            <a:lvl2pPr indent="0" lvl="1" marL="342900" marR="0" rtl="0" algn="l">
              <a:lnSpc>
                <a:spcPct val="90000"/>
              </a:lnSpc>
              <a:spcBef>
                <a:spcPts val="150"/>
              </a:spcBef>
              <a:spcAft>
                <a:spcPts val="300"/>
              </a:spcAft>
              <a:buClr>
                <a:schemeClr val="dk1"/>
              </a:buClr>
              <a:buFont typeface="Noto Sans Symbols"/>
              <a:buNone/>
              <a:defRPr b="0" i="0" sz="1350" u="none" cap="none" strike="noStrike">
                <a:solidFill>
                  <a:srgbClr val="8C8C8C"/>
                </a:solidFill>
                <a:latin typeface="Corbel"/>
                <a:ea typeface="Corbel"/>
                <a:cs typeface="Corbel"/>
                <a:sym typeface="Corbel"/>
              </a:defRPr>
            </a:lvl2pPr>
            <a:lvl3pPr indent="0" lvl="2" marL="685800" marR="0" rtl="0" algn="l">
              <a:lnSpc>
                <a:spcPct val="90000"/>
              </a:lnSpc>
              <a:spcBef>
                <a:spcPts val="150"/>
              </a:spcBef>
              <a:spcAft>
                <a:spcPts val="300"/>
              </a:spcAft>
              <a:buClr>
                <a:schemeClr val="dk1"/>
              </a:buClr>
              <a:buFont typeface="Noto Sans Symbols"/>
              <a:buNone/>
              <a:defRPr b="0" i="0" sz="1200" u="none" cap="none" strike="noStrike">
                <a:solidFill>
                  <a:srgbClr val="8C8C8C"/>
                </a:solidFill>
                <a:latin typeface="Corbel"/>
                <a:ea typeface="Corbel"/>
                <a:cs typeface="Corbel"/>
                <a:sym typeface="Corbel"/>
              </a:defRPr>
            </a:lvl3pPr>
            <a:lvl4pPr indent="0" lvl="3" marL="10287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4pPr>
            <a:lvl5pPr indent="0" lvl="4" marL="13716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5pPr>
            <a:lvl6pPr indent="0" lvl="5" marL="17145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6pPr>
            <a:lvl7pPr indent="0" lvl="6" marL="20574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7pPr>
            <a:lvl8pPr indent="0" lvl="7" marL="24003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8pPr>
            <a:lvl9pPr indent="0" lvl="8" marL="27432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9pPr>
          </a:lstStyle>
          <a:p/>
        </p:txBody>
      </p:sp>
      <p:sp>
        <p:nvSpPr>
          <p:cNvPr id="33" name="Shape 33"/>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4" name="Shape 34"/>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904008"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39" name="Shape 39"/>
          <p:cNvSpPr txBox="1"/>
          <p:nvPr>
            <p:ph idx="2" type="body"/>
          </p:nvPr>
        </p:nvSpPr>
        <p:spPr>
          <a:xfrm>
            <a:off x="4672792"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0" name="Shape 40"/>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1" name="Shape 41"/>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05255"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6" name="Shape 46"/>
          <p:cNvSpPr txBox="1"/>
          <p:nvPr>
            <p:ph idx="2" type="body"/>
          </p:nvPr>
        </p:nvSpPr>
        <p:spPr>
          <a:xfrm>
            <a:off x="905255" y="1992425"/>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7" name="Shape 47"/>
          <p:cNvSpPr txBox="1"/>
          <p:nvPr>
            <p:ph idx="3" type="body"/>
          </p:nvPr>
        </p:nvSpPr>
        <p:spPr>
          <a:xfrm>
            <a:off x="4673423"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8" name="Shape 48"/>
          <p:cNvSpPr txBox="1"/>
          <p:nvPr>
            <p:ph idx="4" type="body"/>
          </p:nvPr>
        </p:nvSpPr>
        <p:spPr>
          <a:xfrm>
            <a:off x="4673423" y="1992423"/>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0" name="Shape 5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6" name="Shape 56"/>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0" name="Shape 6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905255" y="1590041"/>
            <a:ext cx="4594860" cy="3086099"/>
          </a:xfrm>
          <a:prstGeom prst="rect">
            <a:avLst/>
          </a:prstGeom>
          <a:noFill/>
          <a:ln>
            <a:noFill/>
          </a:ln>
        </p:spPr>
        <p:txBody>
          <a:bodyPr anchorCtr="0" anchor="t" bIns="91425" lIns="91425" rIns="91425" tIns="91425"/>
          <a:lstStyle>
            <a:lvl1pPr indent="15239" lvl="0" marL="137160" marR="0" rtl="0" algn="l">
              <a:lnSpc>
                <a:spcPct val="90000"/>
              </a:lnSpc>
              <a:spcBef>
                <a:spcPts val="900"/>
              </a:spcBef>
              <a:spcAft>
                <a:spcPts val="150"/>
              </a:spcAft>
              <a:buClr>
                <a:schemeClr val="lt1"/>
              </a:buClr>
              <a:buSzPct val="100000"/>
              <a:buFont typeface="Noto Sans Symbols"/>
              <a:buChar char="▪"/>
              <a:defRPr b="0" i="0" sz="2400" u="none" cap="none" strike="noStrike">
                <a:solidFill>
                  <a:schemeClr val="lt1"/>
                </a:solidFill>
                <a:latin typeface="Corbel"/>
                <a:ea typeface="Corbel"/>
                <a:cs typeface="Corbel"/>
                <a:sym typeface="Corbel"/>
              </a:defRPr>
            </a:lvl1pPr>
            <a:lvl2pPr indent="-10159" lvl="1" marL="308610" marR="0" rtl="0" algn="l">
              <a:lnSpc>
                <a:spcPct val="90000"/>
              </a:lnSpc>
              <a:spcBef>
                <a:spcPts val="150"/>
              </a:spcBef>
              <a:spcAft>
                <a:spcPts val="300"/>
              </a:spcAft>
              <a:buClr>
                <a:schemeClr val="lt1"/>
              </a:buClr>
              <a:buSzPct val="100000"/>
              <a:buFont typeface="Noto Sans Symbols"/>
              <a:buChar char="▪"/>
              <a:defRPr b="0" i="0" sz="2100" u="none" cap="none" strike="noStrike">
                <a:solidFill>
                  <a:schemeClr val="lt1"/>
                </a:solidFill>
                <a:latin typeface="Corbel"/>
                <a:ea typeface="Corbel"/>
                <a:cs typeface="Corbel"/>
                <a:sym typeface="Corbel"/>
              </a:defRPr>
            </a:lvl2pPr>
            <a:lvl3pPr indent="-22859" lvl="2" marL="480060" marR="0" rtl="0" algn="l">
              <a:lnSpc>
                <a:spcPct val="90000"/>
              </a:lnSpc>
              <a:spcBef>
                <a:spcPts val="150"/>
              </a:spcBef>
              <a:spcAft>
                <a:spcPts val="300"/>
              </a:spcAft>
              <a:buClr>
                <a:schemeClr val="lt1"/>
              </a:buClr>
              <a:buSzPct val="100000"/>
              <a:buFont typeface="Noto Sans Symbols"/>
              <a:buChar char="▪"/>
              <a:defRPr b="0" i="0" sz="1800" u="none" cap="none" strike="noStrike">
                <a:solidFill>
                  <a:schemeClr val="lt1"/>
                </a:solidFill>
                <a:latin typeface="Corbel"/>
                <a:ea typeface="Corbel"/>
                <a:cs typeface="Corbel"/>
                <a:sym typeface="Corbel"/>
              </a:defRPr>
            </a:lvl3pPr>
            <a:lvl4pPr indent="-48259" lvl="3" marL="6515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4pPr>
            <a:lvl5pPr indent="-41910" lvl="4" marL="82296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5pPr>
            <a:lvl6pPr indent="-80800" lvl="5" marL="9634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6pPr>
            <a:lvl7pPr indent="-81499" lvl="6" marL="11038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7pPr>
            <a:lvl8pPr indent="-85100" lvl="7" marL="12217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8pPr>
            <a:lvl9pPr indent="-78299" lvl="8" marL="13546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9pPr>
          </a:lstStyle>
          <a:p/>
        </p:txBody>
      </p:sp>
      <p:sp>
        <p:nvSpPr>
          <p:cNvPr id="64" name="Shape 64"/>
          <p:cNvSpPr txBox="1"/>
          <p:nvPr>
            <p:ph idx="2" type="body"/>
          </p:nvPr>
        </p:nvSpPr>
        <p:spPr>
          <a:xfrm>
            <a:off x="5841767" y="1610615"/>
            <a:ext cx="2400300" cy="257423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65" name="Shape 65"/>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7" name="Shape 67"/>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361" y="132081"/>
            <a:ext cx="9141714" cy="1234438"/>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 name="Shape 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9" name="Shape 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 name="Shape 1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1874873" y="1549399"/>
            <a:ext cx="2697000" cy="385799"/>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3" name="Shape 93"/>
          <p:cNvSpPr/>
          <p:nvPr/>
        </p:nvSpPr>
        <p:spPr>
          <a:xfrm flipH="1">
            <a:off x="4572124" y="1549399"/>
            <a:ext cx="2697000" cy="385799"/>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 name="Shape 94"/>
          <p:cNvSpPr txBox="1"/>
          <p:nvPr/>
        </p:nvSpPr>
        <p:spPr>
          <a:xfrm>
            <a:off x="0" y="1549400"/>
            <a:ext cx="9144000" cy="13527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Corbel"/>
              <a:buNone/>
            </a:pPr>
            <a:r>
              <a:rPr lang="lt-LT" sz="4000">
                <a:solidFill>
                  <a:schemeClr val="dk2"/>
                </a:solidFill>
                <a:latin typeface="Corbel"/>
                <a:ea typeface="Corbel"/>
                <a:cs typeface="Corbel"/>
                <a:sym typeface="Corbel"/>
              </a:rPr>
              <a:t>Projekto kūrimas per Visual studio</a:t>
            </a:r>
          </a:p>
        </p:txBody>
      </p:sp>
      <p:pic>
        <p:nvPicPr>
          <p:cNvPr id="95" name="Shape 95"/>
          <p:cNvPicPr preferRelativeResize="0"/>
          <p:nvPr/>
        </p:nvPicPr>
        <p:blipFill rotWithShape="1">
          <a:blip r:embed="rId3">
            <a:alphaModFix/>
          </a:blip>
          <a:srcRect b="0" l="0" r="0" t="0"/>
          <a:stretch/>
        </p:blipFill>
        <p:spPr>
          <a:xfrm>
            <a:off x="2918134" y="438150"/>
            <a:ext cx="3307800" cy="874800"/>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Visual studio projekto kūrimas</a:t>
            </a:r>
          </a:p>
        </p:txBody>
      </p:sp>
      <p:pic>
        <p:nvPicPr>
          <p:cNvPr id="101" name="Shape 101"/>
          <p:cNvPicPr preferRelativeResize="0"/>
          <p:nvPr/>
        </p:nvPicPr>
        <p:blipFill>
          <a:blip r:embed="rId3">
            <a:alphaModFix/>
          </a:blip>
          <a:stretch>
            <a:fillRect/>
          </a:stretch>
        </p:blipFill>
        <p:spPr>
          <a:xfrm>
            <a:off x="358725" y="2168344"/>
            <a:ext cx="2181225" cy="2000249"/>
          </a:xfrm>
          <a:prstGeom prst="rect">
            <a:avLst/>
          </a:prstGeom>
          <a:noFill/>
          <a:ln>
            <a:noFill/>
          </a:ln>
        </p:spPr>
      </p:pic>
      <p:pic>
        <p:nvPicPr>
          <p:cNvPr id="102" name="Shape 102"/>
          <p:cNvPicPr preferRelativeResize="0"/>
          <p:nvPr/>
        </p:nvPicPr>
        <p:blipFill>
          <a:blip r:embed="rId4">
            <a:alphaModFix/>
          </a:blip>
          <a:stretch>
            <a:fillRect/>
          </a:stretch>
        </p:blipFill>
        <p:spPr>
          <a:xfrm>
            <a:off x="2822475" y="2101844"/>
            <a:ext cx="6107175" cy="21332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Visual studio projekto kūrimas</a:t>
            </a:r>
          </a:p>
        </p:txBody>
      </p:sp>
      <p:pic>
        <p:nvPicPr>
          <p:cNvPr id="108" name="Shape 108"/>
          <p:cNvPicPr preferRelativeResize="0"/>
          <p:nvPr/>
        </p:nvPicPr>
        <p:blipFill>
          <a:blip r:embed="rId3">
            <a:alphaModFix/>
          </a:blip>
          <a:stretch>
            <a:fillRect/>
          </a:stretch>
        </p:blipFill>
        <p:spPr>
          <a:xfrm>
            <a:off x="1467625" y="1487957"/>
            <a:ext cx="6207160" cy="34939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Visual studio - solution explorer</a:t>
            </a:r>
          </a:p>
        </p:txBody>
      </p:sp>
      <p:pic>
        <p:nvPicPr>
          <p:cNvPr id="114" name="Shape 114"/>
          <p:cNvPicPr preferRelativeResize="0"/>
          <p:nvPr/>
        </p:nvPicPr>
        <p:blipFill>
          <a:blip r:embed="rId3">
            <a:alphaModFix/>
          </a:blip>
          <a:stretch>
            <a:fillRect/>
          </a:stretch>
        </p:blipFill>
        <p:spPr>
          <a:xfrm>
            <a:off x="3032912" y="1584957"/>
            <a:ext cx="3076575" cy="3362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Visual studio - build solution</a:t>
            </a:r>
          </a:p>
        </p:txBody>
      </p:sp>
      <p:sp>
        <p:nvSpPr>
          <p:cNvPr id="120" name="Shape 12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Build procesas paruošia paleidžiamą programos versiją. Build metu yra patikrinima ar nėra sintaksės klaidų, ar visi papildomi paketai pasiekiami, ar nėra jų panaudojimo klaidų. Jei viskas gerai yra paruošiamas paleidžiamasis programos failas (.exe).</a:t>
            </a:r>
          </a:p>
        </p:txBody>
      </p:sp>
      <p:pic>
        <p:nvPicPr>
          <p:cNvPr id="121" name="Shape 121"/>
          <p:cNvPicPr preferRelativeResize="0"/>
          <p:nvPr/>
        </p:nvPicPr>
        <p:blipFill>
          <a:blip r:embed="rId3">
            <a:alphaModFix/>
          </a:blip>
          <a:stretch>
            <a:fillRect/>
          </a:stretch>
        </p:blipFill>
        <p:spPr>
          <a:xfrm>
            <a:off x="2813825" y="2911975"/>
            <a:ext cx="3514725" cy="723900"/>
          </a:xfrm>
          <a:prstGeom prst="rect">
            <a:avLst/>
          </a:prstGeom>
          <a:noFill/>
          <a:ln>
            <a:noFill/>
          </a:ln>
        </p:spPr>
      </p:pic>
      <p:pic>
        <p:nvPicPr>
          <p:cNvPr id="122" name="Shape 122"/>
          <p:cNvPicPr preferRelativeResize="0"/>
          <p:nvPr/>
        </p:nvPicPr>
        <p:blipFill>
          <a:blip r:embed="rId4">
            <a:alphaModFix/>
          </a:blip>
          <a:stretch>
            <a:fillRect/>
          </a:stretch>
        </p:blipFill>
        <p:spPr>
          <a:xfrm>
            <a:off x="0" y="3884575"/>
            <a:ext cx="9144000" cy="9639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Programos paleidimas</a:t>
            </a:r>
          </a:p>
        </p:txBody>
      </p:sp>
      <p:sp>
        <p:nvSpPr>
          <p:cNvPr id="128" name="Shape 12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Programą galima paleisti susirandant jau paruoštą exe failą ir ant jo paspaudžiant, arba galima programą paleisti per patį visual studio.</a:t>
            </a:r>
          </a:p>
        </p:txBody>
      </p:sp>
      <p:pic>
        <p:nvPicPr>
          <p:cNvPr id="129" name="Shape 129"/>
          <p:cNvPicPr preferRelativeResize="0"/>
          <p:nvPr/>
        </p:nvPicPr>
        <p:blipFill>
          <a:blip r:embed="rId3">
            <a:alphaModFix/>
          </a:blip>
          <a:stretch>
            <a:fillRect/>
          </a:stretch>
        </p:blipFill>
        <p:spPr>
          <a:xfrm>
            <a:off x="2575700" y="2774975"/>
            <a:ext cx="3990975" cy="14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Visual studio - klaidos</a:t>
            </a:r>
          </a:p>
        </p:txBody>
      </p:sp>
      <p:pic>
        <p:nvPicPr>
          <p:cNvPr id="135" name="Shape 135"/>
          <p:cNvPicPr preferRelativeResize="0"/>
          <p:nvPr/>
        </p:nvPicPr>
        <p:blipFill>
          <a:blip r:embed="rId3">
            <a:alphaModFix/>
          </a:blip>
          <a:stretch>
            <a:fillRect/>
          </a:stretch>
        </p:blipFill>
        <p:spPr>
          <a:xfrm>
            <a:off x="596475" y="2308132"/>
            <a:ext cx="2076450" cy="1552574"/>
          </a:xfrm>
          <a:prstGeom prst="rect">
            <a:avLst/>
          </a:prstGeom>
          <a:noFill/>
          <a:ln>
            <a:noFill/>
          </a:ln>
        </p:spPr>
      </p:pic>
      <p:pic>
        <p:nvPicPr>
          <p:cNvPr id="136" name="Shape 136"/>
          <p:cNvPicPr preferRelativeResize="0"/>
          <p:nvPr/>
        </p:nvPicPr>
        <p:blipFill>
          <a:blip r:embed="rId4">
            <a:alphaModFix/>
          </a:blip>
          <a:stretch>
            <a:fillRect/>
          </a:stretch>
        </p:blipFill>
        <p:spPr>
          <a:xfrm>
            <a:off x="2920975" y="2434982"/>
            <a:ext cx="5941625" cy="1298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