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25"/>
  </p:notesMasterIdLst>
  <p:sldIdLst>
    <p:sldId id="263" r:id="rId2"/>
    <p:sldId id="259" r:id="rId3"/>
    <p:sldId id="264" r:id="rId4"/>
    <p:sldId id="275" r:id="rId5"/>
    <p:sldId id="265" r:id="rId6"/>
    <p:sldId id="266" r:id="rId7"/>
    <p:sldId id="258" r:id="rId8"/>
    <p:sldId id="267" r:id="rId9"/>
    <p:sldId id="268" r:id="rId10"/>
    <p:sldId id="260" r:id="rId11"/>
    <p:sldId id="261" r:id="rId12"/>
    <p:sldId id="271" r:id="rId13"/>
    <p:sldId id="272" r:id="rId14"/>
    <p:sldId id="273" r:id="rId15"/>
    <p:sldId id="274" r:id="rId16"/>
    <p:sldId id="262" r:id="rId17"/>
    <p:sldId id="269" r:id="rId18"/>
    <p:sldId id="276" r:id="rId19"/>
    <p:sldId id="279" r:id="rId20"/>
    <p:sldId id="280" r:id="rId21"/>
    <p:sldId id="277" r:id="rId22"/>
    <p:sldId id="278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700"/>
    <p:restoredTop sz="93118"/>
  </p:normalViewPr>
  <p:slideViewPr>
    <p:cSldViewPr snapToGrid="0" snapToObjects="1">
      <p:cViewPr varScale="1">
        <p:scale>
          <a:sx n="84" d="100"/>
          <a:sy n="84" d="100"/>
        </p:scale>
        <p:origin x="1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DAE09-BB0D-D142-8D50-DAC457A40B97}" type="datetimeFigureOut">
              <a:rPr lang="en-US" smtClean="0"/>
              <a:t>5/15/17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4A6DD-9A66-A049-AB02-348FF459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7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36513" y="12700"/>
            <a:ext cx="1447801" cy="6856413"/>
          </a:xfrm>
          <a:prstGeom prst="rect">
            <a:avLst/>
          </a:prstGeom>
          <a:gradFill rotWithShape="0">
            <a:gsLst>
              <a:gs pos="0">
                <a:srgbClr val="33CCCC"/>
              </a:gs>
              <a:gs pos="5000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mtClean="0"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38100" y="1447800"/>
            <a:ext cx="9182100" cy="1752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mtClean="0">
              <a:ea typeface="+mn-ea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3505200"/>
            <a:ext cx="4724400" cy="1524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mtClean="0">
              <a:ea typeface="+mn-ea"/>
            </a:endParaRPr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249238"/>
            <a:ext cx="1944687" cy="6284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688" y="249238"/>
            <a:ext cx="5686425" cy="6284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88" y="24923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98625"/>
            <a:ext cx="38100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98625"/>
            <a:ext cx="3810000" cy="483552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98625"/>
            <a:ext cx="38100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98625"/>
            <a:ext cx="3810000" cy="483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-36513" y="12700"/>
            <a:ext cx="720726" cy="685641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mtClean="0">
              <a:ea typeface="+mn-ea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-29196" y="917474"/>
            <a:ext cx="4724400" cy="1524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mtClean="0">
              <a:ea typeface="+mn-ea"/>
            </a:endParaRP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685800" y="6642100"/>
            <a:ext cx="3505200" cy="227013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shade val="2823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2823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-131"/>
            <a:ext cx="9144000" cy="762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CC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 smtClean="0">
              <a:ea typeface="+mn-ea"/>
            </a:endParaRP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74688" y="-132"/>
            <a:ext cx="7783512" cy="77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70135"/>
            <a:ext cx="7772400" cy="5264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5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w Cen MT"/>
          <a:ea typeface="ＭＳ Ｐゴシック" charset="0"/>
          <a:cs typeface="Tw Cen M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l"/>
        <a:defRPr kumimoji="1" sz="32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 b="1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b="1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1387933" y="1676400"/>
            <a:ext cx="7772400" cy="1371600"/>
          </a:xfrm>
        </p:spPr>
        <p:txBody>
          <a:bodyPr/>
          <a:lstStyle/>
          <a:p>
            <a:r>
              <a:rPr lang="en-US" dirty="0"/>
              <a:t>Chat Application </a:t>
            </a: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err="1" smtClean="0"/>
              <a:t>ReactJS</a:t>
            </a:r>
            <a:r>
              <a:rPr lang="en-US" dirty="0" smtClean="0"/>
              <a:t>, </a:t>
            </a:r>
            <a:r>
              <a:rPr lang="en-US" dirty="0" err="1" smtClean="0"/>
              <a:t>Node.js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Socket.IO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Giuseppe </a:t>
            </a:r>
            <a:r>
              <a:rPr lang="en-US" dirty="0" smtClean="0"/>
              <a:t>Attardi</a:t>
            </a:r>
          </a:p>
          <a:p>
            <a:endParaRPr lang="en-US" dirty="0"/>
          </a:p>
          <a:p>
            <a:r>
              <a:rPr lang="en-US" sz="1800" smtClean="0">
                <a:effectLst/>
                <a:latin typeface="+mn-lt"/>
              </a:rPr>
              <a:t>Code: </a:t>
            </a:r>
            <a:r>
              <a:rPr lang="en-US" sz="1800" dirty="0">
                <a:effectLst/>
                <a:latin typeface="+mn-lt"/>
              </a:rPr>
              <a:t>https://</a:t>
            </a:r>
            <a:r>
              <a:rPr lang="en-US" sz="1800" dirty="0" err="1">
                <a:effectLst/>
                <a:latin typeface="+mn-lt"/>
              </a:rPr>
              <a:t>github.com</a:t>
            </a:r>
            <a:r>
              <a:rPr lang="en-US" sz="1800" dirty="0">
                <a:effectLst/>
                <a:latin typeface="+mn-lt"/>
              </a:rPr>
              <a:t>/</a:t>
            </a:r>
            <a:r>
              <a:rPr lang="en-US" sz="1800" dirty="0" err="1">
                <a:effectLst/>
                <a:latin typeface="+mn-lt"/>
              </a:rPr>
              <a:t>attardi</a:t>
            </a:r>
            <a:r>
              <a:rPr lang="en-US" sz="1800" dirty="0">
                <a:effectLst/>
                <a:latin typeface="+mn-lt"/>
              </a:rPr>
              <a:t>/</a:t>
            </a:r>
            <a:r>
              <a:rPr lang="en-US" sz="1800" dirty="0" err="1">
                <a:effectLst/>
                <a:latin typeface="+mn-lt"/>
              </a:rPr>
              <a:t>ReactJS</a:t>
            </a:r>
            <a:r>
              <a:rPr lang="en-US" sz="1800" dirty="0">
                <a:effectLst/>
                <a:latin typeface="+mn-lt"/>
              </a:rPr>
              <a:t>-</a:t>
            </a:r>
            <a:r>
              <a:rPr lang="en-US" sz="1800" dirty="0" err="1">
                <a:effectLst/>
                <a:latin typeface="+mn-lt"/>
              </a:rPr>
              <a:t>Realtime</a:t>
            </a:r>
            <a:r>
              <a:rPr lang="en-US" sz="1800" dirty="0">
                <a:effectLst/>
                <a:latin typeface="+mn-lt"/>
              </a:rPr>
              <a:t>-Chat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173788"/>
            <a:ext cx="9144000" cy="368300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tabLst>
                <a:tab pos="1524000" algn="l"/>
                <a:tab pos="8697913" algn="r"/>
              </a:tabLst>
              <a:defRPr/>
            </a:pPr>
            <a:r>
              <a:rPr lang="en-US" dirty="0">
                <a:latin typeface="Tw Cen MT" panose="020B0602020104020603" pitchFamily="34" charset="0"/>
              </a:rPr>
              <a:t>		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4" y="6173788"/>
            <a:ext cx="8817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danialk.github.io</a:t>
            </a:r>
            <a:r>
              <a:rPr lang="en-US" dirty="0" smtClean="0"/>
              <a:t>/blog/2013/06/16/</a:t>
            </a:r>
            <a:r>
              <a:rPr lang="en-US" dirty="0" err="1" smtClean="0"/>
              <a:t>reactjs</a:t>
            </a:r>
            <a:r>
              <a:rPr lang="en-US" dirty="0" smtClean="0"/>
              <a:t>-and-socket-dot-</a:t>
            </a:r>
            <a:r>
              <a:rPr lang="en-US" dirty="0" err="1" smtClean="0"/>
              <a:t>io</a:t>
            </a:r>
            <a:r>
              <a:rPr lang="en-US" dirty="0" smtClean="0"/>
              <a:t>-chat-application/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0137"/>
            <a:ext cx="8458200" cy="52640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ChatApp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React.createClass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getInitialState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return {users: [], messages:[], text: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''};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},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componentDidMount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{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socket.on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this._initialize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socket.on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send:message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this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._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messageRecieve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socket.on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user:join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', this._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userJoined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socket.on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user:left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', this._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userLeft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socket.on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change:name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this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._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userChangedName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},</a:t>
            </a:r>
          </a:p>
        </p:txBody>
      </p:sp>
    </p:spTree>
    <p:extLst>
      <p:ext uri="{BB962C8B-B14F-4D97-AF65-F5344CB8AC3E}">
        <p14:creationId xmlns:p14="http://schemas.microsoft.com/office/powerpoint/2010/main" val="13523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MessageReceive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messageRecieve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(message)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{messages}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this.state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messages.push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(message);	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this.setState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({messages});	},</a:t>
            </a:r>
          </a:p>
        </p:txBody>
      </p:sp>
    </p:spTree>
    <p:extLst>
      <p:ext uri="{BB962C8B-B14F-4D97-AF65-F5344CB8AC3E}">
        <p14:creationId xmlns:p14="http://schemas.microsoft.com/office/powerpoint/2010/main" val="8459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UserJoined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0135"/>
            <a:ext cx="8458200" cy="526401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userJoined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(data)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{users, messages}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this.state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{name} = data;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users.push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(name);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messages.push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    user: 'APPLICATION BOT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text: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name +'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Joined’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this.setState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({users, messages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20306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2792"/>
            <a:ext cx="7772400" cy="526401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userLeft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(data)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{users, messages}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this.state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{name} = data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index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users.indexOf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users.splice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(index, 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messages.push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    user: 'APPLICATION BOT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text: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name +'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Left’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this.setState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({users, messages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},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handleMessageSubmit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2792"/>
            <a:ext cx="8458200" cy="52640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handleMessageSubmit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(message)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{messages}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this.state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messages.push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(message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this.setState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({messages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socket.emit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send:message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', message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},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handleChangeName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0135"/>
            <a:ext cx="8458200" cy="52640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handleChangeName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newName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oldName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this.state.user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socket.emit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change:name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 name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newName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(result) =&gt;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    if (!result)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return alert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(’Error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changing your 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{users}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this.state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index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users.indexOf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oldName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users.splice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(index,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1,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newName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this.setState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({users, user: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newName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},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64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0135"/>
            <a:ext cx="8458200" cy="52640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render</a:t>
            </a:r>
            <a:r>
              <a:rPr lang="en-US" dirty="0"/>
              <a:t>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return (</a:t>
            </a:r>
          </a:p>
          <a:p>
            <a:pPr marL="0" indent="0">
              <a:buNone/>
            </a:pPr>
            <a:r>
              <a:rPr lang="en-US" dirty="0" smtClean="0"/>
              <a:t>      &lt;</a:t>
            </a:r>
            <a:r>
              <a:rPr lang="en-US" dirty="0"/>
              <a:t>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UsersList</a:t>
            </a:r>
            <a:r>
              <a:rPr lang="en-US" dirty="0" smtClean="0"/>
              <a:t> users</a:t>
            </a:r>
            <a:r>
              <a:rPr lang="en-US" dirty="0"/>
              <a:t>={</a:t>
            </a:r>
            <a:r>
              <a:rPr lang="en-US" dirty="0" err="1"/>
              <a:t>this.state.users</a:t>
            </a:r>
            <a:r>
              <a:rPr lang="en-US" dirty="0" smtClean="0"/>
              <a:t>}/&gt;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MessageList</a:t>
            </a:r>
            <a:r>
              <a:rPr lang="en-US" dirty="0" smtClean="0"/>
              <a:t> messages</a:t>
            </a:r>
            <a:r>
              <a:rPr lang="en-US" dirty="0"/>
              <a:t>={</a:t>
            </a:r>
            <a:r>
              <a:rPr lang="en-US" dirty="0" err="1"/>
              <a:t>this.state.messages</a:t>
            </a:r>
            <a:r>
              <a:rPr lang="en-US" dirty="0" smtClean="0"/>
              <a:t>}/&gt;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MessageForm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</a:t>
            </a:r>
            <a:r>
              <a:rPr lang="en-US" dirty="0" err="1" smtClean="0"/>
              <a:t>onMessageSubmit</a:t>
            </a:r>
            <a:r>
              <a:rPr lang="en-US" dirty="0"/>
              <a:t>={</a:t>
            </a:r>
            <a:r>
              <a:rPr lang="en-US" dirty="0" err="1"/>
              <a:t>this.handleMessageSubmit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user</a:t>
            </a:r>
            <a:r>
              <a:rPr lang="en-US" dirty="0"/>
              <a:t>={</a:t>
            </a:r>
            <a:r>
              <a:rPr lang="en-US" dirty="0" err="1"/>
              <a:t>this.state.user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ChangeNameForm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    </a:t>
            </a:r>
            <a:r>
              <a:rPr lang="en-US" dirty="0" err="1" smtClean="0"/>
              <a:t>onChangeName</a:t>
            </a:r>
            <a:r>
              <a:rPr lang="en-US" dirty="0"/>
              <a:t>={</a:t>
            </a:r>
            <a:r>
              <a:rPr lang="en-US" dirty="0" err="1"/>
              <a:t>this.handleChangeName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/&gt;</a:t>
            </a:r>
          </a:p>
          <a:p>
            <a:pPr marL="0" indent="0">
              <a:buNone/>
            </a:pPr>
            <a:r>
              <a:rPr lang="en-US" dirty="0" smtClean="0"/>
              <a:t>     &lt;/</a:t>
            </a:r>
            <a:r>
              <a:rPr lang="en-US" dirty="0"/>
              <a:t>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);</a:t>
            </a:r>
          </a:p>
          <a:p>
            <a:pPr marL="0" indent="0">
              <a:buNone/>
            </a:pPr>
            <a:r>
              <a:rPr lang="en-US" dirty="0" smtClean="0"/>
              <a:t>}});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In the render function, we use </a:t>
            </a:r>
            <a:r>
              <a:rPr lang="en-US" dirty="0">
                <a:effectLst/>
              </a:rPr>
              <a:t>our components and </a:t>
            </a:r>
            <a:r>
              <a:rPr lang="en-US" dirty="0" smtClean="0">
                <a:effectLst/>
              </a:rPr>
              <a:t>assign </a:t>
            </a:r>
            <a:r>
              <a:rPr lang="en-US" dirty="0">
                <a:effectLst/>
              </a:rPr>
              <a:t>their properties like </a:t>
            </a:r>
            <a:r>
              <a:rPr lang="en-US" dirty="0" smtClean="0">
                <a:effectLst/>
              </a:rPr>
              <a:t>html </a:t>
            </a:r>
            <a:r>
              <a:rPr lang="en-US" dirty="0">
                <a:effectLst/>
              </a:rPr>
              <a:t>attributes which </a:t>
            </a:r>
            <a:r>
              <a:rPr lang="en-US" dirty="0" smtClean="0">
                <a:effectLst/>
              </a:rPr>
              <a:t>are obtained from a </a:t>
            </a:r>
            <a:r>
              <a:rPr lang="en-US" dirty="0">
                <a:effectLst/>
              </a:rPr>
              <a:t>react </a:t>
            </a:r>
            <a:r>
              <a:rPr lang="en-US" dirty="0" smtClean="0">
                <a:effectLst/>
              </a:rPr>
              <a:t>expression.</a:t>
            </a:r>
          </a:p>
          <a:p>
            <a:r>
              <a:rPr lang="en-US" dirty="0" smtClean="0">
                <a:effectLst/>
              </a:rPr>
              <a:t>Inside </a:t>
            </a:r>
            <a:r>
              <a:rPr lang="en-US" dirty="0">
                <a:effectLst/>
              </a:rPr>
              <a:t>the expressions we </a:t>
            </a:r>
            <a:r>
              <a:rPr lang="en-US" dirty="0" smtClean="0">
                <a:effectLst/>
              </a:rPr>
              <a:t>use </a:t>
            </a:r>
            <a:r>
              <a:rPr lang="en-US" dirty="0">
                <a:effectLst/>
              </a:rPr>
              <a:t>the main data that come from backend, </a:t>
            </a:r>
            <a:r>
              <a:rPr lang="en-US" dirty="0" err="1" smtClean="0">
                <a:effectLst/>
              </a:rPr>
              <a:t>eg</a:t>
            </a:r>
            <a:r>
              <a:rPr lang="en-US" dirty="0" smtClean="0">
                <a:effectLst/>
              </a:rPr>
              <a:t> users </a:t>
            </a:r>
            <a:r>
              <a:rPr lang="en-US" dirty="0">
                <a:effectLst/>
              </a:rPr>
              <a:t>and messages, and are in </a:t>
            </a:r>
            <a:r>
              <a:rPr lang="en-US" dirty="0" err="1">
                <a:effectLst/>
              </a:rPr>
              <a:t>ChatApp’s</a:t>
            </a:r>
            <a:r>
              <a:rPr lang="en-US" dirty="0">
                <a:effectLst/>
              </a:rPr>
              <a:t> 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routes/</a:t>
            </a:r>
            <a:r>
              <a:rPr lang="en-US" dirty="0" err="1" smtClean="0"/>
              <a:t>socket.js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73481"/>
            <a:ext cx="8351520" cy="53606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 export function for listening to the </a:t>
            </a:r>
            <a:r>
              <a:rPr lang="en-US" dirty="0" smtClean="0"/>
              <a:t>socket</a:t>
            </a:r>
          </a:p>
          <a:p>
            <a:pPr marL="0" indent="0">
              <a:buNone/>
            </a:pPr>
            <a:r>
              <a:rPr lang="en-US" dirty="0" err="1" smtClean="0"/>
              <a:t>module.exports</a:t>
            </a:r>
            <a:r>
              <a:rPr lang="en-US" dirty="0" smtClean="0"/>
              <a:t> </a:t>
            </a:r>
            <a:r>
              <a:rPr lang="en-US" dirty="0"/>
              <a:t>= function (socket)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var</a:t>
            </a:r>
            <a:r>
              <a:rPr lang="en-US" dirty="0"/>
              <a:t> name =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userNames</a:t>
            </a:r>
            <a:r>
              <a:rPr lang="en-US" dirty="0" err="1"/>
              <a:t>.getGuestName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// send the new user their name and a list of </a:t>
            </a:r>
            <a:r>
              <a:rPr lang="en-US" dirty="0" smtClean="0"/>
              <a:t>users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socket.emit</a:t>
            </a:r>
            <a:r>
              <a:rPr lang="en-US" dirty="0"/>
              <a:t>('</a:t>
            </a:r>
            <a:r>
              <a:rPr lang="en-US" dirty="0" err="1"/>
              <a:t>init</a:t>
            </a:r>
            <a:r>
              <a:rPr lang="en-US" dirty="0"/>
              <a:t>',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name: name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users: </a:t>
            </a:r>
            <a:r>
              <a:rPr lang="en-US" dirty="0" err="1"/>
              <a:t>userNames.get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});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// notify other clients that a new user has </a:t>
            </a:r>
            <a:r>
              <a:rPr lang="en-US" dirty="0" smtClean="0"/>
              <a:t>joined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socket.broadcast.emit</a:t>
            </a:r>
            <a:r>
              <a:rPr lang="en-US" dirty="0"/>
              <a:t>('</a:t>
            </a:r>
            <a:r>
              <a:rPr lang="en-US" dirty="0" err="1"/>
              <a:t>user:join</a:t>
            </a:r>
            <a:r>
              <a:rPr lang="en-US" dirty="0"/>
              <a:t>', </a:t>
            </a:r>
            <a:r>
              <a:rPr lang="en-US" dirty="0" smtClean="0"/>
              <a:t>{ </a:t>
            </a:r>
            <a:r>
              <a:rPr lang="en-US" dirty="0"/>
              <a:t>name: name  </a:t>
            </a: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// broadcast a user's message to other </a:t>
            </a:r>
            <a:r>
              <a:rPr lang="en-US" dirty="0" smtClean="0"/>
              <a:t>users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socket.on</a:t>
            </a:r>
            <a:r>
              <a:rPr lang="en-US" dirty="0"/>
              <a:t>('</a:t>
            </a:r>
            <a:r>
              <a:rPr lang="en-US" dirty="0" err="1"/>
              <a:t>send:message</a:t>
            </a:r>
            <a:r>
              <a:rPr lang="en-US" dirty="0"/>
              <a:t>', function (data)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socket.broadcast.emit</a:t>
            </a:r>
            <a:r>
              <a:rPr lang="en-US" dirty="0"/>
              <a:t>('</a:t>
            </a:r>
            <a:r>
              <a:rPr lang="en-US" dirty="0" err="1"/>
              <a:t>send:message</a:t>
            </a:r>
            <a:r>
              <a:rPr lang="en-US" dirty="0"/>
              <a:t>',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user: name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/>
              <a:t>text: </a:t>
            </a:r>
            <a:r>
              <a:rPr lang="en-US" dirty="0" err="1"/>
              <a:t>data.text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});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});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861560" y="67566"/>
            <a:ext cx="4023360" cy="904916"/>
          </a:xfrm>
          <a:prstGeom prst="wedgeRoundRectCallout">
            <a:avLst>
              <a:gd name="adj1" fmla="val -86031"/>
              <a:gd name="adj2" fmla="val 141997"/>
              <a:gd name="adj3" fmla="val 16667"/>
            </a:avLst>
          </a:prstGeom>
          <a:ln>
            <a:headEnd type="none" w="sm" len="sm"/>
            <a:tailEnd type="none" w="sm" len="sm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0962" tIns="41275" rIns="80962" bIns="41275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Closures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dealing with user names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3569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userName</a:t>
            </a:r>
            <a:r>
              <a:rPr lang="en-US" dirty="0" smtClean="0"/>
              <a:t>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0135"/>
            <a:ext cx="8458200" cy="52640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// Keep track of which names are used so that there are no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duplicates</a:t>
            </a: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userNames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(function 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names =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{};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//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find the lowest unused "guest" name and claim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it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getGuestName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function 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name,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nextUserId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do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name = 'Guest ' +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nextUserId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nextUserId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+= 1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 while (!claim(name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return 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2719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pp.js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84882"/>
            <a:ext cx="8458200" cy="548026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app = express();</a:t>
            </a:r>
          </a:p>
          <a:p>
            <a:pPr marL="0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server =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require('http').Server(app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Socket.io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Communication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= require('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socket.io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').listen(server);</a:t>
            </a:r>
          </a:p>
          <a:p>
            <a:pPr marL="0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socket = require('./routes/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socket.js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');</a:t>
            </a:r>
          </a:p>
          <a:p>
            <a:pPr marL="0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io.sockets.on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('connection', socket);</a:t>
            </a:r>
          </a:p>
          <a:p>
            <a:pPr marL="0" indent="0"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// Configuration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app.use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express.static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(__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+ '/public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'));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app.set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('port', 3000);</a:t>
            </a:r>
          </a:p>
          <a:p>
            <a:pPr marL="0" indent="0">
              <a:buNone/>
            </a:pP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Start 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server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server.listen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app.get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'port'));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0135"/>
            <a:ext cx="8321040" cy="52640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claim = function (name)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if (!name || names[name])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return false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 else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names[name] = true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return true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free =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get = </a:t>
            </a:r>
            <a:r>
              <a:rPr lang="mr-IN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getGuestName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getGuestName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claim: claim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free: free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get: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get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}());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45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0135"/>
            <a:ext cx="8458200" cy="52640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// validate a user's name change, and broadcast it on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success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socket.on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change:name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', function (data,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userNames.claim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data.name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oldName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userNames.free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oldName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name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data.name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socket.broadcast.emit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change:name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oldName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oldName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newName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name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});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(true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	// invoke callback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 else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(false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	// invoke callback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1185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disconnect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0135"/>
            <a:ext cx="8458200" cy="5264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// clean up when a user leaves, and broadcast it to other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users</a:t>
            </a:r>
          </a:p>
          <a:p>
            <a:pPr marL="0" indent="0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socket.on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('disconnect', function ()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 err="1" smtClean="0">
                <a:latin typeface="Consolas" charset="0"/>
                <a:ea typeface="Consolas" charset="0"/>
                <a:cs typeface="Consolas" charset="0"/>
              </a:rPr>
              <a:t>socket.broadcast.emit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user:left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',</a:t>
            </a:r>
          </a:p>
          <a:p>
            <a:pPr marL="0" indent="0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	{</a:t>
            </a:r>
          </a:p>
          <a:p>
            <a:pPr marL="0" indent="0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  name: name</a:t>
            </a:r>
          </a:p>
          <a:p>
            <a:pPr marL="0" indent="0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pPr marL="0" indent="0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userNames.free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(name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922245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0135"/>
            <a:ext cx="8294914" cy="5264015"/>
          </a:xfrm>
        </p:spPr>
        <p:txBody>
          <a:bodyPr/>
          <a:lstStyle/>
          <a:p>
            <a:r>
              <a:rPr lang="en-US" dirty="0">
                <a:effectLst/>
              </a:rPr>
              <a:t>W</a:t>
            </a:r>
            <a:r>
              <a:rPr lang="en-US" dirty="0" smtClean="0">
                <a:effectLst/>
              </a:rPr>
              <a:t>e </a:t>
            </a:r>
            <a:r>
              <a:rPr lang="en-US" dirty="0">
                <a:effectLst/>
              </a:rPr>
              <a:t>render the </a:t>
            </a:r>
            <a:r>
              <a:rPr lang="en-US" dirty="0" err="1">
                <a:effectLst/>
              </a:rPr>
              <a:t>ChatApp</a:t>
            </a:r>
            <a:r>
              <a:rPr lang="en-US" dirty="0">
                <a:effectLst/>
              </a:rPr>
              <a:t> and in the app </a:t>
            </a:r>
            <a:r>
              <a:rPr lang="en-US" dirty="0" smtClean="0">
                <a:effectLst/>
              </a:rPr>
              <a:t>div, using</a:t>
            </a:r>
            <a:r>
              <a:rPr lang="en-US" dirty="0">
                <a:effectLst/>
              </a:rPr>
              <a:t> </a:t>
            </a:r>
            <a:r>
              <a:rPr lang="en-US" dirty="0" err="1"/>
              <a:t>React.render</a:t>
            </a:r>
            <a:endParaRPr lang="en-US" dirty="0" smtClean="0"/>
          </a:p>
          <a:p>
            <a:pPr marL="0" indent="0">
              <a:buNone/>
            </a:pPr>
            <a:endParaRPr lang="en-US" b="0" dirty="0" smtClean="0">
              <a:effectLst/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b="0" dirty="0" err="1" smtClean="0">
                <a:effectLst/>
                <a:latin typeface="Consolas" charset="0"/>
                <a:ea typeface="Consolas" charset="0"/>
                <a:cs typeface="Consolas" charset="0"/>
              </a:rPr>
              <a:t>React.render</a:t>
            </a:r>
            <a:r>
              <a:rPr lang="en-US" b="0" dirty="0">
                <a:effectLst/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>
                <a:effectLst/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b="0" dirty="0" err="1">
                <a:effectLst/>
                <a:latin typeface="Consolas" charset="0"/>
                <a:ea typeface="Consolas" charset="0"/>
                <a:cs typeface="Consolas" charset="0"/>
              </a:rPr>
              <a:t>ChatApp</a:t>
            </a:r>
            <a:r>
              <a:rPr lang="en-US" dirty="0" smtClean="0">
                <a:effectLst/>
                <a:latin typeface="Consolas" charset="0"/>
                <a:ea typeface="Consolas" charset="0"/>
                <a:cs typeface="Consolas" charset="0"/>
              </a:rPr>
              <a:t>/&gt;</a:t>
            </a:r>
            <a:r>
              <a:rPr lang="en-US" b="0" dirty="0" smtClean="0">
                <a:effectLst/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400050" lvl="1" indent="0">
              <a:buNone/>
            </a:pPr>
            <a:r>
              <a:rPr lang="en-US" b="0" dirty="0" smtClean="0">
                <a:effectLst/>
                <a:latin typeface="Consolas" charset="0"/>
                <a:ea typeface="Consolas" charset="0"/>
                <a:cs typeface="Consolas" charset="0"/>
              </a:rPr>
              <a:t> 		</a:t>
            </a:r>
            <a:r>
              <a:rPr lang="en-US" b="0" dirty="0" err="1" smtClean="0">
                <a:effectLst/>
                <a:latin typeface="Consolas" charset="0"/>
                <a:ea typeface="Consolas" charset="0"/>
                <a:cs typeface="Consolas" charset="0"/>
              </a:rPr>
              <a:t>document.getElementById</a:t>
            </a:r>
            <a:r>
              <a:rPr lang="en-US" b="0" dirty="0">
                <a:effectLst/>
                <a:latin typeface="Consolas" charset="0"/>
                <a:ea typeface="Consolas" charset="0"/>
                <a:cs typeface="Consolas" charset="0"/>
              </a:rPr>
              <a:t>('app'));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13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>
                <a:effectLst/>
              </a:rPr>
              <a:t>ChatApp</a:t>
            </a:r>
            <a:endParaRPr lang="en-US" b="0" dirty="0" smtClean="0">
              <a:effectLst/>
            </a:endParaRPr>
          </a:p>
          <a:p>
            <a:pPr lvl="1"/>
            <a:r>
              <a:rPr lang="en-US" b="0" dirty="0" err="1" smtClean="0">
                <a:effectLst/>
              </a:rPr>
              <a:t>UserList</a:t>
            </a:r>
            <a:endParaRPr lang="en-US" b="0" dirty="0"/>
          </a:p>
          <a:p>
            <a:pPr lvl="1"/>
            <a:r>
              <a:rPr lang="en-US" b="0" dirty="0" err="1" smtClean="0">
                <a:effectLst/>
              </a:rPr>
              <a:t>MessageList</a:t>
            </a:r>
            <a:endParaRPr lang="en-US" b="0" dirty="0"/>
          </a:p>
          <a:p>
            <a:pPr lvl="2"/>
            <a:r>
              <a:rPr lang="en-US" b="0" dirty="0" smtClean="0">
                <a:effectLst/>
              </a:rPr>
              <a:t>Message</a:t>
            </a:r>
          </a:p>
          <a:p>
            <a:pPr lvl="1"/>
            <a:r>
              <a:rPr lang="en-US" b="0" dirty="0" err="1" smtClean="0">
                <a:effectLst/>
              </a:rPr>
              <a:t>MessageForm</a:t>
            </a:r>
            <a:endParaRPr lang="en-US" b="0" dirty="0" smtClean="0">
              <a:effectLst/>
            </a:endParaRPr>
          </a:p>
          <a:p>
            <a:pPr lvl="1"/>
            <a:r>
              <a:rPr lang="en-US" b="0" dirty="0" err="1" smtClean="0">
                <a:effectLst/>
              </a:rPr>
              <a:t>ChangeNameForm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8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0135"/>
            <a:ext cx="8458200" cy="52640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&lt;!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doctype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html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html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lang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"&gt;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head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&lt;title&gt;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ReactJS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Socket.io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Chat Application&lt;/title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&lt;meta charset="utf-8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"&gt;</a:t>
            </a:r>
          </a:p>
          <a:p>
            <a:pPr marL="0" indent="0">
              <a:buNone/>
            </a:pPr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  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link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="stylesheet"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href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style.css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"&gt;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head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body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&lt;div id="app"&gt;&lt;div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/&gt;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&lt;script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="/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socket.io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socket.io.js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"&gt;&lt;/script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&lt;script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js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app.js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"&gt;&lt;/script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body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&lt;/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21604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6675"/>
            <a:ext cx="8115300" cy="55054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mr-IN" dirty="0" err="1"/>
              <a:t>var</a:t>
            </a:r>
            <a:r>
              <a:rPr lang="mr-IN" dirty="0"/>
              <a:t> </a:t>
            </a:r>
            <a:r>
              <a:rPr lang="mr-IN" dirty="0" err="1"/>
              <a:t>UsersList</a:t>
            </a:r>
            <a:r>
              <a:rPr lang="mr-IN" dirty="0"/>
              <a:t> = </a:t>
            </a:r>
            <a:r>
              <a:rPr lang="mr-IN" dirty="0" err="1"/>
              <a:t>React.createClass</a:t>
            </a:r>
            <a:r>
              <a:rPr lang="mr-IN" dirty="0" smtClean="0"/>
              <a:t>({</a:t>
            </a:r>
            <a:endParaRPr lang="en-US" dirty="0" smtClean="0"/>
          </a:p>
          <a:p>
            <a:pPr marL="0" indent="0">
              <a:buNone/>
            </a:pPr>
            <a:r>
              <a:rPr lang="mr-IN" dirty="0" smtClean="0"/>
              <a:t>    </a:t>
            </a:r>
            <a:r>
              <a:rPr lang="mr-IN" dirty="0" err="1" smtClean="0"/>
              <a:t>render</a:t>
            </a:r>
            <a:r>
              <a:rPr lang="mr-IN" dirty="0"/>
              <a:t>() </a:t>
            </a:r>
            <a:r>
              <a:rPr lang="mr-IN" dirty="0" smtClean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mr-IN" dirty="0"/>
              <a:t>	</a:t>
            </a:r>
            <a:r>
              <a:rPr lang="mr-IN" dirty="0" err="1"/>
              <a:t>return</a:t>
            </a:r>
            <a:r>
              <a:rPr lang="mr-IN" dirty="0"/>
              <a:t> </a:t>
            </a:r>
            <a:r>
              <a:rPr lang="mr-IN" dirty="0" smtClean="0"/>
              <a:t>(</a:t>
            </a:r>
            <a:endParaRPr lang="en-US" dirty="0" smtClean="0"/>
          </a:p>
          <a:p>
            <a:pPr marL="0" indent="0">
              <a:buNone/>
            </a:pPr>
            <a:r>
              <a:rPr lang="mr-IN" dirty="0"/>
              <a:t>		&lt;</a:t>
            </a:r>
            <a:r>
              <a:rPr lang="mr-IN" dirty="0" err="1"/>
              <a:t>div</a:t>
            </a:r>
            <a:r>
              <a:rPr lang="mr-IN" dirty="0"/>
              <a:t> </a:t>
            </a:r>
            <a:r>
              <a:rPr lang="mr-IN" dirty="0" err="1"/>
              <a:t>className</a:t>
            </a:r>
            <a:r>
              <a:rPr lang="mr-IN" dirty="0"/>
              <a:t>='</a:t>
            </a:r>
            <a:r>
              <a:rPr lang="mr-IN" dirty="0" err="1"/>
              <a:t>users</a:t>
            </a:r>
            <a:r>
              <a:rPr lang="mr-IN" dirty="0" smtClean="0"/>
              <a:t>'&gt;</a:t>
            </a:r>
            <a:endParaRPr lang="en-US" dirty="0" smtClean="0"/>
          </a:p>
          <a:p>
            <a:pPr marL="0" indent="0">
              <a:buNone/>
            </a:pPr>
            <a:r>
              <a:rPr lang="mr-IN" dirty="0"/>
              <a:t>		&lt;h3&gt; </a:t>
            </a:r>
            <a:r>
              <a:rPr lang="mr-IN" dirty="0" err="1"/>
              <a:t>Online</a:t>
            </a:r>
            <a:r>
              <a:rPr lang="mr-IN" dirty="0"/>
              <a:t> </a:t>
            </a:r>
            <a:r>
              <a:rPr lang="mr-IN" dirty="0" err="1"/>
              <a:t>Users</a:t>
            </a:r>
            <a:r>
              <a:rPr lang="mr-IN" dirty="0"/>
              <a:t> &lt;/h3</a:t>
            </a:r>
            <a:r>
              <a:rPr lang="mr-IN" dirty="0" smtClean="0"/>
              <a:t>&gt;</a:t>
            </a:r>
            <a:endParaRPr lang="en-US" dirty="0" smtClean="0"/>
          </a:p>
          <a:p>
            <a:pPr marL="0" indent="0">
              <a:buNone/>
            </a:pPr>
            <a:r>
              <a:rPr lang="mr-IN" dirty="0"/>
              <a:t>		&lt;</a:t>
            </a:r>
            <a:r>
              <a:rPr lang="mr-IN" dirty="0" err="1"/>
              <a:t>ul</a:t>
            </a:r>
            <a:r>
              <a:rPr lang="mr-IN" dirty="0" smtClean="0"/>
              <a:t>&gt;</a:t>
            </a:r>
            <a:endParaRPr lang="en-US" dirty="0" smtClean="0"/>
          </a:p>
          <a:p>
            <a:pPr marL="0" indent="0">
              <a:buNone/>
            </a:pPr>
            <a:r>
              <a:rPr lang="mr-IN" dirty="0"/>
              <a:t>		</a:t>
            </a:r>
            <a:r>
              <a:rPr lang="mr-IN" dirty="0" smtClean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mr-IN" dirty="0"/>
              <a:t>		    </a:t>
            </a:r>
            <a:r>
              <a:rPr lang="mr-IN" dirty="0" err="1"/>
              <a:t>this.props.users.map</a:t>
            </a:r>
            <a:r>
              <a:rPr lang="mr-IN" dirty="0"/>
              <a:t>((</a:t>
            </a:r>
            <a:r>
              <a:rPr lang="mr-IN" dirty="0" err="1"/>
              <a:t>user</a:t>
            </a:r>
            <a:r>
              <a:rPr lang="mr-IN" dirty="0"/>
              <a:t>, </a:t>
            </a:r>
            <a:r>
              <a:rPr lang="mr-IN" dirty="0" err="1"/>
              <a:t>i</a:t>
            </a:r>
            <a:r>
              <a:rPr lang="mr-IN" dirty="0"/>
              <a:t>) =&gt; </a:t>
            </a:r>
            <a:r>
              <a:rPr lang="mr-IN" dirty="0" smtClean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mr-IN" dirty="0"/>
              <a:t>			</a:t>
            </a:r>
            <a:r>
              <a:rPr lang="mr-IN" dirty="0" err="1"/>
              <a:t>return</a:t>
            </a:r>
            <a:r>
              <a:rPr lang="mr-IN" dirty="0"/>
              <a:t> </a:t>
            </a:r>
            <a:r>
              <a:rPr lang="mr-IN" dirty="0" smtClean="0"/>
              <a:t>(&lt;</a:t>
            </a:r>
            <a:r>
              <a:rPr lang="mr-IN" dirty="0" err="1"/>
              <a:t>li</a:t>
            </a:r>
            <a:r>
              <a:rPr lang="mr-IN" dirty="0"/>
              <a:t> </a:t>
            </a:r>
            <a:r>
              <a:rPr lang="mr-IN" dirty="0" err="1"/>
              <a:t>key</a:t>
            </a:r>
            <a:r>
              <a:rPr lang="mr-IN" dirty="0"/>
              <a:t>={</a:t>
            </a:r>
            <a:r>
              <a:rPr lang="mr-IN" dirty="0" err="1"/>
              <a:t>i</a:t>
            </a:r>
            <a:r>
              <a:rPr lang="mr-IN" dirty="0" smtClean="0"/>
              <a:t>}&gt;</a:t>
            </a:r>
            <a:r>
              <a:rPr lang="en-US" dirty="0"/>
              <a:t> </a:t>
            </a:r>
            <a:r>
              <a:rPr lang="mr-IN" dirty="0" smtClean="0"/>
              <a:t>{</a:t>
            </a:r>
            <a:r>
              <a:rPr lang="mr-IN" dirty="0" err="1"/>
              <a:t>user</a:t>
            </a:r>
            <a:r>
              <a:rPr lang="mr-IN" dirty="0" smtClean="0"/>
              <a:t>}&lt;/</a:t>
            </a:r>
            <a:r>
              <a:rPr lang="mr-IN" dirty="0" err="1"/>
              <a:t>li</a:t>
            </a:r>
            <a:r>
              <a:rPr lang="mr-IN" dirty="0" smtClean="0"/>
              <a:t>&gt;);</a:t>
            </a:r>
            <a:endParaRPr lang="en-US" dirty="0" smtClean="0"/>
          </a:p>
          <a:p>
            <a:pPr marL="0" indent="0">
              <a:buNone/>
            </a:pPr>
            <a:r>
              <a:rPr lang="mr-IN" dirty="0"/>
              <a:t>		    </a:t>
            </a:r>
            <a:r>
              <a:rPr lang="mr-IN" dirty="0" smtClean="0"/>
              <a:t>})</a:t>
            </a:r>
            <a:endParaRPr lang="en-US" dirty="0" smtClean="0"/>
          </a:p>
          <a:p>
            <a:pPr marL="0" indent="0">
              <a:buNone/>
            </a:pPr>
            <a:r>
              <a:rPr lang="mr-IN" dirty="0"/>
              <a:t>		</a:t>
            </a:r>
            <a:r>
              <a:rPr lang="mr-IN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mr-IN" dirty="0"/>
              <a:t>	</a:t>
            </a:r>
            <a:r>
              <a:rPr lang="mr-IN" dirty="0" smtClean="0"/>
              <a:t>&lt;/</a:t>
            </a:r>
            <a:r>
              <a:rPr lang="mr-IN" dirty="0" err="1"/>
              <a:t>ul</a:t>
            </a:r>
            <a:r>
              <a:rPr lang="mr-IN" dirty="0" smtClean="0"/>
              <a:t>&gt;</a:t>
            </a:r>
            <a:endParaRPr lang="en-US" dirty="0" smtClean="0"/>
          </a:p>
          <a:p>
            <a:pPr marL="0" indent="0">
              <a:buNone/>
            </a:pPr>
            <a:r>
              <a:rPr lang="mr-IN" dirty="0"/>
              <a:t>		</a:t>
            </a:r>
            <a:r>
              <a:rPr lang="mr-IN" dirty="0" smtClean="0"/>
              <a:t>&lt;/</a:t>
            </a:r>
            <a:r>
              <a:rPr lang="mr-IN" dirty="0" err="1"/>
              <a:t>div</a:t>
            </a:r>
            <a:r>
              <a:rPr lang="mr-IN" dirty="0" smtClean="0"/>
              <a:t>&gt;</a:t>
            </a:r>
            <a:endParaRPr lang="en-US" dirty="0" smtClean="0"/>
          </a:p>
          <a:p>
            <a:pPr marL="0" indent="0">
              <a:buNone/>
            </a:pPr>
            <a:r>
              <a:rPr lang="mr-IN" dirty="0"/>
              <a:t>	</a:t>
            </a:r>
            <a:r>
              <a:rPr lang="mr-IN" dirty="0" smtClean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mr-IN" dirty="0" smtClean="0"/>
              <a:t>    </a:t>
            </a:r>
            <a:r>
              <a:rPr lang="mr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MessageList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91987"/>
            <a:ext cx="8458200" cy="53421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MessageList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React.createClass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render()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return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&lt;div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className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='messages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'&gt;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&lt;h2&gt; Conversation: &lt;/h2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this.props.messages.map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((message,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=&gt;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	return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		&lt;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Message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	    key={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	    user={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message.user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	    text={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message.text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	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/&gt;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    &lt;/div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}});</a:t>
            </a:r>
          </a:p>
        </p:txBody>
      </p:sp>
    </p:spTree>
    <p:extLst>
      <p:ext uri="{BB962C8B-B14F-4D97-AF65-F5344CB8AC3E}">
        <p14:creationId xmlns:p14="http://schemas.microsoft.com/office/powerpoint/2010/main" val="10882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70137"/>
            <a:ext cx="8225725" cy="526401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Message =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React.createClass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render()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return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	&lt;div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className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="message"&gt;				&lt;strong&gt;{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this.props.user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 :&lt;/strong&gt; 		&lt;span&gt;{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this.props.text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}&lt;/span&gt;			&lt;/div&gt;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	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}});</a:t>
            </a:r>
          </a:p>
        </p:txBody>
      </p:sp>
    </p:spTree>
    <p:extLst>
      <p:ext uri="{BB962C8B-B14F-4D97-AF65-F5344CB8AC3E}">
        <p14:creationId xmlns:p14="http://schemas.microsoft.com/office/powerpoint/2010/main" val="123350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MessageForm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45029"/>
            <a:ext cx="7772400" cy="5600700"/>
          </a:xfrm>
        </p:spPr>
        <p:txBody>
          <a:bodyPr>
            <a:normAutofit fontScale="92500" lnSpcReduction="10000"/>
          </a:bodyPr>
          <a:lstStyle/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MessageForm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React.createClass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({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getInitialState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{ return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{text: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''}; },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handleSubmit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(e)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e.preventDefault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message =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    user 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this.props.user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    text : 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this.state.text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this.props.onMessageSubmit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(message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this.setState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({ text: ''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},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changeHandler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(e)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this.setState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({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text :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e.target.value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});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},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render()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return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&lt;div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className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='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message_form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'&gt;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&lt;h3&gt;Write New Message&lt;/h3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&lt;form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onSubmit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={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this.handleSubmit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}&gt;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&lt;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input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onChange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={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this.changeHandler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	value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={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this.state.text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}/&gt;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&lt;/form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	&lt;/div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lvl="0" indent="0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}});</a:t>
            </a:r>
          </a:p>
        </p:txBody>
      </p:sp>
    </p:spTree>
    <p:extLst>
      <p:ext uri="{BB962C8B-B14F-4D97-AF65-F5344CB8AC3E}">
        <p14:creationId xmlns:p14="http://schemas.microsoft.com/office/powerpoint/2010/main" val="143539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ChangeNameForm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1357"/>
            <a:ext cx="7772400" cy="547279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ChangeNameForm</a:t>
            </a:r>
            <a:r>
              <a:rPr lang="en-US" dirty="0"/>
              <a:t> = </a:t>
            </a:r>
            <a:r>
              <a:rPr lang="en-US" dirty="0" err="1"/>
              <a:t>React.createClass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getInitialState</a:t>
            </a:r>
            <a:r>
              <a:rPr lang="en-US" dirty="0"/>
              <a:t>() {	return {</a:t>
            </a:r>
            <a:r>
              <a:rPr lang="en-US" dirty="0" err="1"/>
              <a:t>newName</a:t>
            </a:r>
            <a:r>
              <a:rPr lang="en-US" dirty="0"/>
              <a:t>: ''};    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onKey</a:t>
            </a:r>
            <a:r>
              <a:rPr lang="en-US" dirty="0"/>
              <a:t>(e)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this.setState</a:t>
            </a:r>
            <a:r>
              <a:rPr lang="en-US" dirty="0"/>
              <a:t>({ </a:t>
            </a:r>
            <a:r>
              <a:rPr lang="en-US" dirty="0" err="1"/>
              <a:t>newName</a:t>
            </a:r>
            <a:r>
              <a:rPr lang="en-US" dirty="0"/>
              <a:t> : </a:t>
            </a:r>
            <a:r>
              <a:rPr lang="en-US" dirty="0" err="1"/>
              <a:t>e.target.value</a:t>
            </a:r>
            <a:r>
              <a:rPr lang="en-US" dirty="0"/>
              <a:t> });    </a:t>
            </a:r>
            <a:r>
              <a:rPr lang="en-US" dirty="0" smtClean="0"/>
              <a:t>},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handleSubmit</a:t>
            </a:r>
            <a:r>
              <a:rPr lang="en-US" dirty="0"/>
              <a:t>(e) {	</a:t>
            </a:r>
            <a:r>
              <a:rPr lang="en-US" dirty="0" err="1"/>
              <a:t>e.preventDefault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newName</a:t>
            </a:r>
            <a:r>
              <a:rPr lang="en-US" dirty="0"/>
              <a:t> = </a:t>
            </a:r>
            <a:r>
              <a:rPr lang="en-US" dirty="0" err="1"/>
              <a:t>this.state.newName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this.props.onChangeName</a:t>
            </a:r>
            <a:r>
              <a:rPr lang="en-US" dirty="0"/>
              <a:t>(</a:t>
            </a:r>
            <a:r>
              <a:rPr lang="en-US" dirty="0" err="1"/>
              <a:t>newName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this.setState</a:t>
            </a:r>
            <a:r>
              <a:rPr lang="en-US" dirty="0"/>
              <a:t>({ </a:t>
            </a:r>
            <a:r>
              <a:rPr lang="en-US" dirty="0" err="1"/>
              <a:t>newName</a:t>
            </a:r>
            <a:r>
              <a:rPr lang="en-US" dirty="0"/>
              <a:t>: '' </a:t>
            </a: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 smtClean="0"/>
              <a:t>    },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render()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return(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&lt;div </a:t>
            </a:r>
            <a:r>
              <a:rPr lang="en-US" dirty="0" err="1"/>
              <a:t>className</a:t>
            </a:r>
            <a:r>
              <a:rPr lang="en-US" dirty="0"/>
              <a:t>='</a:t>
            </a:r>
            <a:r>
              <a:rPr lang="en-US" dirty="0" err="1"/>
              <a:t>change_name_form</a:t>
            </a:r>
            <a:r>
              <a:rPr lang="en-US" dirty="0" smtClean="0"/>
              <a:t>'&gt;</a:t>
            </a:r>
          </a:p>
          <a:p>
            <a:pPr marL="0" indent="0">
              <a:buNone/>
            </a:pPr>
            <a:r>
              <a:rPr lang="en-US" dirty="0"/>
              <a:t>		&lt;h3&gt; Change Name &lt;/h3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	&lt;form </a:t>
            </a:r>
            <a:r>
              <a:rPr lang="en-US" dirty="0" err="1"/>
              <a:t>onSubmit</a:t>
            </a:r>
            <a:r>
              <a:rPr lang="en-US" dirty="0"/>
              <a:t>={</a:t>
            </a:r>
            <a:r>
              <a:rPr lang="en-US" dirty="0" err="1"/>
              <a:t>this.handleSubmit</a:t>
            </a:r>
            <a:r>
              <a:rPr lang="en-US" dirty="0" smtClean="0"/>
              <a:t>}&gt;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smtClean="0"/>
              <a:t>input</a:t>
            </a:r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dirty="0" smtClean="0"/>
              <a:t>		</a:t>
            </a:r>
            <a:r>
              <a:rPr lang="en-US" dirty="0" err="1" smtClean="0"/>
              <a:t>onChange</a:t>
            </a:r>
            <a:r>
              <a:rPr lang="en-US" dirty="0"/>
              <a:t>={</a:t>
            </a:r>
            <a:r>
              <a:rPr lang="en-US" dirty="0" err="1"/>
              <a:t>this.onKey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dirty="0" smtClean="0"/>
              <a:t>		value</a:t>
            </a:r>
            <a:r>
              <a:rPr lang="en-US" dirty="0"/>
              <a:t>={</a:t>
            </a:r>
            <a:r>
              <a:rPr lang="en-US" dirty="0" err="1"/>
              <a:t>this.state.newName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		</a:t>
            </a:r>
            <a:r>
              <a:rPr lang="en-US" dirty="0" smtClean="0"/>
              <a:t>/&gt;</a:t>
            </a:r>
          </a:p>
          <a:p>
            <a:pPr marL="0" indent="0">
              <a:buNone/>
            </a:pPr>
            <a:r>
              <a:rPr lang="en-US" dirty="0"/>
              <a:t>		&lt;/form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		&lt;/div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}});</a:t>
            </a:r>
          </a:p>
        </p:txBody>
      </p:sp>
    </p:spTree>
    <p:extLst>
      <p:ext uri="{BB962C8B-B14F-4D97-AF65-F5344CB8AC3E}">
        <p14:creationId xmlns:p14="http://schemas.microsoft.com/office/powerpoint/2010/main" val="5442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IA00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0000FF"/>
      </a:hlink>
      <a:folHlink>
        <a:srgbClr val="CCCCCC"/>
      </a:folHlink>
    </a:clrScheme>
    <a:fontScheme name="AIIA00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0962" tIns="41275" rIns="80962" bIns="4127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0962" tIns="41275" rIns="80962" bIns="4127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AIIA00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IA00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IA00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React.JS</Template>
  <TotalTime>875</TotalTime>
  <Words>690</Words>
  <Application>Microsoft Macintosh PowerPoint</Application>
  <PresentationFormat>On-screen Show (4:3)</PresentationFormat>
  <Paragraphs>284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ＭＳ Ｐゴシック</vt:lpstr>
      <vt:lpstr>Times New Roman</vt:lpstr>
      <vt:lpstr>Tw Cen MT</vt:lpstr>
      <vt:lpstr>Wingdings</vt:lpstr>
      <vt:lpstr>AIIA00</vt:lpstr>
      <vt:lpstr>Chat Application with ReactJS, Node.js and Socket.IO</vt:lpstr>
      <vt:lpstr>app.js</vt:lpstr>
      <vt:lpstr>Application Components</vt:lpstr>
      <vt:lpstr>index.html</vt:lpstr>
      <vt:lpstr>UserList</vt:lpstr>
      <vt:lpstr>MessageList</vt:lpstr>
      <vt:lpstr>Message</vt:lpstr>
      <vt:lpstr>MessageForm</vt:lpstr>
      <vt:lpstr>ChangeNameForm</vt:lpstr>
      <vt:lpstr>ChatApp</vt:lpstr>
      <vt:lpstr>MessageReceive</vt:lpstr>
      <vt:lpstr>UserJoined</vt:lpstr>
      <vt:lpstr>UserLeft</vt:lpstr>
      <vt:lpstr>handleMessageSubmit</vt:lpstr>
      <vt:lpstr>handleChangeName</vt:lpstr>
      <vt:lpstr>Render</vt:lpstr>
      <vt:lpstr>PowerPoint Presentation</vt:lpstr>
      <vt:lpstr>routes/socket.js</vt:lpstr>
      <vt:lpstr>userName closures</vt:lpstr>
      <vt:lpstr>PowerPoint Presentation</vt:lpstr>
      <vt:lpstr>PowerPoint Presentation</vt:lpstr>
      <vt:lpstr>On disconnect</vt:lpstr>
      <vt:lpstr>Running 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ChatRoom Client</dc:title>
  <dc:creator>GIUSEPPE ATTARDI</dc:creator>
  <cp:lastModifiedBy>GIUSEPPE ATTARDI</cp:lastModifiedBy>
  <cp:revision>42</cp:revision>
  <dcterms:created xsi:type="dcterms:W3CDTF">2017-05-14T22:40:06Z</dcterms:created>
  <dcterms:modified xsi:type="dcterms:W3CDTF">2017-05-15T18:08:43Z</dcterms:modified>
</cp:coreProperties>
</file>