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7DF4-E2CA-4963-86A1-100904BD9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C723A-5E70-4D9F-BEA5-F37F98800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D8279-4BE6-448E-AE44-CEDC43B0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A4E7-F107-43EB-B5FC-786CB040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FD80-52E6-4782-979E-F2664A24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3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BBD9-3AFD-471D-B58E-19703126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6A0A7-9874-4BD3-B708-49150D62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F6D3-8FF2-4899-8755-F72CDE4E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A9C39-80E4-47C1-BCF2-E680B44B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9CC0-C8BC-405D-8632-92C390FA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9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BB68B-7DA5-401C-97F3-330AB21F1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3E5BA-BE4B-4A27-940C-B46CAC9D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D9C3-84A4-4356-B408-811CDF86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CD99-356B-43D6-B8D6-9D6614D6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7DF5-E3F8-48AF-9F0C-4E0AE04E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3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E701-CE94-47FE-A00D-8A4604B5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BC3B-C03D-41E4-9A34-B863A628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A3A38-2391-4D7B-9A5E-BB6EB517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F0B5-934B-43F1-B1B0-C58F1CDB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BA41-4E1F-4136-AF3C-05989BB2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1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A591-01C5-4949-9637-75E43FDF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4FC4-251C-49D9-9516-B8085A54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EE3F8-5629-4765-8633-35564762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161E8-C475-4C24-916D-01D76CC0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3D3F-0BE0-44B6-80F2-0968516D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8FD4-62BE-4B36-B46B-540FAB7B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B779-9064-4DF9-A205-E75B7632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152E8-2CB9-45DE-9284-6589F60B7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023CF-6404-404C-94D6-822A302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F2498-818C-4846-BA62-15D2612B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64971-0DEF-4A6B-AFB6-11CF40B3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5673-B72C-4D76-A916-12382985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A9943-0800-4691-B556-B7355017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11791-0180-4E96-8EB8-55F45B64B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0F67-466C-4664-8547-6F69D2911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DF143-6388-4645-BE25-94A5AD527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AA382-3058-48A8-B061-5DF4F848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5AC01-B528-4C08-B46F-1BB687B4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D1B67-1F81-4FC7-B3E2-A3C7034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6075-4D94-4792-9B1A-6791A4EB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1E7C9-AE03-47A9-8B8A-5F4884AF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2677-8B5E-4FC0-81EC-781C692C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336A6-92B3-4CE6-B4F7-C8ABF183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8321A-EA39-4208-9AB4-2772342F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813E7-EC42-42A1-B510-ED2B0EDB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7D171-B5DE-439F-902C-E6F6F6D4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21B-CD99-4C0A-8580-069FB4DD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5C0E-9AAD-492A-A1CD-83A51F401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0AA68-A31D-46E2-BA81-2DC9A70F1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943D-573B-42ED-8358-795C8F61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58345-2427-47DC-82F1-798FF27D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51FC-120F-4BAC-9B6B-E36B0A9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2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E370-D478-431E-9054-0873AFF07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3119B-C368-43C8-A9A9-CD5E18D76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DE675-EC16-4F55-ACB1-80A63C1A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5713F-0ECE-487E-BF7C-1AEF9D2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17D6-0E97-439D-B4B2-882C476D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1EA21-2E9B-408A-A5F3-C11869BA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0B419-8C99-4F17-8D22-AD55F8AA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9658-5B34-4B7D-A54A-EC6745B2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E67F-6993-4EAF-9F08-5C22BE5D2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6595-0BFA-4D2E-B2CD-DDDAE4C20438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43E5-B88E-445F-8AEA-30FEBF1D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DA95-BBED-48CD-8552-FEE6F371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CE93-E16E-43CB-B024-3F85B3DC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9F4504-7826-4D92-A242-39A5743B0C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AB91-713D-4077-BF5C-B121897FD78A}"/>
              </a:ext>
            </a:extLst>
          </p:cNvPr>
          <p:cNvSpPr txBox="1"/>
          <p:nvPr/>
        </p:nvSpPr>
        <p:spPr>
          <a:xfrm>
            <a:off x="3283889" y="152590"/>
            <a:ext cx="539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KPI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C649A-6343-41B3-B868-8A2A6B7D43B9}"/>
              </a:ext>
            </a:extLst>
          </p:cNvPr>
          <p:cNvSpPr txBox="1"/>
          <p:nvPr/>
        </p:nvSpPr>
        <p:spPr>
          <a:xfrm>
            <a:off x="363108" y="614255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1 - SALES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EADC5-B965-4AB9-AB85-8EBA6615C887}"/>
              </a:ext>
            </a:extLst>
          </p:cNvPr>
          <p:cNvSpPr txBox="1"/>
          <p:nvPr/>
        </p:nvSpPr>
        <p:spPr>
          <a:xfrm>
            <a:off x="426718" y="1127698"/>
            <a:ext cx="1146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Product Quantity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Value of Product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% of Discount per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Product Profit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ACE6A-21F3-4BA0-B039-420B3F87C900}"/>
              </a:ext>
            </a:extLst>
          </p:cNvPr>
          <p:cNvSpPr txBox="1"/>
          <p:nvPr/>
        </p:nvSpPr>
        <p:spPr>
          <a:xfrm>
            <a:off x="363108" y="2432970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2 - 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F22B6-8B22-43B2-9DDE-D5E448B43CCE}"/>
              </a:ext>
            </a:extLst>
          </p:cNvPr>
          <p:cNvSpPr txBox="1"/>
          <p:nvPr/>
        </p:nvSpPr>
        <p:spPr>
          <a:xfrm>
            <a:off x="426717" y="2944194"/>
            <a:ext cx="1146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Numbers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Value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Average Days taken in Order Shipment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 Preferred Order Payment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E7905-D581-4E06-933D-89EA4975496E}"/>
              </a:ext>
            </a:extLst>
          </p:cNvPr>
          <p:cNvSpPr txBox="1"/>
          <p:nvPr/>
        </p:nvSpPr>
        <p:spPr>
          <a:xfrm>
            <a:off x="426717" y="4249205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3 - SHIPMENT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BC5D7-DCF3-4436-98F2-4FB02B153D79}"/>
              </a:ext>
            </a:extLst>
          </p:cNvPr>
          <p:cNvSpPr txBox="1"/>
          <p:nvPr/>
        </p:nvSpPr>
        <p:spPr>
          <a:xfrm>
            <a:off x="426716" y="4901097"/>
            <a:ext cx="1146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Average Shipment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Shipment Mode Preferred by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Average Schedule Shipment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Price to Profit Ratio</a:t>
            </a:r>
          </a:p>
        </p:txBody>
      </p:sp>
    </p:spTree>
    <p:extLst>
      <p:ext uri="{BB962C8B-B14F-4D97-AF65-F5344CB8AC3E}">
        <p14:creationId xmlns:p14="http://schemas.microsoft.com/office/powerpoint/2010/main" val="249029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9F4504-7826-4D92-A242-39A5743B0C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AAB91-713D-4077-BF5C-B121897FD78A}"/>
              </a:ext>
            </a:extLst>
          </p:cNvPr>
          <p:cNvSpPr txBox="1"/>
          <p:nvPr/>
        </p:nvSpPr>
        <p:spPr>
          <a:xfrm>
            <a:off x="3267986" y="159026"/>
            <a:ext cx="539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KPI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C649A-6343-41B3-B868-8A2A6B7D43B9}"/>
              </a:ext>
            </a:extLst>
          </p:cNvPr>
          <p:cNvSpPr txBox="1"/>
          <p:nvPr/>
        </p:nvSpPr>
        <p:spPr>
          <a:xfrm>
            <a:off x="363109" y="824516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4 - CUSTOMERS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6EADC5-B965-4AB9-AB85-8EBA6615C887}"/>
              </a:ext>
            </a:extLst>
          </p:cNvPr>
          <p:cNvSpPr txBox="1"/>
          <p:nvPr/>
        </p:nvSpPr>
        <p:spPr>
          <a:xfrm>
            <a:off x="426719" y="1247316"/>
            <a:ext cx="1146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most ordering Customer Names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Most selling Customer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Average Number of Products purchased by the Customer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Sale For every Customers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84D68-0222-43F0-BDE4-96A5654DBC32}"/>
              </a:ext>
            </a:extLst>
          </p:cNvPr>
          <p:cNvSpPr txBox="1"/>
          <p:nvPr/>
        </p:nvSpPr>
        <p:spPr>
          <a:xfrm>
            <a:off x="363108" y="2674160"/>
            <a:ext cx="5128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4 -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2E016-7F1D-42BB-919B-38271996C839}"/>
              </a:ext>
            </a:extLst>
          </p:cNvPr>
          <p:cNvSpPr txBox="1"/>
          <p:nvPr/>
        </p:nvSpPr>
        <p:spPr>
          <a:xfrm>
            <a:off x="363108" y="3139180"/>
            <a:ext cx="11465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most Profitable Market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Profit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Discount by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Show Total Sale by Region</a:t>
            </a:r>
          </a:p>
        </p:txBody>
      </p:sp>
    </p:spTree>
    <p:extLst>
      <p:ext uri="{BB962C8B-B14F-4D97-AF65-F5344CB8AC3E}">
        <p14:creationId xmlns:p14="http://schemas.microsoft.com/office/powerpoint/2010/main" val="10716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96B1B-4034-47A4-A854-963A2120CD83}"/>
              </a:ext>
            </a:extLst>
          </p:cNvPr>
          <p:cNvSpPr/>
          <p:nvPr/>
        </p:nvSpPr>
        <p:spPr>
          <a:xfrm>
            <a:off x="0" y="0"/>
            <a:ext cx="12192000" cy="700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5554-D9DC-41BB-AF0E-AC5B4689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4613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B7851-F055-4365-92B5-18727C159418}"/>
              </a:ext>
            </a:extLst>
          </p:cNvPr>
          <p:cNvSpPr txBox="1"/>
          <p:nvPr/>
        </p:nvSpPr>
        <p:spPr>
          <a:xfrm>
            <a:off x="0" y="1103105"/>
            <a:ext cx="1156914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Product Sold in Most Number?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WHICH SHOW DISTRIBUTION OF MOST PRODUCT SOLD BY PRODUCT Name.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Most Sales by Product name?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WHICH SHOW DISTRIBUTION OF MOST SALES BY PRODUCT NAME.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Category Product Sold the Most?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DONUT CHART WHICH SHOW DISTRIBUTION OF CATEGORY OF PRODUCTS SOLD BY THE NUMBER OF QUANTITIES OF PRODUCT SOLD.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Total Sales per Quarter?</a:t>
            </a:r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CREATE A DONUT CHART WHICH SHOW DISTRIBUTION OF TOTAL PRODUCTS SOLD IN EVERY QUARTER.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Department Product Sold Most Product?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LINE CHART WHICH SHOW DISTRIBUTION OF MOST PRODUCTS SOLD PER DEPARTMENT.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45EC7-92E1-4B61-9F38-47ACAD593955}"/>
              </a:ext>
            </a:extLst>
          </p:cNvPr>
          <p:cNvSpPr txBox="1"/>
          <p:nvPr/>
        </p:nvSpPr>
        <p:spPr>
          <a:xfrm>
            <a:off x="119270" y="721453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1 - SALES</a:t>
            </a:r>
          </a:p>
        </p:txBody>
      </p:sp>
    </p:spTree>
    <p:extLst>
      <p:ext uri="{BB962C8B-B14F-4D97-AF65-F5344CB8AC3E}">
        <p14:creationId xmlns:p14="http://schemas.microsoft.com/office/powerpoint/2010/main" val="3727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96B1B-4034-47A4-A854-963A2120CD83}"/>
              </a:ext>
            </a:extLst>
          </p:cNvPr>
          <p:cNvSpPr/>
          <p:nvPr/>
        </p:nvSpPr>
        <p:spPr>
          <a:xfrm>
            <a:off x="0" y="0"/>
            <a:ext cx="12192000" cy="700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5554-D9DC-41BB-AF0E-AC5B4689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1"/>
            <a:ext cx="9144000" cy="4613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B7851-F055-4365-92B5-18727C159418}"/>
              </a:ext>
            </a:extLst>
          </p:cNvPr>
          <p:cNvSpPr txBox="1"/>
          <p:nvPr/>
        </p:nvSpPr>
        <p:spPr>
          <a:xfrm>
            <a:off x="0" y="1125292"/>
            <a:ext cx="11569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Monthly Trends Monthly , Yearly Order Trends?</a:t>
            </a:r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CREATE A LINE CHART WHICH SHOW DISTRIBUTION OF ORDER TOTAL BY MONTHLY &amp; YEARLY ORDER SOLD TRENDS.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the Average Shipping Days by Category Name?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WHICH SHOW DISTRIBUTION OF CATEGORY NAME BY AVERAGE SHIPPING DAYS.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Payment Type Sold Most Quantity of Product Sold?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FUNNEL CHART WHICH SHOW DISTRIBUTION OF PAYMENT TYPE BY MOST QUATITY SOLD. </a:t>
            </a:r>
          </a:p>
          <a:p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Customers Ordered the Most Number of Products?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TO SHOW DISTRIBUTION OF TOP COUSTOMERS NAMES BY THE NUMBER OF PRODUCTS SOLD.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F335C-79BF-4ECE-8EF0-78A85DA980CD}"/>
              </a:ext>
            </a:extLst>
          </p:cNvPr>
          <p:cNvSpPr txBox="1"/>
          <p:nvPr/>
        </p:nvSpPr>
        <p:spPr>
          <a:xfrm>
            <a:off x="119270" y="721453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2 - ORDERS</a:t>
            </a:r>
          </a:p>
        </p:txBody>
      </p:sp>
    </p:spTree>
    <p:extLst>
      <p:ext uri="{BB962C8B-B14F-4D97-AF65-F5344CB8AC3E}">
        <p14:creationId xmlns:p14="http://schemas.microsoft.com/office/powerpoint/2010/main" val="182089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96B1B-4034-47A4-A854-963A2120CD83}"/>
              </a:ext>
            </a:extLst>
          </p:cNvPr>
          <p:cNvSpPr/>
          <p:nvPr/>
        </p:nvSpPr>
        <p:spPr>
          <a:xfrm>
            <a:off x="0" y="0"/>
            <a:ext cx="12192000" cy="700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5554-D9DC-41BB-AF0E-AC5B4689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44"/>
            <a:ext cx="9144000" cy="4613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B7851-F055-4365-92B5-18727C159418}"/>
              </a:ext>
            </a:extLst>
          </p:cNvPr>
          <p:cNvSpPr txBox="1"/>
          <p:nvPr/>
        </p:nvSpPr>
        <p:spPr>
          <a:xfrm>
            <a:off x="0" y="1125292"/>
            <a:ext cx="11569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Trend in the Actual Shipping Days and the Schedule Shipping Days?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LINE CHART WHICH SHOW DISTRIBUTION OF ACTUAL SHIPPING DAYS AND SCHEDULE SHIPPING DAYS FOR THE PRODUCT.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Shipping Mode is Most Profitable?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DONUT CHART WHICH SHOW DISTRIBUTION OF TOP SHIPPING MODE BY THE NUMBER OF PRODUCT SOLD.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are Average Actual Shipping Days by Category Name?</a:t>
            </a:r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CREATE A AREA CHART WHICH SHOW DISTRIBUTION OF CATEGORY NAME BY AVERAGE ACTUAL SHIPPING DAYS.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are Average Actual Shipping Days by Department Name?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WHICH SHOW DISTRIBUTION OF DEPARTMENT NAME BY AVERAGE ACTUAL SHIPPING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092D2-2DE5-4935-9913-1D38C3C15D20}"/>
              </a:ext>
            </a:extLst>
          </p:cNvPr>
          <p:cNvSpPr txBox="1"/>
          <p:nvPr/>
        </p:nvSpPr>
        <p:spPr>
          <a:xfrm>
            <a:off x="119270" y="721453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3 - SHIPMENTS</a:t>
            </a:r>
          </a:p>
        </p:txBody>
      </p:sp>
    </p:spTree>
    <p:extLst>
      <p:ext uri="{BB962C8B-B14F-4D97-AF65-F5344CB8AC3E}">
        <p14:creationId xmlns:p14="http://schemas.microsoft.com/office/powerpoint/2010/main" val="405644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96B1B-4034-47A4-A854-963A2120CD83}"/>
              </a:ext>
            </a:extLst>
          </p:cNvPr>
          <p:cNvSpPr/>
          <p:nvPr/>
        </p:nvSpPr>
        <p:spPr>
          <a:xfrm>
            <a:off x="0" y="0"/>
            <a:ext cx="12192000" cy="700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5554-D9DC-41BB-AF0E-AC5B4689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31"/>
            <a:ext cx="9144000" cy="4613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B7851-F055-4365-92B5-18727C159418}"/>
              </a:ext>
            </a:extLst>
          </p:cNvPr>
          <p:cNvSpPr txBox="1"/>
          <p:nvPr/>
        </p:nvSpPr>
        <p:spPr>
          <a:xfrm>
            <a:off x="0" y="1125292"/>
            <a:ext cx="11569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Customer Segment by Average Shipment Delay?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PIE CHART TO SHOW DISTRBUTION OF CUSTOMER SEGMENT BY AVERAGE SHIPMENT. 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Customer Segment has Most Profit per Order?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FUNNEL CHART WHICH SHOW DISTRIBUTION OF CUSTOMER SEGMENT BY PROFIT GENERATED PER ORDER.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Customers Segment Sold Most Quantity of Products?</a:t>
            </a:r>
          </a:p>
          <a:p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FUNNEL CHART WHICH SHOW DISTRIBUTION OF CUSTOMER SEGMENT BY MOST PRODUCT QUATITY 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Variance of Actual Shipping Days by Customer Name?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WHICH SHOW DISTRIBUTION OF CUSTOMER NAME BY VARIANCE IN ACTUALL SHIPPING DAYS. </a:t>
            </a:r>
          </a:p>
          <a:p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Customer Name have More Profit Per </a:t>
            </a:r>
            <a:r>
              <a:rPr lang="en-US" dirty="0" err="1">
                <a:solidFill>
                  <a:schemeClr val="bg1"/>
                </a:solidFill>
              </a:rPr>
              <a:t>Prder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 BAR CHART WHICH SHOW DISTRIBUTION OF CUSTOMER NAME BY MOST PROFIT PER ORDER. </a:t>
            </a:r>
          </a:p>
          <a:p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F2B19-3B86-48D1-8A2A-05A5B9D1AB21}"/>
              </a:ext>
            </a:extLst>
          </p:cNvPr>
          <p:cNvSpPr txBox="1"/>
          <p:nvPr/>
        </p:nvSpPr>
        <p:spPr>
          <a:xfrm>
            <a:off x="119270" y="721453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4 - CUSTOMERS</a:t>
            </a:r>
          </a:p>
        </p:txBody>
      </p:sp>
    </p:spTree>
    <p:extLst>
      <p:ext uri="{BB962C8B-B14F-4D97-AF65-F5344CB8AC3E}">
        <p14:creationId xmlns:p14="http://schemas.microsoft.com/office/powerpoint/2010/main" val="211055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96B1B-4034-47A4-A854-963A2120CD83}"/>
              </a:ext>
            </a:extLst>
          </p:cNvPr>
          <p:cNvSpPr/>
          <p:nvPr/>
        </p:nvSpPr>
        <p:spPr>
          <a:xfrm>
            <a:off x="0" y="0"/>
            <a:ext cx="12192000" cy="7009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55554-D9DC-41BB-AF0E-AC5B4689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31"/>
            <a:ext cx="9144000" cy="4613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B7851-F055-4365-92B5-18727C159418}"/>
              </a:ext>
            </a:extLst>
          </p:cNvPr>
          <p:cNvSpPr txBox="1"/>
          <p:nvPr/>
        </p:nvSpPr>
        <p:spPr>
          <a:xfrm>
            <a:off x="0" y="1125292"/>
            <a:ext cx="115691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Region Product Selling the Most?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 BAR CHATT TO SHOW DISTRBUTION OF REGION BY MOST  SELLING PRODUCTS.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City State is Showing More Order Profit?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AREA CHART WHICH SHOW DISTRIBUTION OF CITY STATE BY  PROFIT GENERATED PER ORDER. </a:t>
            </a:r>
          </a:p>
          <a:p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is the Most Profitable Markets?</a:t>
            </a:r>
          </a:p>
          <a:p>
            <a:r>
              <a:rPr lang="en-US" dirty="0">
                <a:solidFill>
                  <a:schemeClr val="bg1"/>
                </a:solidFill>
              </a:rPr>
              <a:t> 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FUNNEL CHART WHICH SHOW DISTRIBUTION OF MARKETS BY MOST PROFITABLE.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Which are the Most Males by Country?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CREATE A BAR CHART WHICH SHOW DISTRIBUTION OF COUNTRY BY MOST PRODUCTS SOLD.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F2B19-3B86-48D1-8A2A-05A5B9D1AB21}"/>
              </a:ext>
            </a:extLst>
          </p:cNvPr>
          <p:cNvSpPr txBox="1"/>
          <p:nvPr/>
        </p:nvSpPr>
        <p:spPr>
          <a:xfrm>
            <a:off x="119270" y="721453"/>
            <a:ext cx="4731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DASHBOARD – 5 - Location</a:t>
            </a:r>
          </a:p>
        </p:txBody>
      </p:sp>
    </p:spTree>
    <p:extLst>
      <p:ext uri="{BB962C8B-B14F-4D97-AF65-F5344CB8AC3E}">
        <p14:creationId xmlns:p14="http://schemas.microsoft.com/office/powerpoint/2010/main" val="385887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3015</TotalTime>
  <Words>738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PROBLEM STATEMENT</vt:lpstr>
      <vt:lpstr>PROBLEM STATEMENT</vt:lpstr>
      <vt:lpstr>PROBLEM STATEMENT</vt:lpstr>
      <vt:lpstr>PROBLEM STATEMENT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Saurabh Srivastava</dc:creator>
  <cp:lastModifiedBy>Saurabh Srivastava</cp:lastModifiedBy>
  <cp:revision>92</cp:revision>
  <dcterms:created xsi:type="dcterms:W3CDTF">2024-09-06T00:22:41Z</dcterms:created>
  <dcterms:modified xsi:type="dcterms:W3CDTF">2024-09-15T07:24:27Z</dcterms:modified>
</cp:coreProperties>
</file>