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0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1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12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5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6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7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8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9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20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1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22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4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25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26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7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28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29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30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31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32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33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34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35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36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37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notesSlides/notesSlide38.xml" ContentType="application/vnd.openxmlformats-officedocument.presentationml.notesSlide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39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notesSlides/notesSlide40.xml" ContentType="application/vnd.openxmlformats-officedocument.presentationml.notesSlide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41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notesSlides/notesSlide42.xml" ContentType="application/vnd.openxmlformats-officedocument.presentationml.notesSlide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notesSlides/notesSlide43.xml" ContentType="application/vnd.openxmlformats-officedocument.presentationml.notesSlide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notesSlides/notesSlide44.xml" ContentType="application/vnd.openxmlformats-officedocument.presentationml.notesSlide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51"/>
  </p:notesMasterIdLst>
  <p:handoutMasterIdLst>
    <p:handoutMasterId r:id="rId52"/>
  </p:handoutMasterIdLst>
  <p:sldIdLst>
    <p:sldId id="932" r:id="rId2"/>
    <p:sldId id="969" r:id="rId3"/>
    <p:sldId id="929" r:id="rId4"/>
    <p:sldId id="881" r:id="rId5"/>
    <p:sldId id="936" r:id="rId6"/>
    <p:sldId id="883" r:id="rId7"/>
    <p:sldId id="884" r:id="rId8"/>
    <p:sldId id="885" r:id="rId9"/>
    <p:sldId id="971" r:id="rId10"/>
    <p:sldId id="886" r:id="rId11"/>
    <p:sldId id="887" r:id="rId12"/>
    <p:sldId id="888" r:id="rId13"/>
    <p:sldId id="889" r:id="rId14"/>
    <p:sldId id="890" r:id="rId15"/>
    <p:sldId id="891" r:id="rId16"/>
    <p:sldId id="915" r:id="rId17"/>
    <p:sldId id="938" r:id="rId18"/>
    <p:sldId id="940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  <p:sldId id="949" r:id="rId28"/>
    <p:sldId id="950" r:id="rId29"/>
    <p:sldId id="973" r:id="rId30"/>
    <p:sldId id="972" r:id="rId31"/>
    <p:sldId id="951" r:id="rId32"/>
    <p:sldId id="970" r:id="rId33"/>
    <p:sldId id="952" r:id="rId34"/>
    <p:sldId id="953" r:id="rId35"/>
    <p:sldId id="954" r:id="rId36"/>
    <p:sldId id="955" r:id="rId37"/>
    <p:sldId id="956" r:id="rId38"/>
    <p:sldId id="974" r:id="rId39"/>
    <p:sldId id="958" r:id="rId40"/>
    <p:sldId id="959" r:id="rId41"/>
    <p:sldId id="960" r:id="rId42"/>
    <p:sldId id="961" r:id="rId43"/>
    <p:sldId id="962" r:id="rId44"/>
    <p:sldId id="963" r:id="rId45"/>
    <p:sldId id="964" r:id="rId46"/>
    <p:sldId id="965" r:id="rId47"/>
    <p:sldId id="966" r:id="rId48"/>
    <p:sldId id="967" r:id="rId49"/>
    <p:sldId id="968" r:id="rId50"/>
  </p:sldIdLst>
  <p:sldSz cx="9144000" cy="6858000" type="screen4x3"/>
  <p:notesSz cx="9296400" cy="7010400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CE455"/>
    <a:srgbClr val="FF9999"/>
    <a:srgbClr val="FFFF99"/>
    <a:srgbClr val="DCB834"/>
    <a:srgbClr val="DFC03D"/>
    <a:srgbClr val="CDF1C5"/>
    <a:srgbClr val="F1C7C7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6695" autoAdjust="0"/>
  </p:normalViewPr>
  <p:slideViewPr>
    <p:cSldViewPr snapToGrid="0">
      <p:cViewPr>
        <p:scale>
          <a:sx n="90" d="100"/>
          <a:sy n="90" d="100"/>
        </p:scale>
        <p:origin x="-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9" d="100"/>
          <a:sy n="49" d="100"/>
        </p:scale>
        <p:origin x="-1812" y="-9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465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74249" cy="3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85" tIns="44143" rIns="88285" bIns="44143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8319" y="0"/>
            <a:ext cx="4074249" cy="3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85" tIns="44143" rIns="88285" bIns="44143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75" y="501650"/>
            <a:ext cx="3565525" cy="2674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1077" y="3343261"/>
            <a:ext cx="6790414" cy="312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85" tIns="44143" rIns="88285" bIns="441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6521"/>
            <a:ext cx="4074249" cy="3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85" tIns="44143" rIns="88285" bIns="44143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8319" y="6686521"/>
            <a:ext cx="4074249" cy="3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85" tIns="44143" rIns="88285" bIns="44143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on x86-64, </a:t>
            </a:r>
            <a:r>
              <a:rPr lang="en-US" i="1" dirty="0" err="1"/>
              <a:t>syscall</a:t>
            </a:r>
            <a:r>
              <a:rPr lang="en-US" dirty="0"/>
              <a:t> and </a:t>
            </a:r>
            <a:r>
              <a:rPr lang="en-US" i="1" dirty="0" err="1"/>
              <a:t>sysret</a:t>
            </a:r>
            <a:r>
              <a:rPr lang="en-US" dirty="0"/>
              <a:t> are used instead of </a:t>
            </a:r>
            <a:r>
              <a:rPr lang="en-US" dirty="0" err="1"/>
              <a:t>int</a:t>
            </a:r>
            <a:r>
              <a:rPr lang="en-US" dirty="0"/>
              <a:t> 0x80.</a:t>
            </a:r>
          </a:p>
          <a:p>
            <a:r>
              <a:rPr lang="en-US" dirty="0"/>
              <a:t>Interrupt number 0x80 tells OS</a:t>
            </a:r>
            <a:r>
              <a:rPr lang="en-US" baseline="0" dirty="0"/>
              <a:t> that this is a system call; to specify </a:t>
            </a:r>
            <a:r>
              <a:rPr lang="en-US" i="1" baseline="0" dirty="0"/>
              <a:t>which</a:t>
            </a:r>
            <a:r>
              <a:rPr lang="en-US" i="0" baseline="0" dirty="0"/>
              <a:t> system call, the system call’s number is stored in a register (%</a:t>
            </a:r>
            <a:r>
              <a:rPr lang="en-US" i="0" baseline="0" dirty="0" err="1"/>
              <a:t>eax</a:t>
            </a:r>
            <a:r>
              <a:rPr lang="en-US" i="0" baseline="0" dirty="0"/>
              <a:t> on IA32 Linux) before executing the </a:t>
            </a:r>
            <a:r>
              <a:rPr lang="en-US" i="1" baseline="0" dirty="0" err="1"/>
              <a:t>int</a:t>
            </a:r>
            <a:r>
              <a:rPr lang="en-US" i="0" baseline="0" dirty="0"/>
              <a:t> instruction.</a:t>
            </a:r>
            <a:endParaRPr lang="en-US" dirty="0"/>
          </a:p>
          <a:p>
            <a:r>
              <a:rPr lang="en-US" dirty="0"/>
              <a:t>http://stackoverflow.com/questions/2705702/x86-assembly-before-making-a-system-call-on-linux-should-you-save-all-registers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SIGSEGV ever be handled without aborting? Yes, but program can’t really run afterwards: http://www.linuxprogrammingblog.com/all-about-linux-signals?page=4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book: Ones in gray are Intel-defined, Others are OS-defined</a:t>
            </a:r>
          </a:p>
          <a:p>
            <a:r>
              <a:rPr lang="en-US" dirty="0" smtClean="0"/>
              <a:t>Intel</a:t>
            </a:r>
            <a:r>
              <a:rPr lang="en-US" dirty="0"/>
              <a:t>® 64 and IA-32 Architectures Software Developer's Manual,</a:t>
            </a:r>
            <a:r>
              <a:rPr lang="en-US" baseline="0" dirty="0"/>
              <a:t> </a:t>
            </a:r>
            <a:r>
              <a:rPr lang="en-US" dirty="0"/>
              <a:t>Volume 1: Basic Architecture - Describes the architecture and programming environment of processors supporting IA-32 and Intel 64 Architectures.</a:t>
            </a:r>
          </a:p>
          <a:p>
            <a:r>
              <a:rPr lang="en-US" dirty="0"/>
              <a:t>“Systems often use an interrupt controller to group the device interrupts together before passing on the signal to a single interrupt pin on the CPU. This saves interrupt pins on the CPU…” http://www.tldp.org/LDP/tlk/dd/interrupts.html</a:t>
            </a:r>
          </a:p>
          <a:p>
            <a:r>
              <a:rPr lang="en-US" dirty="0"/>
              <a:t>    This is why </a:t>
            </a:r>
            <a:r>
              <a:rPr lang="en-US" i="1" dirty="0"/>
              <a:t>cat /</a:t>
            </a:r>
            <a:r>
              <a:rPr lang="en-US" i="1" dirty="0" err="1"/>
              <a:t>proc</a:t>
            </a:r>
            <a:r>
              <a:rPr lang="en-US" i="1" dirty="0"/>
              <a:t>/interrupts</a:t>
            </a:r>
            <a:r>
              <a:rPr lang="en-US" dirty="0"/>
              <a:t> doesn’t match this slide - /</a:t>
            </a:r>
            <a:r>
              <a:rPr lang="en-US" dirty="0" err="1"/>
              <a:t>proc</a:t>
            </a:r>
            <a:r>
              <a:rPr lang="en-US" dirty="0"/>
              <a:t>/interrupts shows APIC’s “IRQ numbers”, not the OS’s exception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8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http://en.wikipedia.org/wiki/Computer_multitasking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http://en.wikipedia.org/wiki/Fork-exec: “Microsoft Windows does not support the fork-exec model, as it does not have a system call analogous to fork(). The spawn() family of functions declared in process.h can replace it in cases where the call to fork() is followed directly by exec().”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DEMO: </a:t>
            </a:r>
            <a:r>
              <a:rPr lang="en-US" b="1"/>
              <a:t>ps</a:t>
            </a:r>
            <a:r>
              <a:rPr lang="en-US" b="0"/>
              <a:t> and </a:t>
            </a:r>
            <a:r>
              <a:rPr lang="en-US" b="1"/>
              <a:t>pstree</a:t>
            </a:r>
            <a:r>
              <a:rPr lang="en-US" b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DEMO: </a:t>
            </a:r>
            <a:r>
              <a:rPr lang="en-US" b="1"/>
              <a:t>ps</a:t>
            </a:r>
            <a:r>
              <a:rPr lang="en-US" b="0"/>
              <a:t> and </a:t>
            </a:r>
            <a:r>
              <a:rPr lang="en-US" b="1"/>
              <a:t>pstree</a:t>
            </a:r>
            <a:r>
              <a:rPr lang="en-US" b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DEMO: </a:t>
            </a:r>
            <a:r>
              <a:rPr lang="en-US" b="1"/>
              <a:t>ps</a:t>
            </a:r>
            <a:r>
              <a:rPr lang="en-US" b="0"/>
              <a:t> and </a:t>
            </a:r>
            <a:r>
              <a:rPr lang="en-US" b="1"/>
              <a:t>pstree</a:t>
            </a:r>
            <a:r>
              <a:rPr lang="en-US" b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DEMO: </a:t>
            </a:r>
            <a:r>
              <a:rPr lang="en-US" b="1"/>
              <a:t>ps</a:t>
            </a:r>
            <a:r>
              <a:rPr lang="en-US" b="0"/>
              <a:t> and </a:t>
            </a:r>
            <a:r>
              <a:rPr lang="en-US" b="1"/>
              <a:t>pstree</a:t>
            </a:r>
            <a:r>
              <a:rPr lang="en-US" b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Child</a:t>
            </a:r>
            <a:r>
              <a:rPr lang="en-US" baseline="0"/>
              <a:t> process and parent process are </a:t>
            </a:r>
            <a:r>
              <a:rPr lang="en-US" i="1" baseline="0"/>
              <a:t>almost</a:t>
            </a:r>
            <a:r>
              <a:rPr lang="en-US" i="0" baseline="0"/>
              <a:t> identical; see fork(3) for a few things that differ (e.g. pid and ppid, pending signals, …)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Child</a:t>
            </a:r>
            <a:r>
              <a:rPr lang="en-US" baseline="0"/>
              <a:t> process and parent process are </a:t>
            </a:r>
            <a:r>
              <a:rPr lang="en-US" i="1" baseline="0"/>
              <a:t>almost</a:t>
            </a:r>
            <a:r>
              <a:rPr lang="en-US" i="0" baseline="0"/>
              <a:t> identical; see fork(3) for a few things that differ (e.g. pid and ppid, pending signals, …)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man 3 exec</a:t>
            </a:r>
          </a:p>
          <a:p>
            <a:r>
              <a:rPr lang="en-US" baseline="0"/>
              <a:t>man 2 execve - v is for “vector” (of arguments), e is for “environment”</a:t>
            </a:r>
          </a:p>
          <a:p>
            <a:r>
              <a:rPr lang="en-US" baseline="0"/>
              <a:t>Note: the return values of fork() and execv() should be checked for errors!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3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2853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2853">
              <a:defRPr/>
            </a:pPr>
            <a:r>
              <a:rPr lang="en-US" dirty="0"/>
              <a:t>Run the </a:t>
            </a:r>
            <a:r>
              <a:rPr lang="en-US" b="1" dirty="0" err="1"/>
              <a:t>printenv</a:t>
            </a:r>
            <a:r>
              <a:rPr lang="en-US" dirty="0"/>
              <a:t> command in a </a:t>
            </a:r>
            <a:r>
              <a:rPr lang="en-US" dirty="0" err="1"/>
              <a:t>linux</a:t>
            </a:r>
            <a:r>
              <a:rPr lang="en-US" dirty="0"/>
              <a:t> shell to see your own environment variables.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2853">
              <a:defRPr/>
            </a:pPr>
            <a:r>
              <a:rPr lang="en-US"/>
              <a:t>exit(3) and atexit(3) have more details.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more recent Linux systems, </a:t>
            </a:r>
            <a:r>
              <a:rPr lang="en-US" i="1" dirty="0" err="1"/>
              <a:t>init</a:t>
            </a:r>
            <a:r>
              <a:rPr lang="en-US" i="0" dirty="0"/>
              <a:t> has been renamed as “</a:t>
            </a:r>
            <a:r>
              <a:rPr lang="en-US" i="1" dirty="0" err="1"/>
              <a:t>systemd</a:t>
            </a:r>
            <a:r>
              <a:rPr lang="en-US" i="1" dirty="0"/>
              <a:t>”</a:t>
            </a:r>
            <a:r>
              <a:rPr lang="en-US" i="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2853">
              <a:defRPr/>
            </a:pPr>
            <a:r>
              <a:rPr lang="en-US"/>
              <a:t>child_status shouldn’t be examined directly – it should be examined using the macros </a:t>
            </a:r>
            <a:r>
              <a:rPr lang="en-US" baseline="0"/>
              <a:t>WIFEXITED(), WEXITSTATUS(), etc. (see wait(2)).</a:t>
            </a:r>
          </a:p>
          <a:p>
            <a:pPr defTabSz="882853">
              <a:defRPr/>
            </a:pPr>
            <a:endParaRPr lang="en-US" baseline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9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/>
              <a:t>Give </a:t>
            </a:r>
            <a:r>
              <a:rPr lang="en-US" sz="1700" b="1"/>
              <a:t>ps</a:t>
            </a:r>
            <a:r>
              <a:rPr lang="en-US" sz="1700"/>
              <a:t> / </a:t>
            </a:r>
            <a:r>
              <a:rPr lang="en-US" sz="1700" b="1"/>
              <a:t>pstree</a:t>
            </a:r>
            <a:r>
              <a:rPr lang="en-US" sz="1700"/>
              <a:t> demo if you haven’t yet!!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(Jump tables for switch statements: x86 Programming III slides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The book calls this an Exception table.  I am using that at the top of the slide to be consistent with the book and with the previous slide.</a:t>
            </a:r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5690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5698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1" kern="1200" dirty="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5690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5698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1" kern="1200" dirty="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5690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5698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1" kern="1200" dirty="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5690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5698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1" kern="1200" dirty="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-48399"/>
            <a:ext cx="24257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DCB834"/>
                </a:solidFill>
                <a:latin typeface="Calibri" pitchFamily="34" charset="0"/>
                <a:cs typeface="Calibri" pitchFamily="34" charset="0"/>
              </a:rPr>
              <a:t>University of </a:t>
            </a:r>
            <a:r>
              <a:rPr lang="en-US" sz="1200" b="1" kern="1200" dirty="0" smtClean="0">
                <a:solidFill>
                  <a:srgbClr val="DCB834"/>
                </a:solidFill>
                <a:latin typeface="Calibri" pitchFamily="34" charset="0"/>
                <a:ea typeface="+mn-ea"/>
                <a:cs typeface="Calibri" pitchFamily="34" charset="0"/>
              </a:rPr>
              <a:t>Washington</a:t>
            </a:r>
            <a:endParaRPr lang="en-US" sz="1200" b="1" kern="1200" dirty="0">
              <a:solidFill>
                <a:srgbClr val="DCB83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5690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5698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b="1" kern="1200" dirty="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tags" Target="../tags/tag25.xml"/><Relationship Id="rId25" Type="http://schemas.openxmlformats.org/officeDocument/2006/relationships/tags" Target="../tags/tag26.xml"/><Relationship Id="rId26" Type="http://schemas.openxmlformats.org/officeDocument/2006/relationships/tags" Target="../tags/tag27.xml"/><Relationship Id="rId27" Type="http://schemas.openxmlformats.org/officeDocument/2006/relationships/tags" Target="../tags/tag28.xml"/><Relationship Id="rId28" Type="http://schemas.openxmlformats.org/officeDocument/2006/relationships/tags" Target="../tags/tag29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30" Type="http://schemas.openxmlformats.org/officeDocument/2006/relationships/tags" Target="../tags/tag31.xml"/><Relationship Id="rId31" Type="http://schemas.openxmlformats.org/officeDocument/2006/relationships/tags" Target="../tags/tag32.xml"/><Relationship Id="rId32" Type="http://schemas.openxmlformats.org/officeDocument/2006/relationships/slideLayout" Target="../slideLayouts/slideLayout2.xml"/><Relationship Id="rId9" Type="http://schemas.openxmlformats.org/officeDocument/2006/relationships/tags" Target="../tags/tag10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33" Type="http://schemas.openxmlformats.org/officeDocument/2006/relationships/notesSlide" Target="../notesSlides/notesSlide1.xml"/><Relationship Id="rId34" Type="http://schemas.openxmlformats.org/officeDocument/2006/relationships/image" Target="../media/image1.png"/><Relationship Id="rId35" Type="http://schemas.openxmlformats.org/officeDocument/2006/relationships/image" Target="../media/image2.png"/><Relationship Id="rId36" Type="http://schemas.openxmlformats.org/officeDocument/2006/relationships/image" Target="../media/image3.png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37" Type="http://schemas.openxmlformats.org/officeDocument/2006/relationships/image" Target="../media/image4.png"/><Relationship Id="rId38" Type="http://schemas.openxmlformats.org/officeDocument/2006/relationships/image" Target="../media/image5.png"/><Relationship Id="rId3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<Relationship Id="rId1" Type="http://schemas.openxmlformats.org/officeDocument/2006/relationships/tags" Target="../tags/tag123.xml"/><Relationship Id="rId2" Type="http://schemas.openxmlformats.org/officeDocument/2006/relationships/tags" Target="../tags/tag12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slideLayout" Target="../slideLayouts/slideLayout2.xml"/><Relationship Id="rId21" Type="http://schemas.openxmlformats.org/officeDocument/2006/relationships/notesSlide" Target="../notesSlides/notesSlide10.xml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tags" Target="../tags/tag128.xml"/><Relationship Id="rId2" Type="http://schemas.openxmlformats.org/officeDocument/2006/relationships/tags" Target="../tags/tag129.xml"/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tags" Target="../tags/tag132.x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20" Type="http://schemas.openxmlformats.org/officeDocument/2006/relationships/slideLayout" Target="../slideLayouts/slideLayout2.xml"/><Relationship Id="rId21" Type="http://schemas.openxmlformats.org/officeDocument/2006/relationships/notesSlide" Target="../notesSlides/notesSlide11.xml"/><Relationship Id="rId10" Type="http://schemas.openxmlformats.org/officeDocument/2006/relationships/tags" Target="../tags/tag156.xml"/><Relationship Id="rId11" Type="http://schemas.openxmlformats.org/officeDocument/2006/relationships/tags" Target="../tags/tag157.xml"/><Relationship Id="rId12" Type="http://schemas.openxmlformats.org/officeDocument/2006/relationships/tags" Target="../tags/tag158.xml"/><Relationship Id="rId13" Type="http://schemas.openxmlformats.org/officeDocument/2006/relationships/tags" Target="../tags/tag159.xml"/><Relationship Id="rId14" Type="http://schemas.openxmlformats.org/officeDocument/2006/relationships/tags" Target="../tags/tag160.xml"/><Relationship Id="rId15" Type="http://schemas.openxmlformats.org/officeDocument/2006/relationships/tags" Target="../tags/tag161.xml"/><Relationship Id="rId16" Type="http://schemas.openxmlformats.org/officeDocument/2006/relationships/tags" Target="../tags/tag162.xml"/><Relationship Id="rId17" Type="http://schemas.openxmlformats.org/officeDocument/2006/relationships/tags" Target="../tags/tag163.xml"/><Relationship Id="rId18" Type="http://schemas.openxmlformats.org/officeDocument/2006/relationships/tags" Target="../tags/tag164.xml"/><Relationship Id="rId19" Type="http://schemas.openxmlformats.org/officeDocument/2006/relationships/tags" Target="../tags/tag165.xml"/><Relationship Id="rId1" Type="http://schemas.openxmlformats.org/officeDocument/2006/relationships/tags" Target="../tags/tag147.xml"/><Relationship Id="rId2" Type="http://schemas.openxmlformats.org/officeDocument/2006/relationships/tags" Target="../tags/tag148.xml"/><Relationship Id="rId3" Type="http://schemas.openxmlformats.org/officeDocument/2006/relationships/tags" Target="../tags/tag149.xml"/><Relationship Id="rId4" Type="http://schemas.openxmlformats.org/officeDocument/2006/relationships/tags" Target="../tags/tag150.xml"/><Relationship Id="rId5" Type="http://schemas.openxmlformats.org/officeDocument/2006/relationships/tags" Target="../tags/tag151.xml"/><Relationship Id="rId6" Type="http://schemas.openxmlformats.org/officeDocument/2006/relationships/tags" Target="../tags/tag152.xml"/><Relationship Id="rId7" Type="http://schemas.openxmlformats.org/officeDocument/2006/relationships/tags" Target="../tags/tag153.xml"/><Relationship Id="rId8" Type="http://schemas.openxmlformats.org/officeDocument/2006/relationships/tags" Target="../tags/tag1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20" Type="http://schemas.openxmlformats.org/officeDocument/2006/relationships/notesSlide" Target="../notesSlides/notesSlide12.xml"/><Relationship Id="rId10" Type="http://schemas.openxmlformats.org/officeDocument/2006/relationships/tags" Target="../tags/tag175.xml"/><Relationship Id="rId11" Type="http://schemas.openxmlformats.org/officeDocument/2006/relationships/tags" Target="../tags/tag176.xml"/><Relationship Id="rId12" Type="http://schemas.openxmlformats.org/officeDocument/2006/relationships/tags" Target="../tags/tag177.xml"/><Relationship Id="rId13" Type="http://schemas.openxmlformats.org/officeDocument/2006/relationships/tags" Target="../tags/tag178.xml"/><Relationship Id="rId14" Type="http://schemas.openxmlformats.org/officeDocument/2006/relationships/tags" Target="../tags/tag179.xml"/><Relationship Id="rId15" Type="http://schemas.openxmlformats.org/officeDocument/2006/relationships/tags" Target="../tags/tag180.xml"/><Relationship Id="rId16" Type="http://schemas.openxmlformats.org/officeDocument/2006/relationships/tags" Target="../tags/tag181.xml"/><Relationship Id="rId17" Type="http://schemas.openxmlformats.org/officeDocument/2006/relationships/tags" Target="../tags/tag182.xml"/><Relationship Id="rId18" Type="http://schemas.openxmlformats.org/officeDocument/2006/relationships/tags" Target="../tags/tag183.xml"/><Relationship Id="rId19" Type="http://schemas.openxmlformats.org/officeDocument/2006/relationships/slideLayout" Target="../slideLayouts/slideLayout2.xml"/><Relationship Id="rId1" Type="http://schemas.openxmlformats.org/officeDocument/2006/relationships/tags" Target="../tags/tag166.xml"/><Relationship Id="rId2" Type="http://schemas.openxmlformats.org/officeDocument/2006/relationships/tags" Target="../tags/tag167.xml"/><Relationship Id="rId3" Type="http://schemas.openxmlformats.org/officeDocument/2006/relationships/tags" Target="../tags/tag168.xml"/><Relationship Id="rId4" Type="http://schemas.openxmlformats.org/officeDocument/2006/relationships/tags" Target="../tags/tag169.xml"/><Relationship Id="rId5" Type="http://schemas.openxmlformats.org/officeDocument/2006/relationships/tags" Target="../tags/tag170.xml"/><Relationship Id="rId6" Type="http://schemas.openxmlformats.org/officeDocument/2006/relationships/tags" Target="../tags/tag171.xml"/><Relationship Id="rId7" Type="http://schemas.openxmlformats.org/officeDocument/2006/relationships/tags" Target="../tags/tag172.xml"/><Relationship Id="rId8" Type="http://schemas.openxmlformats.org/officeDocument/2006/relationships/tags" Target="../tags/tag1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tags" Target="../tags/tag188.xml"/><Relationship Id="rId6" Type="http://schemas.openxmlformats.org/officeDocument/2006/relationships/tags" Target="../tags/tag189.xml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3.xml"/><Relationship Id="rId9" Type="http://schemas.openxmlformats.org/officeDocument/2006/relationships/hyperlink" Target="http://download.intel.com/design/processor/manuals/253665.pdf" TargetMode="External"/><Relationship Id="rId1" Type="http://schemas.openxmlformats.org/officeDocument/2006/relationships/tags" Target="../tags/tag184.xml"/><Relationship Id="rId2" Type="http://schemas.openxmlformats.org/officeDocument/2006/relationships/tags" Target="../tags/tag1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tags" Target="../tags/tag193.xml"/><Relationship Id="rId5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1" Type="http://schemas.openxmlformats.org/officeDocument/2006/relationships/tags" Target="../tags/tag190.xml"/><Relationship Id="rId2" Type="http://schemas.openxmlformats.org/officeDocument/2006/relationships/tags" Target="../tags/tag19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4" Type="http://schemas.openxmlformats.org/officeDocument/2006/relationships/tags" Target="../tags/tag198.xml"/><Relationship Id="rId5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5.xml"/><Relationship Id="rId1" Type="http://schemas.openxmlformats.org/officeDocument/2006/relationships/tags" Target="../tags/tag195.xml"/><Relationship Id="rId2" Type="http://schemas.openxmlformats.org/officeDocument/2006/relationships/tags" Target="../tags/tag19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4" Type="http://schemas.openxmlformats.org/officeDocument/2006/relationships/tags" Target="../tags/tag203.xml"/><Relationship Id="rId5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6.xml"/><Relationship Id="rId1" Type="http://schemas.openxmlformats.org/officeDocument/2006/relationships/tags" Target="../tags/tag200.xml"/><Relationship Id="rId2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20" Type="http://schemas.openxmlformats.org/officeDocument/2006/relationships/tags" Target="../tags/tag224.xml"/><Relationship Id="rId21" Type="http://schemas.openxmlformats.org/officeDocument/2006/relationships/tags" Target="../tags/tag225.xml"/><Relationship Id="rId22" Type="http://schemas.openxmlformats.org/officeDocument/2006/relationships/tags" Target="../tags/tag226.xml"/><Relationship Id="rId23" Type="http://schemas.openxmlformats.org/officeDocument/2006/relationships/tags" Target="../tags/tag227.xml"/><Relationship Id="rId24" Type="http://schemas.openxmlformats.org/officeDocument/2006/relationships/tags" Target="../tags/tag228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17.xml"/><Relationship Id="rId10" Type="http://schemas.openxmlformats.org/officeDocument/2006/relationships/tags" Target="../tags/tag214.xml"/><Relationship Id="rId11" Type="http://schemas.openxmlformats.org/officeDocument/2006/relationships/tags" Target="../tags/tag215.xml"/><Relationship Id="rId12" Type="http://schemas.openxmlformats.org/officeDocument/2006/relationships/tags" Target="../tags/tag216.xml"/><Relationship Id="rId13" Type="http://schemas.openxmlformats.org/officeDocument/2006/relationships/tags" Target="../tags/tag217.xml"/><Relationship Id="rId14" Type="http://schemas.openxmlformats.org/officeDocument/2006/relationships/tags" Target="../tags/tag218.xml"/><Relationship Id="rId15" Type="http://schemas.openxmlformats.org/officeDocument/2006/relationships/tags" Target="../tags/tag219.xml"/><Relationship Id="rId16" Type="http://schemas.openxmlformats.org/officeDocument/2006/relationships/tags" Target="../tags/tag220.xml"/><Relationship Id="rId17" Type="http://schemas.openxmlformats.org/officeDocument/2006/relationships/tags" Target="../tags/tag221.xml"/><Relationship Id="rId18" Type="http://schemas.openxmlformats.org/officeDocument/2006/relationships/tags" Target="../tags/tag222.xml"/><Relationship Id="rId19" Type="http://schemas.openxmlformats.org/officeDocument/2006/relationships/tags" Target="../tags/tag223.xml"/><Relationship Id="rId1" Type="http://schemas.openxmlformats.org/officeDocument/2006/relationships/tags" Target="../tags/tag205.xml"/><Relationship Id="rId2" Type="http://schemas.openxmlformats.org/officeDocument/2006/relationships/tags" Target="../tags/tag206.xml"/><Relationship Id="rId3" Type="http://schemas.openxmlformats.org/officeDocument/2006/relationships/tags" Target="../tags/tag207.xml"/><Relationship Id="rId4" Type="http://schemas.openxmlformats.org/officeDocument/2006/relationships/tags" Target="../tags/tag208.xml"/><Relationship Id="rId5" Type="http://schemas.openxmlformats.org/officeDocument/2006/relationships/tags" Target="../tags/tag209.xml"/><Relationship Id="rId6" Type="http://schemas.openxmlformats.org/officeDocument/2006/relationships/tags" Target="../tags/tag210.xml"/><Relationship Id="rId7" Type="http://schemas.openxmlformats.org/officeDocument/2006/relationships/tags" Target="../tags/tag211.xml"/><Relationship Id="rId8" Type="http://schemas.openxmlformats.org/officeDocument/2006/relationships/tags" Target="../tags/tag2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20" Type="http://schemas.openxmlformats.org/officeDocument/2006/relationships/tags" Target="../tags/tag248.xml"/><Relationship Id="rId21" Type="http://schemas.openxmlformats.org/officeDocument/2006/relationships/tags" Target="../tags/tag249.xml"/><Relationship Id="rId22" Type="http://schemas.openxmlformats.org/officeDocument/2006/relationships/tags" Target="../tags/tag250.xml"/><Relationship Id="rId23" Type="http://schemas.openxmlformats.org/officeDocument/2006/relationships/tags" Target="../tags/tag251.xml"/><Relationship Id="rId24" Type="http://schemas.openxmlformats.org/officeDocument/2006/relationships/tags" Target="../tags/tag252.xml"/><Relationship Id="rId25" Type="http://schemas.openxmlformats.org/officeDocument/2006/relationships/tags" Target="../tags/tag253.xml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18.xml"/><Relationship Id="rId10" Type="http://schemas.openxmlformats.org/officeDocument/2006/relationships/tags" Target="../tags/tag238.xml"/><Relationship Id="rId11" Type="http://schemas.openxmlformats.org/officeDocument/2006/relationships/tags" Target="../tags/tag239.xml"/><Relationship Id="rId12" Type="http://schemas.openxmlformats.org/officeDocument/2006/relationships/tags" Target="../tags/tag240.xml"/><Relationship Id="rId13" Type="http://schemas.openxmlformats.org/officeDocument/2006/relationships/tags" Target="../tags/tag241.xml"/><Relationship Id="rId14" Type="http://schemas.openxmlformats.org/officeDocument/2006/relationships/tags" Target="../tags/tag242.xml"/><Relationship Id="rId15" Type="http://schemas.openxmlformats.org/officeDocument/2006/relationships/tags" Target="../tags/tag243.xml"/><Relationship Id="rId16" Type="http://schemas.openxmlformats.org/officeDocument/2006/relationships/tags" Target="../tags/tag244.xml"/><Relationship Id="rId17" Type="http://schemas.openxmlformats.org/officeDocument/2006/relationships/tags" Target="../tags/tag245.xml"/><Relationship Id="rId18" Type="http://schemas.openxmlformats.org/officeDocument/2006/relationships/tags" Target="../tags/tag246.xml"/><Relationship Id="rId19" Type="http://schemas.openxmlformats.org/officeDocument/2006/relationships/tags" Target="../tags/tag247.xml"/><Relationship Id="rId1" Type="http://schemas.openxmlformats.org/officeDocument/2006/relationships/tags" Target="../tags/tag229.xml"/><Relationship Id="rId2" Type="http://schemas.openxmlformats.org/officeDocument/2006/relationships/tags" Target="../tags/tag230.xml"/><Relationship Id="rId3" Type="http://schemas.openxmlformats.org/officeDocument/2006/relationships/tags" Target="../tags/tag231.xml"/><Relationship Id="rId4" Type="http://schemas.openxmlformats.org/officeDocument/2006/relationships/tags" Target="../tags/tag232.xml"/><Relationship Id="rId5" Type="http://schemas.openxmlformats.org/officeDocument/2006/relationships/tags" Target="../tags/tag233.xml"/><Relationship Id="rId6" Type="http://schemas.openxmlformats.org/officeDocument/2006/relationships/tags" Target="../tags/tag234.xml"/><Relationship Id="rId7" Type="http://schemas.openxmlformats.org/officeDocument/2006/relationships/tags" Target="../tags/tag235.xml"/><Relationship Id="rId8" Type="http://schemas.openxmlformats.org/officeDocument/2006/relationships/tags" Target="../tags/tag23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tags" Target="../tags/tag277.xml"/><Relationship Id="rId25" Type="http://schemas.openxmlformats.org/officeDocument/2006/relationships/tags" Target="../tags/tag278.xml"/><Relationship Id="rId26" Type="http://schemas.openxmlformats.org/officeDocument/2006/relationships/tags" Target="../tags/tag279.xml"/><Relationship Id="rId27" Type="http://schemas.openxmlformats.org/officeDocument/2006/relationships/tags" Target="../tags/tag280.xml"/><Relationship Id="rId28" Type="http://schemas.openxmlformats.org/officeDocument/2006/relationships/tags" Target="../tags/tag281.xml"/><Relationship Id="rId29" Type="http://schemas.openxmlformats.org/officeDocument/2006/relationships/tags" Target="../tags/tag282.xml"/><Relationship Id="rId30" Type="http://schemas.openxmlformats.org/officeDocument/2006/relationships/tags" Target="../tags/tag283.xml"/><Relationship Id="rId31" Type="http://schemas.openxmlformats.org/officeDocument/2006/relationships/slideLayout" Target="../slideLayouts/slideLayout2.xml"/><Relationship Id="rId32" Type="http://schemas.openxmlformats.org/officeDocument/2006/relationships/notesSlide" Target="../notesSlides/notesSlide19.xml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tags" Target="../tags/tag254.xml"/><Relationship Id="rId2" Type="http://schemas.openxmlformats.org/officeDocument/2006/relationships/tags" Target="../tags/tag255.xml"/><Relationship Id="rId3" Type="http://schemas.openxmlformats.org/officeDocument/2006/relationships/tags" Target="../tags/tag256.xml"/><Relationship Id="rId4" Type="http://schemas.openxmlformats.org/officeDocument/2006/relationships/tags" Target="../tags/tag257.xml"/><Relationship Id="rId5" Type="http://schemas.openxmlformats.org/officeDocument/2006/relationships/tags" Target="../tags/tag258.xml"/><Relationship Id="rId6" Type="http://schemas.openxmlformats.org/officeDocument/2006/relationships/tags" Target="../tags/tag259.x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4" Type="http://schemas.openxmlformats.org/officeDocument/2006/relationships/tags" Target="../tags/tag287.xml"/><Relationship Id="rId5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0.xml"/><Relationship Id="rId1" Type="http://schemas.openxmlformats.org/officeDocument/2006/relationships/tags" Target="../tags/tag284.xml"/><Relationship Id="rId2" Type="http://schemas.openxmlformats.org/officeDocument/2006/relationships/tags" Target="../tags/tag2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4" Type="http://schemas.openxmlformats.org/officeDocument/2006/relationships/tags" Target="../tags/tag292.xml"/><Relationship Id="rId5" Type="http://schemas.openxmlformats.org/officeDocument/2006/relationships/tags" Target="../tags/tag293.xml"/><Relationship Id="rId6" Type="http://schemas.openxmlformats.org/officeDocument/2006/relationships/tags" Target="../tags/tag29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1.xml"/><Relationship Id="rId1" Type="http://schemas.openxmlformats.org/officeDocument/2006/relationships/tags" Target="../tags/tag289.xml"/><Relationship Id="rId2" Type="http://schemas.openxmlformats.org/officeDocument/2006/relationships/tags" Target="../tags/tag2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4" Type="http://schemas.openxmlformats.org/officeDocument/2006/relationships/tags" Target="../tags/tag298.xml"/><Relationship Id="rId5" Type="http://schemas.openxmlformats.org/officeDocument/2006/relationships/tags" Target="../tags/tag299.xml"/><Relationship Id="rId6" Type="http://schemas.openxmlformats.org/officeDocument/2006/relationships/tags" Target="../tags/tag300.xml"/><Relationship Id="rId7" Type="http://schemas.openxmlformats.org/officeDocument/2006/relationships/tags" Target="../tags/tag301.xml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22.xml"/><Relationship Id="rId1" Type="http://schemas.openxmlformats.org/officeDocument/2006/relationships/tags" Target="../tags/tag295.xml"/><Relationship Id="rId2" Type="http://schemas.openxmlformats.org/officeDocument/2006/relationships/tags" Target="../tags/tag296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23.xml"/><Relationship Id="rId1" Type="http://schemas.openxmlformats.org/officeDocument/2006/relationships/tags" Target="../tags/tag302.xml"/><Relationship Id="rId2" Type="http://schemas.openxmlformats.org/officeDocument/2006/relationships/tags" Target="../tags/tag303.xml"/><Relationship Id="rId3" Type="http://schemas.openxmlformats.org/officeDocument/2006/relationships/tags" Target="../tags/tag304.xml"/><Relationship Id="rId4" Type="http://schemas.openxmlformats.org/officeDocument/2006/relationships/tags" Target="../tags/tag305.xml"/><Relationship Id="rId5" Type="http://schemas.openxmlformats.org/officeDocument/2006/relationships/tags" Target="../tags/tag306.xml"/><Relationship Id="rId6" Type="http://schemas.openxmlformats.org/officeDocument/2006/relationships/tags" Target="../tags/tag307.xml"/><Relationship Id="rId7" Type="http://schemas.openxmlformats.org/officeDocument/2006/relationships/tags" Target="../tags/tag308.xml"/><Relationship Id="rId8" Type="http://schemas.openxmlformats.org/officeDocument/2006/relationships/tags" Target="../tags/tag309.xml"/><Relationship Id="rId9" Type="http://schemas.openxmlformats.org/officeDocument/2006/relationships/tags" Target="../tags/tag310.xml"/><Relationship Id="rId10" Type="http://schemas.openxmlformats.org/officeDocument/2006/relationships/tags" Target="../tags/tag311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tags" Target="../tags/tag322.xml"/><Relationship Id="rId12" Type="http://schemas.openxmlformats.org/officeDocument/2006/relationships/tags" Target="../tags/tag323.xml"/><Relationship Id="rId13" Type="http://schemas.openxmlformats.org/officeDocument/2006/relationships/tags" Target="../tags/tag324.xml"/><Relationship Id="rId14" Type="http://schemas.openxmlformats.org/officeDocument/2006/relationships/tags" Target="../tags/tag325.xml"/><Relationship Id="rId15" Type="http://schemas.openxmlformats.org/officeDocument/2006/relationships/tags" Target="../tags/tag326.xml"/><Relationship Id="rId16" Type="http://schemas.openxmlformats.org/officeDocument/2006/relationships/tags" Target="../tags/tag327.xml"/><Relationship Id="rId17" Type="http://schemas.openxmlformats.org/officeDocument/2006/relationships/slideLayout" Target="../slideLayouts/slideLayout3.xml"/><Relationship Id="rId18" Type="http://schemas.openxmlformats.org/officeDocument/2006/relationships/notesSlide" Target="../notesSlides/notesSlide24.xml"/><Relationship Id="rId1" Type="http://schemas.openxmlformats.org/officeDocument/2006/relationships/tags" Target="../tags/tag312.xml"/><Relationship Id="rId2" Type="http://schemas.openxmlformats.org/officeDocument/2006/relationships/tags" Target="../tags/tag313.xml"/><Relationship Id="rId3" Type="http://schemas.openxmlformats.org/officeDocument/2006/relationships/tags" Target="../tags/tag314.xml"/><Relationship Id="rId4" Type="http://schemas.openxmlformats.org/officeDocument/2006/relationships/tags" Target="../tags/tag315.xml"/><Relationship Id="rId5" Type="http://schemas.openxmlformats.org/officeDocument/2006/relationships/tags" Target="../tags/tag316.xml"/><Relationship Id="rId6" Type="http://schemas.openxmlformats.org/officeDocument/2006/relationships/tags" Target="../tags/tag317.xml"/><Relationship Id="rId7" Type="http://schemas.openxmlformats.org/officeDocument/2006/relationships/tags" Target="../tags/tag318.xml"/><Relationship Id="rId8" Type="http://schemas.openxmlformats.org/officeDocument/2006/relationships/tags" Target="../tags/tag319.xml"/><Relationship Id="rId9" Type="http://schemas.openxmlformats.org/officeDocument/2006/relationships/tags" Target="../tags/tag320.xml"/><Relationship Id="rId10" Type="http://schemas.openxmlformats.org/officeDocument/2006/relationships/tags" Target="../tags/tag32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20" Type="http://schemas.openxmlformats.org/officeDocument/2006/relationships/tags" Target="../tags/tag347.xml"/><Relationship Id="rId21" Type="http://schemas.openxmlformats.org/officeDocument/2006/relationships/tags" Target="../tags/tag348.xml"/><Relationship Id="rId22" Type="http://schemas.openxmlformats.org/officeDocument/2006/relationships/tags" Target="../tags/tag349.xml"/><Relationship Id="rId23" Type="http://schemas.openxmlformats.org/officeDocument/2006/relationships/tags" Target="../tags/tag350.xml"/><Relationship Id="rId24" Type="http://schemas.openxmlformats.org/officeDocument/2006/relationships/slideLayout" Target="../slideLayouts/slideLayout3.xml"/><Relationship Id="rId25" Type="http://schemas.openxmlformats.org/officeDocument/2006/relationships/notesSlide" Target="../notesSlides/notesSlide25.xml"/><Relationship Id="rId10" Type="http://schemas.openxmlformats.org/officeDocument/2006/relationships/tags" Target="../tags/tag337.xml"/><Relationship Id="rId11" Type="http://schemas.openxmlformats.org/officeDocument/2006/relationships/tags" Target="../tags/tag338.xml"/><Relationship Id="rId12" Type="http://schemas.openxmlformats.org/officeDocument/2006/relationships/tags" Target="../tags/tag339.xml"/><Relationship Id="rId13" Type="http://schemas.openxmlformats.org/officeDocument/2006/relationships/tags" Target="../tags/tag340.xml"/><Relationship Id="rId14" Type="http://schemas.openxmlformats.org/officeDocument/2006/relationships/tags" Target="../tags/tag341.xml"/><Relationship Id="rId15" Type="http://schemas.openxmlformats.org/officeDocument/2006/relationships/tags" Target="../tags/tag342.xml"/><Relationship Id="rId16" Type="http://schemas.openxmlformats.org/officeDocument/2006/relationships/tags" Target="../tags/tag343.xml"/><Relationship Id="rId17" Type="http://schemas.openxmlformats.org/officeDocument/2006/relationships/tags" Target="../tags/tag344.xml"/><Relationship Id="rId18" Type="http://schemas.openxmlformats.org/officeDocument/2006/relationships/tags" Target="../tags/tag345.xml"/><Relationship Id="rId19" Type="http://schemas.openxmlformats.org/officeDocument/2006/relationships/tags" Target="../tags/tag346.xml"/><Relationship Id="rId1" Type="http://schemas.openxmlformats.org/officeDocument/2006/relationships/tags" Target="../tags/tag328.xml"/><Relationship Id="rId2" Type="http://schemas.openxmlformats.org/officeDocument/2006/relationships/tags" Target="../tags/tag329.xml"/><Relationship Id="rId3" Type="http://schemas.openxmlformats.org/officeDocument/2006/relationships/tags" Target="../tags/tag330.xml"/><Relationship Id="rId4" Type="http://schemas.openxmlformats.org/officeDocument/2006/relationships/tags" Target="../tags/tag331.xml"/><Relationship Id="rId5" Type="http://schemas.openxmlformats.org/officeDocument/2006/relationships/tags" Target="../tags/tag332.xml"/><Relationship Id="rId6" Type="http://schemas.openxmlformats.org/officeDocument/2006/relationships/tags" Target="../tags/tag333.xml"/><Relationship Id="rId7" Type="http://schemas.openxmlformats.org/officeDocument/2006/relationships/tags" Target="../tags/tag334.xml"/><Relationship Id="rId8" Type="http://schemas.openxmlformats.org/officeDocument/2006/relationships/tags" Target="../tags/tag3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4" Type="http://schemas.openxmlformats.org/officeDocument/2006/relationships/tags" Target="../tags/tag354.xml"/><Relationship Id="rId5" Type="http://schemas.openxmlformats.org/officeDocument/2006/relationships/tags" Target="../tags/tag355.xml"/><Relationship Id="rId6" Type="http://schemas.openxmlformats.org/officeDocument/2006/relationships/tags" Target="../tags/tag356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6.xml"/><Relationship Id="rId1" Type="http://schemas.openxmlformats.org/officeDocument/2006/relationships/tags" Target="../tags/tag351.xml"/><Relationship Id="rId2" Type="http://schemas.openxmlformats.org/officeDocument/2006/relationships/tags" Target="../tags/tag3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4" Type="http://schemas.openxmlformats.org/officeDocument/2006/relationships/tags" Target="../tags/tag360.xml"/><Relationship Id="rId5" Type="http://schemas.openxmlformats.org/officeDocument/2006/relationships/tags" Target="../tags/tag361.xml"/><Relationship Id="rId6" Type="http://schemas.openxmlformats.org/officeDocument/2006/relationships/tags" Target="../tags/tag36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7.xml"/><Relationship Id="rId1" Type="http://schemas.openxmlformats.org/officeDocument/2006/relationships/tags" Target="../tags/tag357.xml"/><Relationship Id="rId2" Type="http://schemas.openxmlformats.org/officeDocument/2006/relationships/tags" Target="../tags/tag3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4" Type="http://schemas.openxmlformats.org/officeDocument/2006/relationships/tags" Target="../tags/tag366.xml"/><Relationship Id="rId5" Type="http://schemas.openxmlformats.org/officeDocument/2006/relationships/tags" Target="../tags/tag367.xml"/><Relationship Id="rId6" Type="http://schemas.openxmlformats.org/officeDocument/2006/relationships/tags" Target="../tags/tag368.xml"/><Relationship Id="rId7" Type="http://schemas.openxmlformats.org/officeDocument/2006/relationships/tags" Target="../tags/tag369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8.xml"/><Relationship Id="rId1" Type="http://schemas.openxmlformats.org/officeDocument/2006/relationships/tags" Target="../tags/tag363.xml"/><Relationship Id="rId2" Type="http://schemas.openxmlformats.org/officeDocument/2006/relationships/tags" Target="../tags/tag364.xml"/></Relationships>
</file>

<file path=ppt/slides/_rels/slide31.xml.rels><?xml version="1.0" encoding="UTF-8" standalone="yes"?>
<Relationships xmlns="http://schemas.openxmlformats.org/package/2006/relationships"><Relationship Id="rId20" Type="http://schemas.openxmlformats.org/officeDocument/2006/relationships/tags" Target="../tags/tag389.xml"/><Relationship Id="rId21" Type="http://schemas.openxmlformats.org/officeDocument/2006/relationships/tags" Target="../tags/tag390.xml"/><Relationship Id="rId22" Type="http://schemas.openxmlformats.org/officeDocument/2006/relationships/tags" Target="../tags/tag391.xml"/><Relationship Id="rId23" Type="http://schemas.openxmlformats.org/officeDocument/2006/relationships/tags" Target="../tags/tag392.xml"/><Relationship Id="rId24" Type="http://schemas.openxmlformats.org/officeDocument/2006/relationships/tags" Target="../tags/tag393.xml"/><Relationship Id="rId25" Type="http://schemas.openxmlformats.org/officeDocument/2006/relationships/tags" Target="../tags/tag394.xml"/><Relationship Id="rId26" Type="http://schemas.openxmlformats.org/officeDocument/2006/relationships/tags" Target="../tags/tag395.xml"/><Relationship Id="rId27" Type="http://schemas.openxmlformats.org/officeDocument/2006/relationships/tags" Target="../tags/tag396.xml"/><Relationship Id="rId28" Type="http://schemas.openxmlformats.org/officeDocument/2006/relationships/tags" Target="../tags/tag397.xml"/><Relationship Id="rId29" Type="http://schemas.openxmlformats.org/officeDocument/2006/relationships/tags" Target="../tags/tag398.xml"/><Relationship Id="rId1" Type="http://schemas.openxmlformats.org/officeDocument/2006/relationships/tags" Target="../tags/tag370.xml"/><Relationship Id="rId2" Type="http://schemas.openxmlformats.org/officeDocument/2006/relationships/tags" Target="../tags/tag371.xml"/><Relationship Id="rId3" Type="http://schemas.openxmlformats.org/officeDocument/2006/relationships/tags" Target="../tags/tag372.xml"/><Relationship Id="rId4" Type="http://schemas.openxmlformats.org/officeDocument/2006/relationships/tags" Target="../tags/tag373.xml"/><Relationship Id="rId5" Type="http://schemas.openxmlformats.org/officeDocument/2006/relationships/tags" Target="../tags/tag374.xml"/><Relationship Id="rId30" Type="http://schemas.openxmlformats.org/officeDocument/2006/relationships/tags" Target="../tags/tag399.xml"/><Relationship Id="rId31" Type="http://schemas.openxmlformats.org/officeDocument/2006/relationships/tags" Target="../tags/tag400.xml"/><Relationship Id="rId32" Type="http://schemas.openxmlformats.org/officeDocument/2006/relationships/tags" Target="../tags/tag401.xml"/><Relationship Id="rId9" Type="http://schemas.openxmlformats.org/officeDocument/2006/relationships/tags" Target="../tags/tag378.xml"/><Relationship Id="rId6" Type="http://schemas.openxmlformats.org/officeDocument/2006/relationships/tags" Target="../tags/tag375.xml"/><Relationship Id="rId7" Type="http://schemas.openxmlformats.org/officeDocument/2006/relationships/tags" Target="../tags/tag376.xml"/><Relationship Id="rId8" Type="http://schemas.openxmlformats.org/officeDocument/2006/relationships/tags" Target="../tags/tag377.xml"/><Relationship Id="rId33" Type="http://schemas.openxmlformats.org/officeDocument/2006/relationships/tags" Target="../tags/tag402.xml"/><Relationship Id="rId34" Type="http://schemas.openxmlformats.org/officeDocument/2006/relationships/tags" Target="../tags/tag403.xml"/><Relationship Id="rId35" Type="http://schemas.openxmlformats.org/officeDocument/2006/relationships/tags" Target="../tags/tag404.xml"/><Relationship Id="rId36" Type="http://schemas.openxmlformats.org/officeDocument/2006/relationships/tags" Target="../tags/tag405.xml"/><Relationship Id="rId10" Type="http://schemas.openxmlformats.org/officeDocument/2006/relationships/tags" Target="../tags/tag379.xml"/><Relationship Id="rId11" Type="http://schemas.openxmlformats.org/officeDocument/2006/relationships/tags" Target="../tags/tag380.xml"/><Relationship Id="rId12" Type="http://schemas.openxmlformats.org/officeDocument/2006/relationships/tags" Target="../tags/tag381.xml"/><Relationship Id="rId13" Type="http://schemas.openxmlformats.org/officeDocument/2006/relationships/tags" Target="../tags/tag382.xml"/><Relationship Id="rId14" Type="http://schemas.openxmlformats.org/officeDocument/2006/relationships/tags" Target="../tags/tag383.xml"/><Relationship Id="rId15" Type="http://schemas.openxmlformats.org/officeDocument/2006/relationships/tags" Target="../tags/tag384.xml"/><Relationship Id="rId16" Type="http://schemas.openxmlformats.org/officeDocument/2006/relationships/tags" Target="../tags/tag385.xml"/><Relationship Id="rId17" Type="http://schemas.openxmlformats.org/officeDocument/2006/relationships/tags" Target="../tags/tag386.xml"/><Relationship Id="rId18" Type="http://schemas.openxmlformats.org/officeDocument/2006/relationships/tags" Target="../tags/tag387.xml"/><Relationship Id="rId19" Type="http://schemas.openxmlformats.org/officeDocument/2006/relationships/tags" Target="../tags/tag388.xml"/><Relationship Id="rId37" Type="http://schemas.openxmlformats.org/officeDocument/2006/relationships/tags" Target="../tags/tag406.xml"/><Relationship Id="rId38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0" Type="http://schemas.openxmlformats.org/officeDocument/2006/relationships/tags" Target="../tags/tag426.xml"/><Relationship Id="rId21" Type="http://schemas.openxmlformats.org/officeDocument/2006/relationships/tags" Target="../tags/tag427.xml"/><Relationship Id="rId22" Type="http://schemas.openxmlformats.org/officeDocument/2006/relationships/tags" Target="../tags/tag428.xml"/><Relationship Id="rId23" Type="http://schemas.openxmlformats.org/officeDocument/2006/relationships/tags" Target="../tags/tag429.xml"/><Relationship Id="rId24" Type="http://schemas.openxmlformats.org/officeDocument/2006/relationships/tags" Target="../tags/tag430.xml"/><Relationship Id="rId25" Type="http://schemas.openxmlformats.org/officeDocument/2006/relationships/tags" Target="../tags/tag431.xml"/><Relationship Id="rId26" Type="http://schemas.openxmlformats.org/officeDocument/2006/relationships/tags" Target="../tags/tag432.xml"/><Relationship Id="rId27" Type="http://schemas.openxmlformats.org/officeDocument/2006/relationships/tags" Target="../tags/tag433.xml"/><Relationship Id="rId28" Type="http://schemas.openxmlformats.org/officeDocument/2006/relationships/tags" Target="../tags/tag434.xml"/><Relationship Id="rId29" Type="http://schemas.openxmlformats.org/officeDocument/2006/relationships/tags" Target="../tags/tag435.xml"/><Relationship Id="rId1" Type="http://schemas.openxmlformats.org/officeDocument/2006/relationships/tags" Target="../tags/tag407.xml"/><Relationship Id="rId2" Type="http://schemas.openxmlformats.org/officeDocument/2006/relationships/tags" Target="../tags/tag408.xml"/><Relationship Id="rId3" Type="http://schemas.openxmlformats.org/officeDocument/2006/relationships/tags" Target="../tags/tag409.xml"/><Relationship Id="rId4" Type="http://schemas.openxmlformats.org/officeDocument/2006/relationships/tags" Target="../tags/tag410.xml"/><Relationship Id="rId5" Type="http://schemas.openxmlformats.org/officeDocument/2006/relationships/tags" Target="../tags/tag411.xml"/><Relationship Id="rId30" Type="http://schemas.openxmlformats.org/officeDocument/2006/relationships/tags" Target="../tags/tag436.xml"/><Relationship Id="rId31" Type="http://schemas.openxmlformats.org/officeDocument/2006/relationships/tags" Target="../tags/tag437.xml"/><Relationship Id="rId32" Type="http://schemas.openxmlformats.org/officeDocument/2006/relationships/tags" Target="../tags/tag438.xml"/><Relationship Id="rId9" Type="http://schemas.openxmlformats.org/officeDocument/2006/relationships/tags" Target="../tags/tag415.xml"/><Relationship Id="rId6" Type="http://schemas.openxmlformats.org/officeDocument/2006/relationships/tags" Target="../tags/tag412.xml"/><Relationship Id="rId7" Type="http://schemas.openxmlformats.org/officeDocument/2006/relationships/tags" Target="../tags/tag413.xml"/><Relationship Id="rId8" Type="http://schemas.openxmlformats.org/officeDocument/2006/relationships/tags" Target="../tags/tag414.xml"/><Relationship Id="rId33" Type="http://schemas.openxmlformats.org/officeDocument/2006/relationships/tags" Target="../tags/tag439.xml"/><Relationship Id="rId34" Type="http://schemas.openxmlformats.org/officeDocument/2006/relationships/tags" Target="../tags/tag440.xml"/><Relationship Id="rId35" Type="http://schemas.openxmlformats.org/officeDocument/2006/relationships/slideLayout" Target="../slideLayouts/slideLayout3.xml"/><Relationship Id="rId36" Type="http://schemas.openxmlformats.org/officeDocument/2006/relationships/notesSlide" Target="../notesSlides/notesSlide29.xml"/><Relationship Id="rId10" Type="http://schemas.openxmlformats.org/officeDocument/2006/relationships/tags" Target="../tags/tag416.xml"/><Relationship Id="rId11" Type="http://schemas.openxmlformats.org/officeDocument/2006/relationships/tags" Target="../tags/tag417.xml"/><Relationship Id="rId12" Type="http://schemas.openxmlformats.org/officeDocument/2006/relationships/tags" Target="../tags/tag418.xml"/><Relationship Id="rId13" Type="http://schemas.openxmlformats.org/officeDocument/2006/relationships/tags" Target="../tags/tag419.xml"/><Relationship Id="rId14" Type="http://schemas.openxmlformats.org/officeDocument/2006/relationships/tags" Target="../tags/tag420.xml"/><Relationship Id="rId15" Type="http://schemas.openxmlformats.org/officeDocument/2006/relationships/tags" Target="../tags/tag421.xml"/><Relationship Id="rId16" Type="http://schemas.openxmlformats.org/officeDocument/2006/relationships/tags" Target="../tags/tag422.xml"/><Relationship Id="rId17" Type="http://schemas.openxmlformats.org/officeDocument/2006/relationships/tags" Target="../tags/tag423.xml"/><Relationship Id="rId18" Type="http://schemas.openxmlformats.org/officeDocument/2006/relationships/tags" Target="../tags/tag424.xml"/><Relationship Id="rId19" Type="http://schemas.openxmlformats.org/officeDocument/2006/relationships/tags" Target="../tags/tag42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49.xml"/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slideLayout" Target="../slideLayouts/slideLayout2.xml"/><Relationship Id="rId30" Type="http://schemas.openxmlformats.org/officeDocument/2006/relationships/notesSlide" Target="../notesSlides/notesSlide30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1" Type="http://schemas.openxmlformats.org/officeDocument/2006/relationships/tags" Target="../tags/tag441.xml"/><Relationship Id="rId2" Type="http://schemas.openxmlformats.org/officeDocument/2006/relationships/tags" Target="../tags/tag442.xml"/><Relationship Id="rId3" Type="http://schemas.openxmlformats.org/officeDocument/2006/relationships/tags" Target="../tags/tag443.xml"/><Relationship Id="rId4" Type="http://schemas.openxmlformats.org/officeDocument/2006/relationships/tags" Target="../tags/tag444.xml"/><Relationship Id="rId5" Type="http://schemas.openxmlformats.org/officeDocument/2006/relationships/tags" Target="../tags/tag445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71.xml"/><Relationship Id="rId4" Type="http://schemas.openxmlformats.org/officeDocument/2006/relationships/tags" Target="../tags/tag472.xml"/><Relationship Id="rId5" Type="http://schemas.openxmlformats.org/officeDocument/2006/relationships/tags" Target="../tags/tag473.xml"/><Relationship Id="rId6" Type="http://schemas.openxmlformats.org/officeDocument/2006/relationships/tags" Target="../tags/tag474.xml"/><Relationship Id="rId7" Type="http://schemas.openxmlformats.org/officeDocument/2006/relationships/tags" Target="../tags/tag475.xml"/><Relationship Id="rId8" Type="http://schemas.openxmlformats.org/officeDocument/2006/relationships/tags" Target="../tags/tag476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469.xml"/><Relationship Id="rId2" Type="http://schemas.openxmlformats.org/officeDocument/2006/relationships/tags" Target="../tags/tag47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4" Type="http://schemas.openxmlformats.org/officeDocument/2006/relationships/tags" Target="../tags/tag480.xml"/><Relationship Id="rId5" Type="http://schemas.openxmlformats.org/officeDocument/2006/relationships/tags" Target="../tags/tag481.xml"/><Relationship Id="rId6" Type="http://schemas.openxmlformats.org/officeDocument/2006/relationships/tags" Target="../tags/tag48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2.xml"/><Relationship Id="rId1" Type="http://schemas.openxmlformats.org/officeDocument/2006/relationships/tags" Target="../tags/tag477.xml"/><Relationship Id="rId2" Type="http://schemas.openxmlformats.org/officeDocument/2006/relationships/tags" Target="../tags/tag47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4" Type="http://schemas.openxmlformats.org/officeDocument/2006/relationships/tags" Target="../tags/tag486.xml"/><Relationship Id="rId5" Type="http://schemas.openxmlformats.org/officeDocument/2006/relationships/tags" Target="../tags/tag48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3.xml"/><Relationship Id="rId1" Type="http://schemas.openxmlformats.org/officeDocument/2006/relationships/tags" Target="../tags/tag483.xml"/><Relationship Id="rId2" Type="http://schemas.openxmlformats.org/officeDocument/2006/relationships/tags" Target="../tags/tag48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96.xml"/><Relationship Id="rId20" Type="http://schemas.openxmlformats.org/officeDocument/2006/relationships/tags" Target="../tags/tag507.xml"/><Relationship Id="rId21" Type="http://schemas.openxmlformats.org/officeDocument/2006/relationships/tags" Target="../tags/tag508.xml"/><Relationship Id="rId22" Type="http://schemas.openxmlformats.org/officeDocument/2006/relationships/tags" Target="../tags/tag509.xml"/><Relationship Id="rId23" Type="http://schemas.openxmlformats.org/officeDocument/2006/relationships/tags" Target="../tags/tag510.xml"/><Relationship Id="rId24" Type="http://schemas.openxmlformats.org/officeDocument/2006/relationships/tags" Target="../tags/tag511.xml"/><Relationship Id="rId25" Type="http://schemas.openxmlformats.org/officeDocument/2006/relationships/tags" Target="../tags/tag512.xml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34.xml"/><Relationship Id="rId10" Type="http://schemas.openxmlformats.org/officeDocument/2006/relationships/tags" Target="../tags/tag497.xml"/><Relationship Id="rId11" Type="http://schemas.openxmlformats.org/officeDocument/2006/relationships/tags" Target="../tags/tag498.xml"/><Relationship Id="rId12" Type="http://schemas.openxmlformats.org/officeDocument/2006/relationships/tags" Target="../tags/tag499.xml"/><Relationship Id="rId13" Type="http://schemas.openxmlformats.org/officeDocument/2006/relationships/tags" Target="../tags/tag500.xml"/><Relationship Id="rId14" Type="http://schemas.openxmlformats.org/officeDocument/2006/relationships/tags" Target="../tags/tag501.xml"/><Relationship Id="rId15" Type="http://schemas.openxmlformats.org/officeDocument/2006/relationships/tags" Target="../tags/tag502.xml"/><Relationship Id="rId16" Type="http://schemas.openxmlformats.org/officeDocument/2006/relationships/tags" Target="../tags/tag503.xml"/><Relationship Id="rId17" Type="http://schemas.openxmlformats.org/officeDocument/2006/relationships/tags" Target="../tags/tag504.xml"/><Relationship Id="rId18" Type="http://schemas.openxmlformats.org/officeDocument/2006/relationships/tags" Target="../tags/tag505.xml"/><Relationship Id="rId19" Type="http://schemas.openxmlformats.org/officeDocument/2006/relationships/tags" Target="../tags/tag506.xml"/><Relationship Id="rId1" Type="http://schemas.openxmlformats.org/officeDocument/2006/relationships/tags" Target="../tags/tag488.xml"/><Relationship Id="rId2" Type="http://schemas.openxmlformats.org/officeDocument/2006/relationships/tags" Target="../tags/tag489.xml"/><Relationship Id="rId3" Type="http://schemas.openxmlformats.org/officeDocument/2006/relationships/tags" Target="../tags/tag490.xml"/><Relationship Id="rId4" Type="http://schemas.openxmlformats.org/officeDocument/2006/relationships/tags" Target="../tags/tag491.xml"/><Relationship Id="rId5" Type="http://schemas.openxmlformats.org/officeDocument/2006/relationships/tags" Target="../tags/tag492.xml"/><Relationship Id="rId6" Type="http://schemas.openxmlformats.org/officeDocument/2006/relationships/tags" Target="../tags/tag493.xml"/><Relationship Id="rId7" Type="http://schemas.openxmlformats.org/officeDocument/2006/relationships/tags" Target="../tags/tag494.xml"/><Relationship Id="rId8" Type="http://schemas.openxmlformats.org/officeDocument/2006/relationships/tags" Target="../tags/tag49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4" Type="http://schemas.openxmlformats.org/officeDocument/2006/relationships/tags" Target="../tags/tag516.xml"/><Relationship Id="rId5" Type="http://schemas.openxmlformats.org/officeDocument/2006/relationships/tags" Target="../tags/tag51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5.xml"/><Relationship Id="rId1" Type="http://schemas.openxmlformats.org/officeDocument/2006/relationships/tags" Target="../tags/tag513.xml"/><Relationship Id="rId2" Type="http://schemas.openxmlformats.org/officeDocument/2006/relationships/tags" Target="../tags/tag5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4" Type="http://schemas.openxmlformats.org/officeDocument/2006/relationships/tags" Target="../tags/tag521.xml"/><Relationship Id="rId5" Type="http://schemas.openxmlformats.org/officeDocument/2006/relationships/tags" Target="../tags/tag52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6.xml"/><Relationship Id="rId1" Type="http://schemas.openxmlformats.org/officeDocument/2006/relationships/tags" Target="../tags/tag518.xml"/><Relationship Id="rId2" Type="http://schemas.openxmlformats.org/officeDocument/2006/relationships/tags" Target="../tags/tag5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tags" Target="../tags/tag50.xml"/><Relationship Id="rId9" Type="http://schemas.openxmlformats.org/officeDocument/2006/relationships/tags" Target="../tags/tag51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3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25.xml"/><Relationship Id="rId4" Type="http://schemas.openxmlformats.org/officeDocument/2006/relationships/tags" Target="../tags/tag526.xml"/><Relationship Id="rId5" Type="http://schemas.openxmlformats.org/officeDocument/2006/relationships/tags" Target="../tags/tag52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7.xml"/><Relationship Id="rId1" Type="http://schemas.openxmlformats.org/officeDocument/2006/relationships/tags" Target="../tags/tag523.xml"/><Relationship Id="rId2" Type="http://schemas.openxmlformats.org/officeDocument/2006/relationships/tags" Target="../tags/tag5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30.xml"/><Relationship Id="rId4" Type="http://schemas.openxmlformats.org/officeDocument/2006/relationships/tags" Target="../tags/tag531.xml"/><Relationship Id="rId5" Type="http://schemas.openxmlformats.org/officeDocument/2006/relationships/tags" Target="../tags/tag532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528.xml"/><Relationship Id="rId2" Type="http://schemas.openxmlformats.org/officeDocument/2006/relationships/tags" Target="../tags/tag529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20" Type="http://schemas.openxmlformats.org/officeDocument/2006/relationships/tags" Target="../tags/tag552.xml"/><Relationship Id="rId21" Type="http://schemas.openxmlformats.org/officeDocument/2006/relationships/tags" Target="../tags/tag553.xml"/><Relationship Id="rId22" Type="http://schemas.openxmlformats.org/officeDocument/2006/relationships/tags" Target="../tags/tag554.xml"/><Relationship Id="rId23" Type="http://schemas.openxmlformats.org/officeDocument/2006/relationships/tags" Target="../tags/tag555.xml"/><Relationship Id="rId24" Type="http://schemas.openxmlformats.org/officeDocument/2006/relationships/tags" Target="../tags/tag556.xml"/><Relationship Id="rId25" Type="http://schemas.openxmlformats.org/officeDocument/2006/relationships/tags" Target="../tags/tag557.xml"/><Relationship Id="rId26" Type="http://schemas.openxmlformats.org/officeDocument/2006/relationships/tags" Target="../tags/tag558.xml"/><Relationship Id="rId27" Type="http://schemas.openxmlformats.org/officeDocument/2006/relationships/slideLayout" Target="../slideLayouts/slideLayout2.xml"/><Relationship Id="rId28" Type="http://schemas.openxmlformats.org/officeDocument/2006/relationships/notesSlide" Target="../notesSlides/notesSlide38.xml"/><Relationship Id="rId10" Type="http://schemas.openxmlformats.org/officeDocument/2006/relationships/tags" Target="../tags/tag542.xml"/><Relationship Id="rId11" Type="http://schemas.openxmlformats.org/officeDocument/2006/relationships/tags" Target="../tags/tag543.xml"/><Relationship Id="rId12" Type="http://schemas.openxmlformats.org/officeDocument/2006/relationships/tags" Target="../tags/tag544.xml"/><Relationship Id="rId13" Type="http://schemas.openxmlformats.org/officeDocument/2006/relationships/tags" Target="../tags/tag545.xml"/><Relationship Id="rId14" Type="http://schemas.openxmlformats.org/officeDocument/2006/relationships/tags" Target="../tags/tag546.xml"/><Relationship Id="rId15" Type="http://schemas.openxmlformats.org/officeDocument/2006/relationships/tags" Target="../tags/tag547.xml"/><Relationship Id="rId16" Type="http://schemas.openxmlformats.org/officeDocument/2006/relationships/tags" Target="../tags/tag548.xml"/><Relationship Id="rId17" Type="http://schemas.openxmlformats.org/officeDocument/2006/relationships/tags" Target="../tags/tag549.xml"/><Relationship Id="rId18" Type="http://schemas.openxmlformats.org/officeDocument/2006/relationships/tags" Target="../tags/tag550.xml"/><Relationship Id="rId19" Type="http://schemas.openxmlformats.org/officeDocument/2006/relationships/tags" Target="../tags/tag551.xml"/><Relationship Id="rId1" Type="http://schemas.openxmlformats.org/officeDocument/2006/relationships/tags" Target="../tags/tag533.xml"/><Relationship Id="rId2" Type="http://schemas.openxmlformats.org/officeDocument/2006/relationships/tags" Target="../tags/tag534.xml"/><Relationship Id="rId3" Type="http://schemas.openxmlformats.org/officeDocument/2006/relationships/tags" Target="../tags/tag535.xml"/><Relationship Id="rId4" Type="http://schemas.openxmlformats.org/officeDocument/2006/relationships/tags" Target="../tags/tag536.xml"/><Relationship Id="rId5" Type="http://schemas.openxmlformats.org/officeDocument/2006/relationships/tags" Target="../tags/tag537.xml"/><Relationship Id="rId6" Type="http://schemas.openxmlformats.org/officeDocument/2006/relationships/tags" Target="../tags/tag538.xml"/><Relationship Id="rId7" Type="http://schemas.openxmlformats.org/officeDocument/2006/relationships/tags" Target="../tags/tag539.xml"/><Relationship Id="rId8" Type="http://schemas.openxmlformats.org/officeDocument/2006/relationships/tags" Target="../tags/tag540.xml"/></Relationships>
</file>

<file path=ppt/slides/_rels/slide43.xml.rels><?xml version="1.0" encoding="UTF-8" standalone="yes"?>
<Relationships xmlns="http://schemas.openxmlformats.org/package/2006/relationships"><Relationship Id="rId20" Type="http://schemas.openxmlformats.org/officeDocument/2006/relationships/tags" Target="../tags/tag578.xml"/><Relationship Id="rId21" Type="http://schemas.openxmlformats.org/officeDocument/2006/relationships/tags" Target="../tags/tag579.xml"/><Relationship Id="rId22" Type="http://schemas.openxmlformats.org/officeDocument/2006/relationships/tags" Target="../tags/tag580.xml"/><Relationship Id="rId23" Type="http://schemas.openxmlformats.org/officeDocument/2006/relationships/tags" Target="../tags/tag581.xml"/><Relationship Id="rId24" Type="http://schemas.openxmlformats.org/officeDocument/2006/relationships/tags" Target="../tags/tag582.xml"/><Relationship Id="rId25" Type="http://schemas.openxmlformats.org/officeDocument/2006/relationships/tags" Target="../tags/tag583.xml"/><Relationship Id="rId26" Type="http://schemas.openxmlformats.org/officeDocument/2006/relationships/tags" Target="../tags/tag584.xml"/><Relationship Id="rId27" Type="http://schemas.openxmlformats.org/officeDocument/2006/relationships/tags" Target="../tags/tag585.xml"/><Relationship Id="rId28" Type="http://schemas.openxmlformats.org/officeDocument/2006/relationships/tags" Target="../tags/tag586.xml"/><Relationship Id="rId29" Type="http://schemas.openxmlformats.org/officeDocument/2006/relationships/tags" Target="../tags/tag587.xml"/><Relationship Id="rId1" Type="http://schemas.openxmlformats.org/officeDocument/2006/relationships/tags" Target="../tags/tag559.xml"/><Relationship Id="rId2" Type="http://schemas.openxmlformats.org/officeDocument/2006/relationships/tags" Target="../tags/tag560.xml"/><Relationship Id="rId3" Type="http://schemas.openxmlformats.org/officeDocument/2006/relationships/tags" Target="../tags/tag561.xml"/><Relationship Id="rId4" Type="http://schemas.openxmlformats.org/officeDocument/2006/relationships/tags" Target="../tags/tag562.xml"/><Relationship Id="rId5" Type="http://schemas.openxmlformats.org/officeDocument/2006/relationships/tags" Target="../tags/tag563.xml"/><Relationship Id="rId30" Type="http://schemas.openxmlformats.org/officeDocument/2006/relationships/tags" Target="../tags/tag588.xml"/><Relationship Id="rId31" Type="http://schemas.openxmlformats.org/officeDocument/2006/relationships/tags" Target="../tags/tag589.xml"/><Relationship Id="rId32" Type="http://schemas.openxmlformats.org/officeDocument/2006/relationships/tags" Target="../tags/tag590.xml"/><Relationship Id="rId9" Type="http://schemas.openxmlformats.org/officeDocument/2006/relationships/tags" Target="../tags/tag567.xml"/><Relationship Id="rId6" Type="http://schemas.openxmlformats.org/officeDocument/2006/relationships/tags" Target="../tags/tag564.xml"/><Relationship Id="rId7" Type="http://schemas.openxmlformats.org/officeDocument/2006/relationships/tags" Target="../tags/tag565.xml"/><Relationship Id="rId8" Type="http://schemas.openxmlformats.org/officeDocument/2006/relationships/tags" Target="../tags/tag566.xml"/><Relationship Id="rId33" Type="http://schemas.openxmlformats.org/officeDocument/2006/relationships/tags" Target="../tags/tag591.xml"/><Relationship Id="rId34" Type="http://schemas.openxmlformats.org/officeDocument/2006/relationships/tags" Target="../tags/tag592.xml"/><Relationship Id="rId35" Type="http://schemas.openxmlformats.org/officeDocument/2006/relationships/tags" Target="../tags/tag593.xml"/><Relationship Id="rId36" Type="http://schemas.openxmlformats.org/officeDocument/2006/relationships/tags" Target="../tags/tag594.xml"/><Relationship Id="rId10" Type="http://schemas.openxmlformats.org/officeDocument/2006/relationships/tags" Target="../tags/tag568.xml"/><Relationship Id="rId11" Type="http://schemas.openxmlformats.org/officeDocument/2006/relationships/tags" Target="../tags/tag569.xml"/><Relationship Id="rId12" Type="http://schemas.openxmlformats.org/officeDocument/2006/relationships/tags" Target="../tags/tag570.xml"/><Relationship Id="rId13" Type="http://schemas.openxmlformats.org/officeDocument/2006/relationships/tags" Target="../tags/tag571.xml"/><Relationship Id="rId14" Type="http://schemas.openxmlformats.org/officeDocument/2006/relationships/tags" Target="../tags/tag572.xml"/><Relationship Id="rId15" Type="http://schemas.openxmlformats.org/officeDocument/2006/relationships/tags" Target="../tags/tag573.xml"/><Relationship Id="rId16" Type="http://schemas.openxmlformats.org/officeDocument/2006/relationships/tags" Target="../tags/tag574.xml"/><Relationship Id="rId17" Type="http://schemas.openxmlformats.org/officeDocument/2006/relationships/tags" Target="../tags/tag575.xml"/><Relationship Id="rId18" Type="http://schemas.openxmlformats.org/officeDocument/2006/relationships/tags" Target="../tags/tag576.xml"/><Relationship Id="rId19" Type="http://schemas.openxmlformats.org/officeDocument/2006/relationships/tags" Target="../tags/tag577.xml"/><Relationship Id="rId37" Type="http://schemas.openxmlformats.org/officeDocument/2006/relationships/tags" Target="../tags/tag595.xml"/><Relationship Id="rId38" Type="http://schemas.openxmlformats.org/officeDocument/2006/relationships/slideLayout" Target="../slideLayouts/slideLayout2.xml"/><Relationship Id="rId39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604.xml"/><Relationship Id="rId20" Type="http://schemas.openxmlformats.org/officeDocument/2006/relationships/tags" Target="../tags/tag615.xml"/><Relationship Id="rId21" Type="http://schemas.openxmlformats.org/officeDocument/2006/relationships/tags" Target="../tags/tag616.xml"/><Relationship Id="rId22" Type="http://schemas.openxmlformats.org/officeDocument/2006/relationships/tags" Target="../tags/tag617.xml"/><Relationship Id="rId23" Type="http://schemas.openxmlformats.org/officeDocument/2006/relationships/tags" Target="../tags/tag618.xml"/><Relationship Id="rId24" Type="http://schemas.openxmlformats.org/officeDocument/2006/relationships/tags" Target="../tags/tag619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40.xml"/><Relationship Id="rId10" Type="http://schemas.openxmlformats.org/officeDocument/2006/relationships/tags" Target="../tags/tag605.xml"/><Relationship Id="rId11" Type="http://schemas.openxmlformats.org/officeDocument/2006/relationships/tags" Target="../tags/tag606.xml"/><Relationship Id="rId12" Type="http://schemas.openxmlformats.org/officeDocument/2006/relationships/tags" Target="../tags/tag607.xml"/><Relationship Id="rId13" Type="http://schemas.openxmlformats.org/officeDocument/2006/relationships/tags" Target="../tags/tag608.xml"/><Relationship Id="rId14" Type="http://schemas.openxmlformats.org/officeDocument/2006/relationships/tags" Target="../tags/tag609.xml"/><Relationship Id="rId15" Type="http://schemas.openxmlformats.org/officeDocument/2006/relationships/tags" Target="../tags/tag610.xml"/><Relationship Id="rId16" Type="http://schemas.openxmlformats.org/officeDocument/2006/relationships/tags" Target="../tags/tag611.xml"/><Relationship Id="rId17" Type="http://schemas.openxmlformats.org/officeDocument/2006/relationships/tags" Target="../tags/tag612.xml"/><Relationship Id="rId18" Type="http://schemas.openxmlformats.org/officeDocument/2006/relationships/tags" Target="../tags/tag613.xml"/><Relationship Id="rId19" Type="http://schemas.openxmlformats.org/officeDocument/2006/relationships/tags" Target="../tags/tag614.xml"/><Relationship Id="rId1" Type="http://schemas.openxmlformats.org/officeDocument/2006/relationships/tags" Target="../tags/tag596.xml"/><Relationship Id="rId2" Type="http://schemas.openxmlformats.org/officeDocument/2006/relationships/tags" Target="../tags/tag597.xml"/><Relationship Id="rId3" Type="http://schemas.openxmlformats.org/officeDocument/2006/relationships/tags" Target="../tags/tag598.xml"/><Relationship Id="rId4" Type="http://schemas.openxmlformats.org/officeDocument/2006/relationships/tags" Target="../tags/tag599.xml"/><Relationship Id="rId5" Type="http://schemas.openxmlformats.org/officeDocument/2006/relationships/tags" Target="../tags/tag600.xml"/><Relationship Id="rId6" Type="http://schemas.openxmlformats.org/officeDocument/2006/relationships/tags" Target="../tags/tag601.xml"/><Relationship Id="rId7" Type="http://schemas.openxmlformats.org/officeDocument/2006/relationships/tags" Target="../tags/tag602.xml"/><Relationship Id="rId8" Type="http://schemas.openxmlformats.org/officeDocument/2006/relationships/tags" Target="../tags/tag60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20" Type="http://schemas.openxmlformats.org/officeDocument/2006/relationships/tags" Target="../tags/tag639.xml"/><Relationship Id="rId21" Type="http://schemas.openxmlformats.org/officeDocument/2006/relationships/tags" Target="../tags/tag640.xml"/><Relationship Id="rId22" Type="http://schemas.openxmlformats.org/officeDocument/2006/relationships/tags" Target="../tags/tag641.xml"/><Relationship Id="rId23" Type="http://schemas.openxmlformats.org/officeDocument/2006/relationships/tags" Target="../tags/tag642.xml"/><Relationship Id="rId24" Type="http://schemas.openxmlformats.org/officeDocument/2006/relationships/tags" Target="../tags/tag643.xml"/><Relationship Id="rId25" Type="http://schemas.openxmlformats.org/officeDocument/2006/relationships/tags" Target="../tags/tag644.xml"/><Relationship Id="rId26" Type="http://schemas.openxmlformats.org/officeDocument/2006/relationships/tags" Target="../tags/tag645.xml"/><Relationship Id="rId27" Type="http://schemas.openxmlformats.org/officeDocument/2006/relationships/tags" Target="../tags/tag646.xml"/><Relationship Id="rId28" Type="http://schemas.openxmlformats.org/officeDocument/2006/relationships/slideLayout" Target="../slideLayouts/slideLayout2.xml"/><Relationship Id="rId29" Type="http://schemas.openxmlformats.org/officeDocument/2006/relationships/notesSlide" Target="../notesSlides/notesSlide41.xml"/><Relationship Id="rId10" Type="http://schemas.openxmlformats.org/officeDocument/2006/relationships/tags" Target="../tags/tag629.xml"/><Relationship Id="rId11" Type="http://schemas.openxmlformats.org/officeDocument/2006/relationships/tags" Target="../tags/tag630.xml"/><Relationship Id="rId12" Type="http://schemas.openxmlformats.org/officeDocument/2006/relationships/tags" Target="../tags/tag631.xml"/><Relationship Id="rId13" Type="http://schemas.openxmlformats.org/officeDocument/2006/relationships/tags" Target="../tags/tag632.xml"/><Relationship Id="rId14" Type="http://schemas.openxmlformats.org/officeDocument/2006/relationships/tags" Target="../tags/tag633.xml"/><Relationship Id="rId15" Type="http://schemas.openxmlformats.org/officeDocument/2006/relationships/tags" Target="../tags/tag634.xml"/><Relationship Id="rId16" Type="http://schemas.openxmlformats.org/officeDocument/2006/relationships/tags" Target="../tags/tag635.xml"/><Relationship Id="rId17" Type="http://schemas.openxmlformats.org/officeDocument/2006/relationships/tags" Target="../tags/tag636.xml"/><Relationship Id="rId18" Type="http://schemas.openxmlformats.org/officeDocument/2006/relationships/tags" Target="../tags/tag637.xml"/><Relationship Id="rId19" Type="http://schemas.openxmlformats.org/officeDocument/2006/relationships/tags" Target="../tags/tag638.xml"/><Relationship Id="rId1" Type="http://schemas.openxmlformats.org/officeDocument/2006/relationships/tags" Target="../tags/tag620.xml"/><Relationship Id="rId2" Type="http://schemas.openxmlformats.org/officeDocument/2006/relationships/tags" Target="../tags/tag621.xml"/><Relationship Id="rId3" Type="http://schemas.openxmlformats.org/officeDocument/2006/relationships/tags" Target="../tags/tag622.xml"/><Relationship Id="rId4" Type="http://schemas.openxmlformats.org/officeDocument/2006/relationships/tags" Target="../tags/tag623.xml"/><Relationship Id="rId5" Type="http://schemas.openxmlformats.org/officeDocument/2006/relationships/tags" Target="../tags/tag624.xml"/><Relationship Id="rId6" Type="http://schemas.openxmlformats.org/officeDocument/2006/relationships/tags" Target="../tags/tag625.xml"/><Relationship Id="rId7" Type="http://schemas.openxmlformats.org/officeDocument/2006/relationships/tags" Target="../tags/tag626.xml"/><Relationship Id="rId8" Type="http://schemas.openxmlformats.org/officeDocument/2006/relationships/tags" Target="../tags/tag6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4" Type="http://schemas.openxmlformats.org/officeDocument/2006/relationships/tags" Target="../tags/tag650.xml"/><Relationship Id="rId5" Type="http://schemas.openxmlformats.org/officeDocument/2006/relationships/tags" Target="../tags/tag651.xml"/><Relationship Id="rId6" Type="http://schemas.openxmlformats.org/officeDocument/2006/relationships/tags" Target="../tags/tag652.xml"/><Relationship Id="rId7" Type="http://schemas.openxmlformats.org/officeDocument/2006/relationships/tags" Target="../tags/tag653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2.xml"/><Relationship Id="rId1" Type="http://schemas.openxmlformats.org/officeDocument/2006/relationships/tags" Target="../tags/tag647.xml"/><Relationship Id="rId2" Type="http://schemas.openxmlformats.org/officeDocument/2006/relationships/tags" Target="../tags/tag6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56.xml"/><Relationship Id="rId4" Type="http://schemas.openxmlformats.org/officeDocument/2006/relationships/tags" Target="../tags/tag657.xml"/><Relationship Id="rId5" Type="http://schemas.openxmlformats.org/officeDocument/2006/relationships/tags" Target="../tags/tag658.xml"/><Relationship Id="rId6" Type="http://schemas.openxmlformats.org/officeDocument/2006/relationships/tags" Target="../tags/tag659.xml"/><Relationship Id="rId7" Type="http://schemas.openxmlformats.org/officeDocument/2006/relationships/tags" Target="../tags/tag660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3.xml"/><Relationship Id="rId1" Type="http://schemas.openxmlformats.org/officeDocument/2006/relationships/tags" Target="../tags/tag654.xml"/><Relationship Id="rId2" Type="http://schemas.openxmlformats.org/officeDocument/2006/relationships/tags" Target="../tags/tag65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663.xml"/><Relationship Id="rId4" Type="http://schemas.openxmlformats.org/officeDocument/2006/relationships/tags" Target="../tags/tag664.xml"/><Relationship Id="rId5" Type="http://schemas.openxmlformats.org/officeDocument/2006/relationships/tags" Target="../tags/tag665.xml"/><Relationship Id="rId6" Type="http://schemas.openxmlformats.org/officeDocument/2006/relationships/tags" Target="../tags/tag666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4.xml"/><Relationship Id="rId1" Type="http://schemas.openxmlformats.org/officeDocument/2006/relationships/tags" Target="../tags/tag661.xml"/><Relationship Id="rId2" Type="http://schemas.openxmlformats.org/officeDocument/2006/relationships/tags" Target="../tags/tag66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669.xml"/><Relationship Id="rId4" Type="http://schemas.openxmlformats.org/officeDocument/2006/relationships/tags" Target="../tags/tag670.xml"/><Relationship Id="rId5" Type="http://schemas.openxmlformats.org/officeDocument/2006/relationships/tags" Target="../tags/tag671.xml"/><Relationship Id="rId6" Type="http://schemas.openxmlformats.org/officeDocument/2006/relationships/tags" Target="../tags/tag67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5.xml"/><Relationship Id="rId1" Type="http://schemas.openxmlformats.org/officeDocument/2006/relationships/tags" Target="../tags/tag667.xml"/><Relationship Id="rId2" Type="http://schemas.openxmlformats.org/officeDocument/2006/relationships/tags" Target="../tags/tag6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slideLayout" Target="../slideLayouts/slideLayout2.xml"/><Relationship Id="rId22" Type="http://schemas.openxmlformats.org/officeDocument/2006/relationships/notesSlide" Target="../notesSlides/notesSlide6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tags" Target="../tags/tag62.xml"/><Relationship Id="rId2" Type="http://schemas.openxmlformats.org/officeDocument/2006/relationships/tags" Target="../tags/tag63.xml"/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tags" Target="../tags/tag101.xml"/><Relationship Id="rId21" Type="http://schemas.openxmlformats.org/officeDocument/2006/relationships/tags" Target="../tags/tag102.xml"/><Relationship Id="rId22" Type="http://schemas.openxmlformats.org/officeDocument/2006/relationships/tags" Target="../tags/tag103.xml"/><Relationship Id="rId23" Type="http://schemas.openxmlformats.org/officeDocument/2006/relationships/tags" Target="../tags/tag104.xml"/><Relationship Id="rId24" Type="http://schemas.openxmlformats.org/officeDocument/2006/relationships/tags" Target="../tags/tag105.xml"/><Relationship Id="rId25" Type="http://schemas.openxmlformats.org/officeDocument/2006/relationships/tags" Target="../tags/tag106.xml"/><Relationship Id="rId26" Type="http://schemas.openxmlformats.org/officeDocument/2006/relationships/tags" Target="../tags/tag107.xml"/><Relationship Id="rId27" Type="http://schemas.openxmlformats.org/officeDocument/2006/relationships/tags" Target="../tags/tag108.xml"/><Relationship Id="rId28" Type="http://schemas.openxmlformats.org/officeDocument/2006/relationships/tags" Target="../tags/tag109.xml"/><Relationship Id="rId29" Type="http://schemas.openxmlformats.org/officeDocument/2006/relationships/tags" Target="../tags/tag110.xml"/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30" Type="http://schemas.openxmlformats.org/officeDocument/2006/relationships/tags" Target="../tags/tag111.xml"/><Relationship Id="rId31" Type="http://schemas.openxmlformats.org/officeDocument/2006/relationships/tags" Target="../tags/tag112.xml"/><Relationship Id="rId32" Type="http://schemas.openxmlformats.org/officeDocument/2006/relationships/slideLayout" Target="../slideLayouts/slideLayout3.xml"/><Relationship Id="rId9" Type="http://schemas.openxmlformats.org/officeDocument/2006/relationships/tags" Target="../tags/tag90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33" Type="http://schemas.openxmlformats.org/officeDocument/2006/relationships/notesSlide" Target="../notesSlides/notesSlide7.xml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tags" Target="../tags/tag93.xml"/><Relationship Id="rId13" Type="http://schemas.openxmlformats.org/officeDocument/2006/relationships/tags" Target="../tags/tag94.xml"/><Relationship Id="rId14" Type="http://schemas.openxmlformats.org/officeDocument/2006/relationships/tags" Target="../tags/tag95.xml"/><Relationship Id="rId15" Type="http://schemas.openxmlformats.org/officeDocument/2006/relationships/tags" Target="../tags/tag96.xml"/><Relationship Id="rId16" Type="http://schemas.openxmlformats.org/officeDocument/2006/relationships/tags" Target="../tags/tag97.xml"/><Relationship Id="rId17" Type="http://schemas.openxmlformats.org/officeDocument/2006/relationships/tags" Target="../tags/tag98.xml"/><Relationship Id="rId18" Type="http://schemas.openxmlformats.org/officeDocument/2006/relationships/tags" Target="../tags/tag99.xml"/><Relationship Id="rId19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7018" y="304800"/>
            <a:ext cx="2538582" cy="762000"/>
          </a:xfrm>
        </p:spPr>
        <p:txBody>
          <a:bodyPr/>
          <a:lstStyle/>
          <a:p>
            <a:r>
              <a:rPr lang="en-US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434490"/>
            <a:ext cx="3733800" cy="1320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car *c = malloc(sizeof(car));</a:t>
            </a:r>
          </a:p>
          <a:p>
            <a:r>
              <a:rPr lang="en-US" sz="1600" dirty="0">
                <a:latin typeface="Courier New" pitchFamily="49" charset="0"/>
              </a:rPr>
              <a:t>c-&gt;miles = 100;</a:t>
            </a:r>
          </a:p>
          <a:p>
            <a:r>
              <a:rPr lang="en-US" sz="1600" dirty="0">
                <a:latin typeface="Courier New" pitchFamily="49" charset="0"/>
              </a:rPr>
              <a:t>c-&gt;gals = 17;</a:t>
            </a:r>
          </a:p>
          <a:p>
            <a:r>
              <a:rPr lang="en-US" sz="1600" dirty="0">
                <a:latin typeface="Courier New" pitchFamily="49" charset="0"/>
              </a:rPr>
              <a:t>float mpg = get_mpg(c);</a:t>
            </a:r>
          </a:p>
          <a:p>
            <a:r>
              <a:rPr lang="en-US" sz="1600" dirty="0">
                <a:latin typeface="Courier New" pitchFamily="49" charset="0"/>
              </a:rPr>
              <a:t>free(c);</a:t>
            </a: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3400" y="1425714"/>
            <a:ext cx="2438400" cy="1320874"/>
          </a:xfrm>
          <a:prstGeom prst="rect">
            <a:avLst/>
          </a:prstGeom>
          <a:solidFill>
            <a:srgbClr val="D2D2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Car c = new Car();</a:t>
            </a:r>
          </a:p>
          <a:p>
            <a:r>
              <a:rPr lang="en-US" sz="1600" dirty="0">
                <a:latin typeface="Courier New" pitchFamily="49" charset="0"/>
              </a:rPr>
              <a:t>c.setMiles(100);</a:t>
            </a:r>
          </a:p>
          <a:p>
            <a:r>
              <a:rPr lang="en-US" sz="1600" dirty="0">
                <a:latin typeface="Courier New" pitchFamily="49" charset="0"/>
              </a:rPr>
              <a:t>c.setGals(17);</a:t>
            </a:r>
          </a:p>
          <a:p>
            <a:r>
              <a:rPr lang="en-US" sz="1600" dirty="0">
                <a:latin typeface="Courier New" pitchFamily="49" charset="0"/>
              </a:rPr>
              <a:t>float mpg =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  c.getMPG();</a:t>
            </a: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0" y="2938884"/>
            <a:ext cx="3471081" cy="1382430"/>
          </a:xfrm>
          <a:prstGeom prst="rect">
            <a:avLst/>
          </a:prstGeom>
          <a:solidFill>
            <a:srgbClr val="D2D2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get_mpg:</a:t>
            </a:r>
          </a:p>
          <a:p>
            <a:r>
              <a:rPr lang="en-US" sz="1400" dirty="0">
                <a:latin typeface="Courier New" pitchFamily="49" charset="0"/>
              </a:rPr>
              <a:t>    pushq   %rbp</a:t>
            </a:r>
          </a:p>
          <a:p>
            <a:r>
              <a:rPr lang="en-US" sz="1400" dirty="0">
                <a:latin typeface="Courier New" pitchFamily="49" charset="0"/>
              </a:rPr>
              <a:t>    movq    %rsp, %rbp</a:t>
            </a:r>
          </a:p>
          <a:p>
            <a:r>
              <a:rPr lang="en-US" sz="1400" dirty="0">
                <a:latin typeface="Courier New" pitchFamily="49" charset="0"/>
              </a:rPr>
              <a:t>    ...</a:t>
            </a:r>
          </a:p>
          <a:p>
            <a:r>
              <a:rPr lang="en-US" sz="1400" dirty="0">
                <a:latin typeface="Courier New" pitchFamily="49" charset="0"/>
              </a:rPr>
              <a:t>    popq    %rbp</a:t>
            </a:r>
          </a:p>
          <a:p>
            <a:r>
              <a:rPr lang="en-US" sz="1400" dirty="0">
                <a:latin typeface="Courier New" pitchFamily="49" charset="0"/>
              </a:rPr>
              <a:t>    ret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2147855" y="5649630"/>
            <a:ext cx="1204945" cy="10559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4267200" y="5727354"/>
            <a:ext cx="1828800" cy="932688"/>
          </a:xfrm>
          <a:prstGeom prst="rect">
            <a:avLst/>
          </a:prstGeom>
        </p:spPr>
      </p:pic>
      <p:sp>
        <p:nvSpPr>
          <p:cNvPr id="5" name="Rectangle 4"/>
          <p:cNvSpPr/>
          <p:nvPr>
            <p:custDataLst>
              <p:tags r:id="rId8"/>
            </p:custDataLst>
          </p:nvPr>
        </p:nvSpPr>
        <p:spPr bwMode="auto">
          <a:xfrm>
            <a:off x="1752600" y="5649630"/>
            <a:ext cx="7010400" cy="1055970"/>
          </a:xfrm>
          <a:prstGeom prst="rect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26" name="Group 25"/>
          <p:cNvGrpSpPr/>
          <p:nvPr>
            <p:custDataLst>
              <p:tags r:id="rId9"/>
            </p:custDataLst>
          </p:nvPr>
        </p:nvGrpSpPr>
        <p:grpSpPr>
          <a:xfrm>
            <a:off x="5626100" y="4444347"/>
            <a:ext cx="2984500" cy="1017305"/>
            <a:chOff x="2057400" y="4480727"/>
            <a:chExt cx="2984500" cy="1017305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3276600" y="4480727"/>
              <a:ext cx="772668" cy="101730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2057400" y="4597400"/>
              <a:ext cx="1081903" cy="8128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4267200" y="4522721"/>
              <a:ext cx="774700" cy="897741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>
            <p:custDataLst>
              <p:tags r:id="rId10"/>
            </p:custDataLst>
          </p:nvPr>
        </p:nvSpPr>
        <p:spPr>
          <a:xfrm>
            <a:off x="4343400" y="103438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Java:</a:t>
            </a:r>
          </a:p>
        </p:txBody>
      </p:sp>
      <p:sp>
        <p:nvSpPr>
          <p:cNvPr id="23" name="TextBox 22"/>
          <p:cNvSpPr txBox="1"/>
          <p:nvPr>
            <p:custDataLst>
              <p:tags r:id="rId11"/>
            </p:custDataLst>
          </p:nvPr>
        </p:nvSpPr>
        <p:spPr>
          <a:xfrm>
            <a:off x="457200" y="101878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C:</a:t>
            </a: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457200" y="2873514"/>
            <a:ext cx="141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Assembly language:</a:t>
            </a: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451488" y="4430696"/>
            <a:ext cx="141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Machine code:</a:t>
            </a:r>
          </a:p>
        </p:txBody>
      </p:sp>
      <p:sp>
        <p:nvSpPr>
          <p:cNvPr id="27" name="Rectangle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05000" y="4473714"/>
            <a:ext cx="3471081" cy="951542"/>
          </a:xfrm>
          <a:prstGeom prst="rect">
            <a:avLst/>
          </a:prstGeom>
          <a:solidFill>
            <a:srgbClr val="D2D2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0111010000011000</a:t>
            </a:r>
          </a:p>
          <a:p>
            <a:r>
              <a:rPr lang="en-US" sz="1400" dirty="0">
                <a:latin typeface="Courier New" pitchFamily="49" charset="0"/>
              </a:rPr>
              <a:t>100011010000010000000010</a:t>
            </a:r>
          </a:p>
          <a:p>
            <a:r>
              <a:rPr lang="en-US" sz="1400" dirty="0">
                <a:latin typeface="Courier New" pitchFamily="49" charset="0"/>
              </a:rPr>
              <a:t>1000100111000010</a:t>
            </a:r>
          </a:p>
          <a:p>
            <a:r>
              <a:rPr lang="en-US" sz="1400" dirty="0">
                <a:latin typeface="Courier New" pitchFamily="49" charset="0"/>
              </a:rPr>
              <a:t>110000011111101000011111</a:t>
            </a:r>
          </a:p>
        </p:txBody>
      </p:sp>
      <p:sp>
        <p:nvSpPr>
          <p:cNvPr id="29" name="TextBox 28"/>
          <p:cNvSpPr txBox="1"/>
          <p:nvPr>
            <p:custDataLst>
              <p:tags r:id="rId15"/>
            </p:custDataLst>
          </p:nvPr>
        </p:nvSpPr>
        <p:spPr>
          <a:xfrm>
            <a:off x="457200" y="5561798"/>
            <a:ext cx="141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Computer system:</a:t>
            </a:r>
          </a:p>
        </p:txBody>
      </p:sp>
      <p:sp>
        <p:nvSpPr>
          <p:cNvPr id="30" name="TextBox 29"/>
          <p:cNvSpPr txBox="1"/>
          <p:nvPr>
            <p:custDataLst>
              <p:tags r:id="rId16"/>
            </p:custDataLst>
          </p:nvPr>
        </p:nvSpPr>
        <p:spPr>
          <a:xfrm>
            <a:off x="5550125" y="403058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OS:</a:t>
            </a:r>
          </a:p>
        </p:txBody>
      </p:sp>
      <p:sp>
        <p:nvSpPr>
          <p:cNvPr id="31" name="Rectangle 30"/>
          <p:cNvSpPr/>
          <p:nvPr>
            <p:custDataLst>
              <p:tags r:id="rId17"/>
            </p:custDataLst>
          </p:nvPr>
        </p:nvSpPr>
        <p:spPr bwMode="auto">
          <a:xfrm>
            <a:off x="5562600" y="4419600"/>
            <a:ext cx="3048000" cy="1055970"/>
          </a:xfrm>
          <a:prstGeom prst="rect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traight Arrow Connector 31"/>
          <p:cNvCxnSpPr>
            <a:stCxn id="9" idx="2"/>
          </p:cNvCxnSpPr>
          <p:nvPr>
            <p:custDataLst>
              <p:tags r:id="rId18"/>
            </p:custDataLst>
          </p:nvPr>
        </p:nvCxnSpPr>
        <p:spPr bwMode="auto">
          <a:xfrm>
            <a:off x="2324100" y="2755364"/>
            <a:ext cx="571500" cy="18352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Straight Arrow Connector 36"/>
          <p:cNvCxnSpPr>
            <a:stCxn id="10" idx="2"/>
          </p:cNvCxnSpPr>
          <p:nvPr>
            <p:custDataLst>
              <p:tags r:id="rId19"/>
            </p:custDataLst>
          </p:nvPr>
        </p:nvCxnSpPr>
        <p:spPr bwMode="auto">
          <a:xfrm flipH="1">
            <a:off x="4876800" y="2746588"/>
            <a:ext cx="685800" cy="192296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Straight Arrow Connector 39"/>
          <p:cNvCxnSpPr>
            <a:endCxn id="27" idx="0"/>
          </p:cNvCxnSpPr>
          <p:nvPr>
            <p:custDataLst>
              <p:tags r:id="rId20"/>
            </p:custDataLst>
          </p:nvPr>
        </p:nvCxnSpPr>
        <p:spPr bwMode="auto">
          <a:xfrm>
            <a:off x="3640541" y="4191000"/>
            <a:ext cx="0" cy="28271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4" name="Straight Arrow Connector 43"/>
          <p:cNvCxnSpPr/>
          <p:nvPr>
            <p:custDataLst>
              <p:tags r:id="rId21"/>
            </p:custDataLst>
          </p:nvPr>
        </p:nvCxnSpPr>
        <p:spPr bwMode="auto">
          <a:xfrm>
            <a:off x="3640541" y="5384082"/>
            <a:ext cx="0" cy="28271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Straight Arrow Connector 44"/>
          <p:cNvCxnSpPr/>
          <p:nvPr>
            <p:custDataLst>
              <p:tags r:id="rId22"/>
            </p:custDataLst>
          </p:nvPr>
        </p:nvCxnSpPr>
        <p:spPr bwMode="auto">
          <a:xfrm>
            <a:off x="6781800" y="5384082"/>
            <a:ext cx="0" cy="28271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47" name="Picture 4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074125" y="5776393"/>
            <a:ext cx="774475" cy="803518"/>
          </a:xfrm>
          <a:prstGeom prst="rect">
            <a:avLst/>
          </a:prstGeom>
        </p:spPr>
      </p:pic>
      <p:sp>
        <p:nvSpPr>
          <p:cNvPr id="106" name="TextBox 105"/>
          <p:cNvSpPr txBox="1"/>
          <p:nvPr>
            <p:custDataLst>
              <p:tags r:id="rId24"/>
            </p:custDataLst>
          </p:nvPr>
        </p:nvSpPr>
        <p:spPr>
          <a:xfrm>
            <a:off x="7010400" y="381000"/>
            <a:ext cx="213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Data &amp; addressing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Integers &amp; floats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Machine code &amp; C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x86 </a:t>
            </a:r>
            <a:r>
              <a:rPr lang="en-US" sz="1800" dirty="0" smtClean="0">
                <a:solidFill>
                  <a:srgbClr val="999999"/>
                </a:solidFill>
                <a:latin typeface="Calibri" pitchFamily="34" charset="0"/>
              </a:rPr>
              <a:t>assembly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Procedures &amp; stacks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Arrays &amp; structs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Memory &amp; caches</a:t>
            </a:r>
            <a:endParaRPr lang="en-US" sz="1800" dirty="0" smtClean="0">
              <a:solidFill>
                <a:srgbClr val="999999"/>
              </a:solidFill>
              <a:latin typeface="Calibri" pitchFamily="34" charset="0"/>
            </a:endParaRPr>
          </a:p>
          <a:p>
            <a:r>
              <a:rPr lang="en-US" sz="1800" dirty="0" smtClean="0">
                <a:solidFill>
                  <a:srgbClr val="FF6600"/>
                </a:solidFill>
                <a:latin typeface="Calibri" pitchFamily="34" charset="0"/>
              </a:rPr>
              <a:t>Processes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Virtual memory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Memory allocation</a:t>
            </a:r>
          </a:p>
          <a:p>
            <a:r>
              <a:rPr lang="en-US" sz="1800" dirty="0">
                <a:solidFill>
                  <a:srgbClr val="999999"/>
                </a:solidFill>
                <a:latin typeface="Calibri" pitchFamily="34" charset="0"/>
              </a:rPr>
              <a:t>Java vs. C</a:t>
            </a:r>
          </a:p>
        </p:txBody>
      </p:sp>
      <p:sp>
        <p:nvSpPr>
          <p:cNvPr id="33" name="Rectangle 32"/>
          <p:cNvSpPr/>
          <p:nvPr>
            <p:custDataLst>
              <p:tags r:id="rId25"/>
            </p:custDataLst>
          </p:nvPr>
        </p:nvSpPr>
        <p:spPr bwMode="auto">
          <a:xfrm>
            <a:off x="2173674" y="5702485"/>
            <a:ext cx="1145032" cy="951640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Rectangle 33"/>
          <p:cNvSpPr/>
          <p:nvPr>
            <p:custDataLst>
              <p:tags r:id="rId26"/>
            </p:custDataLst>
          </p:nvPr>
        </p:nvSpPr>
        <p:spPr bwMode="auto">
          <a:xfrm>
            <a:off x="5550124" y="4413940"/>
            <a:ext cx="3060475" cy="1061629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Caused by events external to the processor</a:t>
            </a:r>
            <a:endParaRPr lang="en-US" dirty="0"/>
          </a:p>
          <a:p>
            <a:pPr lvl="1"/>
            <a:r>
              <a:rPr lang="en-US" dirty="0"/>
              <a:t>Indicated by setting the processor’s interrupt </a:t>
            </a:r>
            <a:r>
              <a:rPr lang="en-US" dirty="0" smtClean="0"/>
              <a:t>pin(s) (wire into CPU)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on the </a:t>
            </a:r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clicking a mouse button or tapping a touchscreen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</a:t>
            </a:r>
            <a:r>
              <a:rPr lang="en-US" dirty="0" smtClean="0"/>
              <a:t>button on front panel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188291"/>
            <a:ext cx="83661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b="1" dirty="0"/>
              <a:t>Intentional</a:t>
            </a:r>
            <a:r>
              <a:rPr lang="en-US" dirty="0"/>
              <a:t>: transfer control to OS to perform some function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b="1" dirty="0"/>
              <a:t>Unintentional</a:t>
            </a:r>
            <a:r>
              <a:rPr lang="en-US" dirty="0"/>
              <a:t> but possibly recoverable </a:t>
            </a:r>
          </a:p>
          <a:p>
            <a:pPr lvl="2"/>
            <a:r>
              <a:rPr lang="en-US" dirty="0"/>
              <a:t>Examples: page faults (recoverable)</a:t>
            </a:r>
            <a:r>
              <a:rPr lang="en-US" dirty="0" smtClean="0"/>
              <a:t>, segment </a:t>
            </a:r>
            <a:r>
              <a:rPr lang="en-US" dirty="0"/>
              <a:t>protection faults (unrecoverable), integer divide-by-zero exceptions (unrecoverable)</a:t>
            </a:r>
            <a:endParaRPr lang="en-US" dirty="0" smtClean="0"/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/>
              <a:t>Unintentional</a:t>
            </a:r>
            <a:r>
              <a:rPr lang="en-US" dirty="0" smtClean="0"/>
              <a:t>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parity error, machine </a:t>
            </a:r>
            <a:r>
              <a:rPr lang="en-US" dirty="0" smtClean="0"/>
              <a:t>check (hardware failure detected)</a:t>
            </a:r>
            <a:endParaRPr lang="en-US" dirty="0"/>
          </a:p>
          <a:p>
            <a:pPr lvl="2"/>
            <a:r>
              <a:rPr lang="en-US" dirty="0"/>
              <a:t>Aborts current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>
            <p:custDataLst>
              <p:tags r:id="rId1"/>
            </p:custDataLst>
          </p:nvPr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533400"/>
            <a:ext cx="6913418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  (IA32)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0804d070 &lt;__</a:t>
            </a:r>
            <a:r>
              <a:rPr lang="en-US" sz="1600" dirty="0" err="1">
                <a:latin typeface="Courier New" pitchFamily="49" charset="0"/>
              </a:rPr>
              <a:t>libc_open</a:t>
            </a:r>
            <a:r>
              <a:rPr lang="en-US" sz="1600" dirty="0">
                <a:latin typeface="Courier New" pitchFamily="49" charset="0"/>
              </a:rPr>
              <a:t>&gt;: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804d082:	</a:t>
            </a:r>
            <a:r>
              <a:rPr lang="en-US" sz="1600" dirty="0" err="1">
                <a:latin typeface="Courier New" pitchFamily="49" charset="0"/>
              </a:rPr>
              <a:t>cd</a:t>
            </a:r>
            <a:r>
              <a:rPr lang="en-US" sz="1600" dirty="0">
                <a:latin typeface="Courier New" pitchFamily="49" charset="0"/>
              </a:rPr>
              <a:t> 80                	</a:t>
            </a:r>
            <a:r>
              <a:rPr lang="en-US" sz="1600" i="1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804d084:	5b                   	pop    %</a:t>
            </a:r>
            <a:r>
              <a:rPr lang="en-US" sz="1600" dirty="0" err="1">
                <a:latin typeface="Courier New" pitchFamily="49" charset="0"/>
              </a:rPr>
              <a:t>ebx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>
            <p:custDataLst>
              <p:tags r:id="rId1"/>
            </p:custDataLst>
          </p:nvPr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fault handler </a:t>
            </a:r>
            <a:r>
              <a:rPr lang="en-US" sz="2000" b="0" dirty="0"/>
              <a:t>must load page into physical memory</a:t>
            </a:r>
          </a:p>
          <a:p>
            <a:r>
              <a:rPr lang="en-US" sz="2000" b="0" dirty="0"/>
              <a:t>Returns to faulting instruction: </a:t>
            </a:r>
            <a:r>
              <a:rPr lang="en-US" sz="2000" dirty="0">
                <a:latin typeface="Courier New"/>
                <a:cs typeface="Courier New"/>
              </a:rPr>
              <a:t>mov</a:t>
            </a:r>
            <a:r>
              <a:rPr lang="en-US" sz="2000" b="0" dirty="0"/>
              <a:t> is executed again!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dirty="0"/>
              <a:t>Fault Example: Page Fault</a:t>
            </a:r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18" name="Rectangle 14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fault handler </a:t>
            </a:r>
            <a:r>
              <a:rPr lang="en-US" sz="2000" b="0" dirty="0"/>
              <a:t>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>
            <p:custDataLst>
              <p:tags r:id="rId4"/>
            </p:custDataLst>
          </p:nvPr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/>
        <p:txBody>
          <a:bodyPr/>
          <a:lstStyle/>
          <a:p>
            <a:r>
              <a:rPr lang="en-US" dirty="0"/>
              <a:t>Fault Example: Invalid Memory Reference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Exception Table IA32 (Excerpt)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1696788"/>
              </p:ext>
            </p:extLst>
          </p:nvPr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85800" y="5410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hlinkClick r:id="rId9"/>
              </a:rPr>
              <a:t>http://download.intel.com/design/processor/manuals/253665.pdf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Exceptions</a:t>
            </a:r>
          </a:p>
          <a:p>
            <a:pPr lvl="1"/>
            <a:r>
              <a:rPr lang="en-US" smtClean="0"/>
              <a:t>Events that require non-standard control flow</a:t>
            </a:r>
          </a:p>
          <a:p>
            <a:pPr lvl="1"/>
            <a:r>
              <a:rPr lang="en-US" smtClean="0"/>
              <a:t>Generated externally (interrupts) or internally (traps and faults)</a:t>
            </a:r>
          </a:p>
          <a:p>
            <a:pPr lvl="1"/>
            <a:r>
              <a:rPr lang="en-US"/>
              <a:t>After an exception is handled, one of three things may happen:</a:t>
            </a:r>
          </a:p>
          <a:p>
            <a:pPr lvl="2"/>
            <a:r>
              <a:rPr lang="en-US"/>
              <a:t>Re-execute the current instruction</a:t>
            </a:r>
          </a:p>
          <a:p>
            <a:pPr lvl="2"/>
            <a:r>
              <a:rPr lang="en-US"/>
              <a:t>Resume execution with the next instruction</a:t>
            </a:r>
          </a:p>
          <a:p>
            <a:pPr lvl="2"/>
            <a:r>
              <a:rPr lang="en-US"/>
              <a:t>Abort the process that caused the exception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r>
              <a:rPr lang="en-US" b="0" dirty="0" smtClean="0"/>
              <a:t> </a:t>
            </a:r>
            <a:r>
              <a:rPr lang="en-US" b="0" dirty="0"/>
              <a:t>are another </a:t>
            </a:r>
            <a:r>
              <a:rPr lang="en-US" b="0" i="1" dirty="0"/>
              <a:t>abstraction</a:t>
            </a:r>
            <a:r>
              <a:rPr lang="en-US" b="0" dirty="0"/>
              <a:t> in our computer </a:t>
            </a:r>
            <a:r>
              <a:rPr lang="en-US" b="0" dirty="0" smtClean="0"/>
              <a:t>system</a:t>
            </a:r>
          </a:p>
          <a:p>
            <a:pPr lvl="1"/>
            <a:r>
              <a:rPr lang="en-US" dirty="0" smtClean="0"/>
              <a:t>provided by the OS</a:t>
            </a:r>
          </a:p>
          <a:p>
            <a:pPr lvl="1"/>
            <a:r>
              <a:rPr lang="en-US" dirty="0" smtClean="0"/>
              <a:t>OS uses a data structure to represent each process</a:t>
            </a:r>
          </a:p>
          <a:p>
            <a:pPr lvl="1"/>
            <a:r>
              <a:rPr lang="en-US" b="0" dirty="0" smtClean="0"/>
              <a:t>provides </a:t>
            </a:r>
            <a:r>
              <a:rPr lang="en-US" b="0" dirty="0"/>
              <a:t>an </a:t>
            </a:r>
            <a:r>
              <a:rPr lang="en-US" b="0" i="1" dirty="0"/>
              <a:t>interface</a:t>
            </a:r>
            <a:r>
              <a:rPr lang="en-US" b="0" dirty="0"/>
              <a:t> between the program and the underlying </a:t>
            </a:r>
            <a:r>
              <a:rPr lang="en-US" b="0" dirty="0" smtClean="0"/>
              <a:t>hardware (CPU </a:t>
            </a:r>
            <a:r>
              <a:rPr lang="en-US" b="0" dirty="0"/>
              <a:t>+ </a:t>
            </a:r>
            <a:r>
              <a:rPr lang="en-US" b="0" dirty="0" smtClean="0"/>
              <a:t>memory)</a:t>
            </a:r>
          </a:p>
          <a:p>
            <a:pPr lvl="2"/>
            <a:endParaRPr lang="en-US" b="0" dirty="0"/>
          </a:p>
          <a:p>
            <a:r>
              <a:rPr lang="en-US" b="0" dirty="0"/>
              <a:t>What do processes have to do with </a:t>
            </a:r>
            <a:r>
              <a:rPr lang="en-US" i="1" dirty="0"/>
              <a:t>exceptional control </a:t>
            </a:r>
            <a:r>
              <a:rPr lang="en-US" i="1" dirty="0" smtClean="0"/>
              <a:t>flow</a:t>
            </a:r>
            <a:r>
              <a:rPr lang="en-US" b="0" dirty="0" smtClean="0"/>
              <a:t>?</a:t>
            </a:r>
            <a:endParaRPr lang="en-US" b="0" dirty="0"/>
          </a:p>
          <a:p>
            <a:pPr lvl="1"/>
            <a:r>
              <a:rPr lang="en-US" dirty="0" smtClean="0"/>
              <a:t>Exceptional </a:t>
            </a:r>
            <a:r>
              <a:rPr lang="en-US" dirty="0"/>
              <a:t>control flow is the mechanism that the OS uses to </a:t>
            </a:r>
            <a:r>
              <a:rPr lang="en-US" dirty="0" smtClean="0"/>
              <a:t>enable </a:t>
            </a:r>
            <a:r>
              <a:rPr lang="en-US" b="1" dirty="0" smtClean="0"/>
              <a:t>multiple processes </a:t>
            </a:r>
            <a:r>
              <a:rPr lang="en-US" dirty="0" smtClean="0"/>
              <a:t>to run on the same system.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difference between: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processor? </a:t>
            </a:r>
            <a:r>
              <a:rPr lang="en-US" dirty="0" smtClean="0"/>
              <a:t>   	 </a:t>
            </a:r>
            <a:r>
              <a:rPr lang="en-US" dirty="0"/>
              <a:t>a program? </a:t>
            </a:r>
            <a:r>
              <a:rPr lang="en-US" dirty="0" smtClean="0"/>
              <a:t>   	 a </a:t>
            </a:r>
            <a:r>
              <a:rPr lang="en-US" dirty="0"/>
              <a:t>process?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instance of a running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One of the most</a:t>
            </a:r>
            <a:r>
              <a:rPr lang="en-US" dirty="0" smtClean="0"/>
              <a:t> important ideas </a:t>
            </a:r>
            <a:r>
              <a:rPr lang="en-US" dirty="0"/>
              <a:t>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</a:t>
            </a:r>
            <a:r>
              <a:rPr lang="en-US" dirty="0">
                <a:solidFill>
                  <a:srgbClr val="C00000"/>
                </a:solidFill>
              </a:rPr>
              <a:t>two key abstractions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process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process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Why are these illusions important?</a:t>
            </a:r>
          </a:p>
          <a:p>
            <a:r>
              <a:rPr lang="en-US" dirty="0" smtClean="0"/>
              <a:t>How </a:t>
            </a:r>
            <a:r>
              <a:rPr lang="en-US" dirty="0"/>
              <a:t>are these </a:t>
            </a:r>
            <a:r>
              <a:rPr lang="en-US" dirty="0" smtClean="0"/>
              <a:t>illusions </a:t>
            </a:r>
            <a:r>
              <a:rPr lang="en-US" dirty="0"/>
              <a:t>maintained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Process executions interleaved (multi-tasking)</a:t>
            </a:r>
          </a:p>
          <a:p>
            <a:pPr lvl="1"/>
            <a:r>
              <a:rPr lang="en-US" dirty="0"/>
              <a:t>Address spaces managed by virtual memory system – next course topic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(are concurrent) if their</a:t>
            </a:r>
            <a:r>
              <a:rPr lang="en-US" dirty="0" smtClean="0"/>
              <a:t> instruction executions (flows) overlap </a:t>
            </a:r>
            <a:r>
              <a:rPr lang="en-US" dirty="0"/>
              <a:t>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Concurrent: A </a:t>
            </a:r>
            <a:r>
              <a:rPr lang="en-US" dirty="0" smtClean="0"/>
              <a:t>&amp; </a:t>
            </a:r>
            <a:r>
              <a:rPr lang="en-US" dirty="0"/>
              <a:t>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  (B ends before C starts)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85383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time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Down Arrow 20"/>
          <p:cNvSpPr/>
          <p:nvPr>
            <p:custDataLst>
              <p:tags r:id="rId18"/>
            </p:custDataLst>
          </p:nvPr>
        </p:nvSpPr>
        <p:spPr bwMode="auto">
          <a:xfrm>
            <a:off x="1752600" y="4237152"/>
            <a:ext cx="457200" cy="185884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024540" y="5564964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51731" y="4957911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078923" y="5869765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24"/>
            </p:custDataLst>
          </p:nvPr>
        </p:nvSpPr>
        <p:spPr>
          <a:xfrm>
            <a:off x="6162165" y="300334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Assume only </a:t>
            </a:r>
            <a:r>
              <a:rPr lang="en-US" u="sng" dirty="0" smtClean="0">
                <a:solidFill>
                  <a:srgbClr val="FF0000"/>
                </a:solidFill>
                <a:latin typeface="Calibri" pitchFamily="34" charset="0"/>
              </a:rPr>
              <a:t>one</a:t>
            </a:r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 CPU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Processes – another important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First some preliminaries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Exceptional control flow</a:t>
            </a:r>
          </a:p>
          <a:p>
            <a:pPr lvl="1"/>
            <a:r>
              <a:rPr lang="en-US" dirty="0" smtClean="0"/>
              <a:t>Asynchronous exceptions (interrupts)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Creating new processes</a:t>
            </a:r>
          </a:p>
          <a:p>
            <a:pPr lvl="1"/>
            <a:r>
              <a:rPr lang="en-US" dirty="0" smtClean="0"/>
              <a:t>Fork and wait</a:t>
            </a:r>
          </a:p>
          <a:p>
            <a:pPr lvl="1"/>
            <a:r>
              <a:rPr lang="en-US" dirty="0" smtClean="0"/>
              <a:t>Zombies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User’s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View</a:t>
            </a:r>
            <a:r>
              <a:rPr lang="en-US" dirty="0"/>
              <a:t>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CPU only executes instructions for one process at a time</a:t>
            </a:r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user </a:t>
            </a:r>
            <a:r>
              <a:rPr lang="en-US" dirty="0"/>
              <a:t>can </a:t>
            </a:r>
            <a:r>
              <a:rPr lang="en-US" i="1" u="sng" dirty="0"/>
              <a:t>think</a:t>
            </a:r>
            <a:r>
              <a:rPr lang="en-US" i="1" dirty="0"/>
              <a:t> of</a:t>
            </a:r>
            <a:r>
              <a:rPr lang="en-US" dirty="0"/>
              <a:t> concurrent processes</a:t>
            </a:r>
            <a:r>
              <a:rPr lang="en-US" dirty="0" smtClean="0"/>
              <a:t> as executing at the same time, in </a:t>
            </a:r>
            <a:r>
              <a:rPr lang="en-US" i="1" dirty="0" smtClean="0"/>
              <a:t>parallel</a:t>
            </a:r>
            <a:endParaRPr lang="en-US" i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8640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311650"/>
            <a:ext cx="7701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time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640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276600" y="4495799"/>
            <a:ext cx="0" cy="5228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819400" y="481609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>
            <p:custDataLst>
              <p:tags r:id="rId17"/>
            </p:custDataLst>
          </p:nvPr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816920" y="501746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814440" y="5262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81660" y="5015015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708850" y="4643654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222949" y="5267439"/>
            <a:ext cx="1963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  <p:sp>
        <p:nvSpPr>
          <p:cNvPr id="29" name="TextBox 28"/>
          <p:cNvSpPr txBox="1"/>
          <p:nvPr>
            <p:custDataLst>
              <p:tags r:id="rId25"/>
            </p:custDataLst>
          </p:nvPr>
        </p:nvSpPr>
        <p:spPr>
          <a:xfrm>
            <a:off x="6162165" y="239374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Assume only </a:t>
            </a:r>
            <a:r>
              <a:rPr lang="en-US" u="sng" dirty="0" smtClean="0">
                <a:solidFill>
                  <a:srgbClr val="FF0000"/>
                </a:solidFill>
                <a:latin typeface="Calibri" pitchFamily="34" charset="0"/>
              </a:rPr>
              <a:t>one</a:t>
            </a:r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 CPU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>
            <p:custDataLst>
              <p:tags r:id="rId2"/>
            </p:custDataLst>
          </p:nvPr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>
            <p:custDataLst>
              <p:tags r:id="rId3"/>
            </p:custDataLst>
          </p:nvPr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>
            <p:custDataLst>
              <p:tags r:id="rId4"/>
            </p:custDataLst>
          </p:nvPr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>
            <p:custDataLst>
              <p:tags r:id="rId5"/>
            </p:custDataLst>
          </p:nvPr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</a:t>
            </a:r>
            <a:r>
              <a:rPr lang="en-US" dirty="0" smtClean="0"/>
              <a:t> a user </a:t>
            </a:r>
            <a:r>
              <a:rPr lang="en-US" dirty="0"/>
              <a:t>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switch…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(how?)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87428" name="Text Box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4953000"/>
            <a:ext cx="7701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time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" name="Down Arrow 31"/>
          <p:cNvSpPr/>
          <p:nvPr>
            <p:custDataLst>
              <p:tags r:id="rId23"/>
            </p:custDataLst>
          </p:nvPr>
        </p:nvSpPr>
        <p:spPr bwMode="auto">
          <a:xfrm>
            <a:off x="1295400" y="4021503"/>
            <a:ext cx="457200" cy="2531697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>
            <p:custDataLst>
              <p:tags r:id="rId26"/>
            </p:custDataLst>
          </p:nvPr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>
            <p:custDataLst>
              <p:tags r:id="rId27"/>
            </p:custDataLst>
          </p:nvPr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Date Placeholder 28"/>
          <p:cNvSpPr>
            <a:spLocks noGrp="1"/>
          </p:cNvSpPr>
          <p:nvPr>
            <p:ph type="dt" sz="half" idx="2"/>
            <p:custDataLst>
              <p:tags r:id="rId28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3"/>
            <p:custDataLst>
              <p:tags r:id="rId29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  <p:sp>
        <p:nvSpPr>
          <p:cNvPr id="42" name="TextBox 41"/>
          <p:cNvSpPr txBox="1"/>
          <p:nvPr>
            <p:custDataLst>
              <p:tags r:id="rId30"/>
            </p:custDataLst>
          </p:nvPr>
        </p:nvSpPr>
        <p:spPr>
          <a:xfrm>
            <a:off x="6162165" y="300334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Assume only </a:t>
            </a:r>
            <a:r>
              <a:rPr lang="en-US" u="sng" dirty="0" smtClean="0">
                <a:solidFill>
                  <a:srgbClr val="FF0000"/>
                </a:solidFill>
                <a:latin typeface="Calibri" pitchFamily="34" charset="0"/>
              </a:rPr>
              <a:t>one</a:t>
            </a:r>
            <a:r>
              <a:rPr lang="en-US" b="0" dirty="0" smtClean="0">
                <a:solidFill>
                  <a:srgbClr val="FF0000"/>
                </a:solidFill>
                <a:latin typeface="Calibri" pitchFamily="34" charset="0"/>
              </a:rPr>
              <a:t> CPU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4" grpId="0" animBg="1"/>
      <p:bldP spid="33" grpId="0" animBg="1"/>
      <p:bldP spid="487428" grpId="0"/>
      <p:bldP spid="487429" grpId="0"/>
      <p:bldP spid="487430" grpId="0" animBg="1"/>
      <p:bldP spid="487435" grpId="0" animBg="1"/>
      <p:bldP spid="487436" grpId="0"/>
      <p:bldP spid="487437" grpId="0"/>
      <p:bldP spid="487438" grpId="0"/>
      <p:bldP spid="487439" grpId="0"/>
      <p:bldP spid="487440" grpId="0"/>
      <p:bldP spid="487451" grpId="0" animBg="1"/>
      <p:bldP spid="487452" grpId="0"/>
      <p:bldP spid="487453" grpId="0" animBg="1"/>
      <p:bldP spid="487454" grpId="0"/>
      <p:bldP spid="31" grpId="0"/>
      <p:bldP spid="32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Creating New Processes &amp;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fork-exec model: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fork()</a:t>
            </a:r>
            <a:r>
              <a:rPr lang="en-US" dirty="0" smtClean="0"/>
              <a:t> creates a copy of the current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execve()</a:t>
            </a:r>
            <a:r>
              <a:rPr lang="en-US" dirty="0" smtClean="0"/>
              <a:t> replaces the current process’ code &amp; address space with the code for a different program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execve()</a:t>
            </a:r>
            <a:r>
              <a:rPr lang="en-US" dirty="0" smtClean="0"/>
              <a:t> are </a:t>
            </a:r>
            <a:r>
              <a:rPr lang="en-US" i="1" dirty="0"/>
              <a:t>system calls</a:t>
            </a:r>
          </a:p>
          <a:p>
            <a:pPr lvl="1"/>
            <a:r>
              <a:rPr lang="en-US" dirty="0"/>
              <a:t>Note: process creation in Windows is slightly different from Linux’s fork-exec model</a:t>
            </a:r>
          </a:p>
          <a:p>
            <a:pPr lvl="1"/>
            <a:endParaRPr lang="en-US" dirty="0"/>
          </a:p>
          <a:p>
            <a:r>
              <a:rPr lang="en-US" dirty="0"/>
              <a:t>Other system calls for process management: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getpid()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exit()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wait()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/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waitpid()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4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pid_t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</a:t>
            </a:r>
            <a:r>
              <a:rPr lang="en-US" dirty="0" smtClean="0"/>
              <a:t> to </a:t>
            </a:r>
            <a:r>
              <a:rPr lang="en-US" dirty="0"/>
              <a:t>the calling process (parent process</a:t>
            </a:r>
            <a:r>
              <a:rPr lang="en-US" dirty="0" smtClean="0"/>
              <a:t>), including all state (memory, registers, etc.)</a:t>
            </a:r>
            <a:endParaRPr lang="en-US" dirty="0"/>
          </a:p>
          <a:p>
            <a:pPr lvl="1"/>
            <a:r>
              <a:rPr lang="en-US" dirty="0"/>
              <a:t>returns 0 to the </a:t>
            </a:r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child’s process ID (</a:t>
            </a:r>
            <a:r>
              <a:rPr lang="en-US" b="1" dirty="0" err="1" smtClean="0">
                <a:latin typeface="Courier New" pitchFamily="49" charset="0"/>
              </a:rPr>
              <a:t>pid</a:t>
            </a:r>
            <a:r>
              <a:rPr lang="en-US" dirty="0" smtClean="0"/>
              <a:t>) to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is unique (and often confusing) because it is called </a:t>
            </a:r>
            <a:r>
              <a:rPr lang="en-US" i="1" dirty="0" smtClean="0">
                <a:solidFill>
                  <a:srgbClr val="C00000"/>
                </a:solidFill>
              </a:rPr>
              <a:t>once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8947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4778" y="3354060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child</a:t>
            </a:r>
            <a:r>
              <a:rPr lang="en-US" sz="1800" dirty="0">
                <a:latin typeface="Courier New" pitchFamily="49" charset="0"/>
              </a:rPr>
              <a:t>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parent</a:t>
            </a:r>
            <a:r>
              <a:rPr lang="en-US" sz="1800" dirty="0">
                <a:latin typeface="Courier New" pitchFamily="49" charset="0"/>
              </a:rPr>
              <a:t>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3529" y="1219200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    (parent)</a:t>
            </a:r>
          </a:p>
        </p:txBody>
      </p:sp>
      <p:sp>
        <p:nvSpPr>
          <p:cNvPr id="5" name="Right Arrow 4"/>
          <p:cNvSpPr/>
          <p:nvPr>
            <p:custDataLst>
              <p:tags r:id="rId4"/>
            </p:custDataLst>
          </p:nvPr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== 0)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3529" y="1219200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n    (parent)</a:t>
            </a:r>
          </a:p>
        </p:txBody>
      </p:sp>
      <p:sp>
        <p:nvSpPr>
          <p:cNvPr id="5" name="Right Arrow 4"/>
          <p:cNvSpPr/>
          <p:nvPr>
            <p:custDataLst>
              <p:tags r:id="rId4"/>
            </p:custDataLst>
          </p:nvPr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pid_t pid = fork();</a:t>
            </a:r>
          </a:p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if (pid == 0) {</a:t>
            </a:r>
          </a:p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   printf("hello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   printf("hello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084166" y="1220927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m   (child)</a:t>
            </a:r>
          </a:p>
        </p:txBody>
      </p:sp>
      <p:sp>
        <p:nvSpPr>
          <p:cNvPr id="8" name="Right Arrow 7"/>
          <p:cNvSpPr/>
          <p:nvPr>
            <p:custDataLst>
              <p:tags r:id="rId7"/>
            </p:custDataLst>
          </p:nvPr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3529" y="1219200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n    (parent)</a:t>
            </a:r>
          </a:p>
        </p:txBody>
      </p:sp>
      <p:sp>
        <p:nvSpPr>
          <p:cNvPr id="5" name="Right Arrow 4"/>
          <p:cNvSpPr/>
          <p:nvPr>
            <p:custDataLst>
              <p:tags r:id="rId4"/>
            </p:custDataLst>
          </p:nvPr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084166" y="1220927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m   (child)</a:t>
            </a:r>
          </a:p>
        </p:txBody>
      </p:sp>
      <p:sp>
        <p:nvSpPr>
          <p:cNvPr id="8" name="Right Arrow 7"/>
          <p:cNvSpPr/>
          <p:nvPr>
            <p:custDataLst>
              <p:tags r:id="rId7"/>
            </p:custDataLst>
          </p:nvPr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>
            <p:custDataLst>
              <p:tags r:id="rId9"/>
            </p:custDataLst>
          </p:nvPr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>
            <p:custDataLst>
              <p:tags r:id="rId12"/>
            </p:custDataLst>
          </p:nvPr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3529" y="1219200"/>
            <a:ext cx="20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n    (parent)</a:t>
            </a:r>
          </a:p>
        </p:txBody>
      </p:sp>
      <p:sp>
        <p:nvSpPr>
          <p:cNvPr id="5" name="Right Arrow 4"/>
          <p:cNvSpPr/>
          <p:nvPr>
            <p:custDataLst>
              <p:tags r:id="rId4"/>
            </p:custDataLst>
          </p:nvPr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084166" y="1220927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m   (child)</a:t>
            </a:r>
          </a:p>
        </p:txBody>
      </p:sp>
      <p:sp>
        <p:nvSpPr>
          <p:cNvPr id="8" name="Right Arrow 7"/>
          <p:cNvSpPr/>
          <p:nvPr>
            <p:custDataLst>
              <p:tags r:id="rId7"/>
            </p:custDataLst>
          </p:nvPr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>
            <p:custDataLst>
              <p:tags r:id="rId9"/>
            </p:custDataLst>
          </p:nvPr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>
            <p:custDataLst>
              <p:tags r:id="rId12"/>
            </p:custDataLst>
          </p:nvPr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>
            <p:custDataLst>
              <p:tags r:id="rId15"/>
            </p:custDataLst>
          </p:nvPr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>
            <p:custDataLst>
              <p:tags r:id="rId17"/>
            </p:custDataLst>
          </p:nvPr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>
            <p:custDataLst>
              <p:tags r:id="rId20"/>
            </p:custDataLst>
          </p:nvPr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Fork Example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105786"/>
            <a:ext cx="8366125" cy="5228339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the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fork()</a:t>
            </a:r>
          </a:p>
          <a:p>
            <a:pPr lvl="1"/>
            <a:r>
              <a:rPr lang="en-US" dirty="0"/>
              <a:t>Which runs first after the </a:t>
            </a:r>
            <a:r>
              <a:rPr lang="en-US" b="1" dirty="0">
                <a:latin typeface="Courier New" pitchFamily="49" charset="0"/>
              </a:rPr>
              <a:t>fork()</a:t>
            </a:r>
            <a:r>
              <a:rPr lang="en-US" dirty="0"/>
              <a:t> is undefined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Start with same state, but each has a </a:t>
            </a:r>
            <a:r>
              <a:rPr lang="en-US" i="1" dirty="0">
                <a:solidFill>
                  <a:srgbClr val="FF0000"/>
                </a:solidFill>
              </a:rPr>
              <a:t>private</a:t>
            </a:r>
            <a:r>
              <a:rPr lang="en-US" dirty="0">
                <a:solidFill>
                  <a:srgbClr val="FF0000"/>
                </a:solidFill>
              </a:rPr>
              <a:t> copy</a:t>
            </a:r>
          </a:p>
          <a:p>
            <a:pPr lvl="1"/>
            <a:r>
              <a:rPr lang="en-US" dirty="0"/>
              <a:t>Same variables, same call stack, same file </a:t>
            </a:r>
            <a:r>
              <a:rPr lang="en-US" dirty="0" smtClean="0"/>
              <a:t>descriptors, same register contents, </a:t>
            </a:r>
            <a:r>
              <a:rPr lang="en-US" b="1" dirty="0" smtClean="0"/>
              <a:t>same program counter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90499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115" y="3431846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Fork Example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90499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115" y="141167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0" dirty="0" smtClean="0"/>
              <a:t>So far, we’ve seen how the flow of control changes as a </a:t>
            </a:r>
            <a:r>
              <a:rPr lang="en-US" dirty="0" smtClean="0">
                <a:solidFill>
                  <a:srgbClr val="FF0000"/>
                </a:solidFill>
              </a:rPr>
              <a:t>single program</a:t>
            </a:r>
            <a:r>
              <a:rPr lang="en-US" b="0" dirty="0" smtClean="0"/>
              <a:t> executes</a:t>
            </a:r>
          </a:p>
          <a:p>
            <a:r>
              <a:rPr lang="en-US" b="0" dirty="0" smtClean="0"/>
              <a:t>But a single CPU </a:t>
            </a:r>
            <a:r>
              <a:rPr lang="en-US" b="0" dirty="0"/>
              <a:t>executes more than one program at a </a:t>
            </a:r>
            <a:r>
              <a:rPr lang="en-US" b="0" dirty="0" smtClean="0"/>
              <a:t>time – </a:t>
            </a:r>
            <a:r>
              <a:rPr lang="en-US" b="0" dirty="0"/>
              <a:t>we also need to understand how control flows across the many components of the </a:t>
            </a:r>
            <a:r>
              <a:rPr lang="en-US" b="0" dirty="0" smtClean="0"/>
              <a:t>system</a:t>
            </a:r>
          </a:p>
          <a:p>
            <a:r>
              <a:rPr lang="en-US" b="0" dirty="0" smtClean="0"/>
              <a:t>For now we will assume there is only ONE CPU</a:t>
            </a:r>
            <a:endParaRPr lang="en-US" b="0" dirty="0"/>
          </a:p>
          <a:p>
            <a:endParaRPr lang="en-US" b="0" dirty="0"/>
          </a:p>
          <a:p>
            <a:r>
              <a:rPr lang="en-US" i="1" dirty="0" smtClean="0">
                <a:solidFill>
                  <a:srgbClr val="C00000"/>
                </a:solidFill>
              </a:rPr>
              <a:t>Exceptional </a:t>
            </a:r>
            <a:r>
              <a:rPr lang="en-US" dirty="0" smtClean="0">
                <a:solidFill>
                  <a:srgbClr val="C00000"/>
                </a:solidFill>
              </a:rPr>
              <a:t>control flow </a:t>
            </a:r>
            <a:r>
              <a:rPr lang="en-US" dirty="0"/>
              <a:t>is</a:t>
            </a:r>
            <a:r>
              <a:rPr lang="en-US" dirty="0" smtClean="0"/>
              <a:t> the basic mechanism used for:</a:t>
            </a:r>
          </a:p>
          <a:p>
            <a:pPr lvl="1"/>
            <a:r>
              <a:rPr lang="en-US" dirty="0" smtClean="0"/>
              <a:t>Transferring control between processes and OS</a:t>
            </a:r>
          </a:p>
          <a:p>
            <a:pPr lvl="1"/>
            <a:r>
              <a:rPr lang="en-US" b="0" dirty="0"/>
              <a:t>Handling I/O and virtual memory within the OS</a:t>
            </a:r>
          </a:p>
          <a:p>
            <a:pPr lvl="1"/>
            <a:r>
              <a:rPr lang="en-US" dirty="0" smtClean="0"/>
              <a:t>Implementing multi-process applications like shells and web servers</a:t>
            </a:r>
          </a:p>
          <a:p>
            <a:pPr lvl="1"/>
            <a:r>
              <a:rPr lang="en-US" dirty="0"/>
              <a:t>Implementing concurrency</a:t>
            </a:r>
            <a:endParaRPr lang="en-US" dirty="0" smtClean="0"/>
          </a:p>
          <a:p>
            <a:pPr lvl="1"/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6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Fork-Exec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fork-exec model: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fork()</a:t>
            </a:r>
            <a:r>
              <a:rPr lang="en-US" dirty="0" smtClean="0"/>
              <a:t> creates a copy of the current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execve()</a:t>
            </a:r>
            <a:r>
              <a:rPr lang="en-US" dirty="0" smtClean="0"/>
              <a:t> replaces the current process’ code &amp; address space with the code for a different program</a:t>
            </a:r>
          </a:p>
          <a:p>
            <a:pPr lvl="2"/>
            <a:r>
              <a:rPr lang="en-US" dirty="0"/>
              <a:t>There is a whole family of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exec</a:t>
            </a:r>
            <a:r>
              <a:rPr lang="en-US" dirty="0"/>
              <a:t> calls – see </a:t>
            </a:r>
            <a:r>
              <a:rPr lang="en-US" b="1" dirty="0"/>
              <a:t>exec(3)</a:t>
            </a:r>
            <a:r>
              <a:rPr lang="en-US" dirty="0"/>
              <a:t> and </a:t>
            </a:r>
            <a:r>
              <a:rPr lang="en-US" b="1" dirty="0"/>
              <a:t>execve(2)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115" y="3340517"/>
            <a:ext cx="8123338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// Example arguments: path="/usr/bin/ls”,</a:t>
            </a:r>
          </a:p>
          <a:p>
            <a:r>
              <a:rPr lang="en-US" sz="1600" dirty="0">
                <a:latin typeface="Courier New" pitchFamily="49" charset="0"/>
              </a:rPr>
              <a:t>//     argv[0]="/usr/bin/ls”,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[1</a:t>
            </a:r>
            <a:r>
              <a:rPr lang="en-US" sz="1600" dirty="0" smtClean="0">
                <a:latin typeface="Courier New" pitchFamily="49" charset="0"/>
              </a:rPr>
              <a:t>]="-</a:t>
            </a:r>
            <a:r>
              <a:rPr lang="en-US" sz="1600" dirty="0" err="1" smtClean="0">
                <a:latin typeface="Courier New" pitchFamily="49" charset="0"/>
              </a:rPr>
              <a:t>ahl</a:t>
            </a:r>
            <a:r>
              <a:rPr lang="en-US" sz="1600" dirty="0" smtClean="0">
                <a:latin typeface="Courier New" pitchFamily="49" charset="0"/>
              </a:rPr>
              <a:t>", </a:t>
            </a:r>
            <a:r>
              <a:rPr lang="en-US" sz="1600" dirty="0">
                <a:latin typeface="Courier New" pitchFamily="49" charset="0"/>
              </a:rPr>
              <a:t>argv[2]=NULL</a:t>
            </a:r>
          </a:p>
          <a:p>
            <a:r>
              <a:rPr lang="en-US" sz="1600" dirty="0">
                <a:latin typeface="Courier New" pitchFamily="49" charset="0"/>
              </a:rPr>
              <a:t>void fork_exec(char *path,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!= 0) {</a:t>
            </a:r>
          </a:p>
          <a:p>
            <a:r>
              <a:rPr lang="en-US" sz="1600" dirty="0" err="1">
                <a:latin typeface="Courier New" pitchFamily="49" charset="0"/>
              </a:rPr>
              <a:t>        printf</a:t>
            </a:r>
            <a:r>
              <a:rPr lang="en-US" sz="1600" dirty="0">
                <a:latin typeface="Courier New" pitchFamily="49" charset="0"/>
              </a:rPr>
              <a:t>("Parent: created a child %d\n”, pid);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        printf("Child: exec-ing new program now\n");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execv(path, argv);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("This line printed by parent only!\n");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5199202" y="329609"/>
            <a:ext cx="3804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Note: the return values of </a:t>
            </a:r>
            <a:r>
              <a:rPr lang="en-US" sz="1600" dirty="0" smtClean="0">
                <a:latin typeface="Courier New" pitchFamily="49" charset="0"/>
              </a:rPr>
              <a:t>fork</a:t>
            </a:r>
            <a:r>
              <a:rPr lang="en-US" sz="1600" b="0" dirty="0">
                <a:latin typeface="Calibri" pitchFamily="34" charset="0"/>
              </a:rPr>
              <a:t> </a:t>
            </a:r>
            <a:r>
              <a:rPr lang="en-US" sz="1600" b="0" dirty="0" smtClean="0">
                <a:latin typeface="Calibri" pitchFamily="34" charset="0"/>
              </a:rPr>
              <a:t>&amp; </a:t>
            </a:r>
            <a:r>
              <a:rPr lang="en-US" sz="1600" dirty="0" err="1" smtClean="0">
                <a:latin typeface="Courier New" pitchFamily="49" charset="0"/>
              </a:rPr>
              <a:t>execv</a:t>
            </a:r>
            <a:r>
              <a:rPr lang="en-US" sz="1600" b="0" dirty="0" smtClean="0">
                <a:latin typeface="Calibri" pitchFamily="34" charset="0"/>
              </a:rPr>
              <a:t/>
            </a:r>
            <a:br>
              <a:rPr lang="en-US" sz="1600" b="0" dirty="0" smtClean="0">
                <a:latin typeface="Calibri" pitchFamily="34" charset="0"/>
              </a:rPr>
            </a:br>
            <a:r>
              <a:rPr lang="en-US" sz="1600" b="0" dirty="0" smtClean="0">
                <a:latin typeface="Calibri" pitchFamily="34" charset="0"/>
              </a:rPr>
              <a:t>should be checked for errors.</a:t>
            </a:r>
          </a:p>
        </p:txBody>
      </p:sp>
    </p:spTree>
    <p:extLst>
      <p:ext uri="{BB962C8B-B14F-4D97-AF65-F5344CB8AC3E}">
        <p14:creationId xmlns:p14="http://schemas.microsoft.com/office/powerpoint/2010/main" val="3088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0111" y="239268"/>
            <a:ext cx="8405982" cy="762000"/>
          </a:xfrm>
        </p:spPr>
        <p:txBody>
          <a:bodyPr/>
          <a:lstStyle/>
          <a:p>
            <a:r>
              <a:rPr lang="en-US"/>
              <a:t>Exec-ing a new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15"/>
          <p:cNvGrpSpPr/>
          <p:nvPr>
            <p:custDataLst>
              <p:tags r:id="rId3"/>
            </p:custDataLst>
          </p:nvPr>
        </p:nvGrpSpPr>
        <p:grpSpPr>
          <a:xfrm>
            <a:off x="680858" y="1069315"/>
            <a:ext cx="2060319" cy="2400604"/>
            <a:chOff x="6245481" y="3779780"/>
            <a:chExt cx="2060319" cy="2400604"/>
          </a:xfrm>
        </p:grpSpPr>
        <p:sp>
          <p:nvSpPr>
            <p:cNvPr id="7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Code: </a:t>
              </a:r>
              <a:r>
                <a:rPr lang="en-US" sz="1800" b="0" dirty="0">
                  <a:latin typeface="Calibri" pitchFamily="34" charset="0"/>
                </a:rPr>
                <a:t>/usr/bin/bash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sp>
          <p:nvSpPr>
            <p:cNvPr id="10" name="Rectangle 24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1" name="Rectangle 25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</p:grpSp>
      <p:sp>
        <p:nvSpPr>
          <p:cNvPr id="12" name="Line 3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702129" y="3558456"/>
            <a:ext cx="907" cy="55307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16"/>
          <p:cNvGrpSpPr/>
          <p:nvPr>
            <p:custDataLst>
              <p:tags r:id="rId5"/>
            </p:custDataLst>
          </p:nvPr>
        </p:nvGrpSpPr>
        <p:grpSpPr>
          <a:xfrm>
            <a:off x="676138" y="4141685"/>
            <a:ext cx="2060319" cy="2400604"/>
            <a:chOff x="6245481" y="3779780"/>
            <a:chExt cx="2060319" cy="2400604"/>
          </a:xfrm>
        </p:grpSpPr>
        <p:sp>
          <p:nvSpPr>
            <p:cNvPr id="18" name="Rectangle 2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Code: </a:t>
              </a:r>
              <a:r>
                <a:rPr lang="en-US" sz="1800" b="0" dirty="0">
                  <a:latin typeface="Calibri" pitchFamily="34" charset="0"/>
                </a:rPr>
                <a:t>/usr/bin/bash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</p:grpSp>
      <p:grpSp>
        <p:nvGrpSpPr>
          <p:cNvPr id="6" name="Group 22"/>
          <p:cNvGrpSpPr/>
          <p:nvPr>
            <p:custDataLst>
              <p:tags r:id="rId6"/>
            </p:custDataLst>
          </p:nvPr>
        </p:nvGrpSpPr>
        <p:grpSpPr>
          <a:xfrm>
            <a:off x="3229322" y="4141683"/>
            <a:ext cx="2060319" cy="2400604"/>
            <a:chOff x="6245481" y="3779780"/>
            <a:chExt cx="2060319" cy="2400604"/>
          </a:xfrm>
        </p:grpSpPr>
        <p:sp>
          <p:nvSpPr>
            <p:cNvPr id="24" name="Rectangle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Code: </a:t>
              </a:r>
              <a:r>
                <a:rPr lang="en-US" sz="1800" b="0" dirty="0">
                  <a:latin typeface="Calibri" pitchFamily="34" charset="0"/>
                </a:rPr>
                <a:t>/usr/bin/bash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</p:grpSp>
      <p:grpSp>
        <p:nvGrpSpPr>
          <p:cNvPr id="13" name="Group 28"/>
          <p:cNvGrpSpPr/>
          <p:nvPr>
            <p:custDataLst>
              <p:tags r:id="rId7"/>
            </p:custDataLst>
          </p:nvPr>
        </p:nvGrpSpPr>
        <p:grpSpPr>
          <a:xfrm>
            <a:off x="6646653" y="4167873"/>
            <a:ext cx="2060319" cy="2400604"/>
            <a:chOff x="6245481" y="3779780"/>
            <a:chExt cx="2060319" cy="2400604"/>
          </a:xfrm>
        </p:grpSpPr>
        <p:sp>
          <p:nvSpPr>
            <p:cNvPr id="30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245481" y="3779780"/>
              <a:ext cx="2060319" cy="3495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Code: </a:t>
              </a:r>
              <a:r>
                <a:rPr lang="en-US" sz="1800" b="0" dirty="0">
                  <a:latin typeface="Calibri" pitchFamily="34" charset="0"/>
                </a:rPr>
                <a:t>/usr/bin/ls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Data</a:t>
              </a:r>
            </a:p>
          </p:txBody>
        </p:sp>
      </p:grpSp>
      <p:sp>
        <p:nvSpPr>
          <p:cNvPr id="35" name="Line 3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16156" y="3566822"/>
            <a:ext cx="1339324" cy="51851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9"/>
            </p:custDataLst>
          </p:nvPr>
        </p:nvSpPr>
        <p:spPr>
          <a:xfrm>
            <a:off x="222590" y="3469919"/>
            <a:ext cx="125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Courier New"/>
                <a:cs typeface="Courier New"/>
              </a:rPr>
              <a:t>fork()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37" name="TextBox 36"/>
          <p:cNvSpPr txBox="1"/>
          <p:nvPr>
            <p:custDataLst>
              <p:tags r:id="rId10"/>
            </p:custDataLst>
          </p:nvPr>
        </p:nvSpPr>
        <p:spPr>
          <a:xfrm>
            <a:off x="5345912" y="4826969"/>
            <a:ext cx="13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exec()</a:t>
            </a:r>
            <a:endParaRPr lang="en-US" sz="1800" dirty="0" smtClean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8" name="Line 3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459892" y="5342364"/>
            <a:ext cx="1047454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12"/>
            </p:custDataLst>
          </p:nvPr>
        </p:nvSpPr>
        <p:spPr>
          <a:xfrm>
            <a:off x="4268399" y="1754600"/>
            <a:ext cx="3600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Very high-level diagram of what happens when you run the command </a:t>
            </a:r>
            <a:r>
              <a:rPr lang="en-US" sz="2000" dirty="0" smtClean="0">
                <a:latin typeface="Courier New"/>
                <a:cs typeface="Courier New"/>
              </a:rPr>
              <a:t>”ls”</a:t>
            </a:r>
            <a:r>
              <a:rPr lang="en-US" sz="2000" b="0" dirty="0" smtClean="0">
                <a:latin typeface="Calibri" pitchFamily="34" charset="0"/>
              </a:rPr>
              <a:t> in a Linux shell:</a:t>
            </a:r>
          </a:p>
        </p:txBody>
      </p:sp>
      <p:sp>
        <p:nvSpPr>
          <p:cNvPr id="41" name="TextBox 40"/>
          <p:cNvSpPr txBox="1"/>
          <p:nvPr>
            <p:custDataLst>
              <p:tags r:id="rId13"/>
            </p:custDataLst>
          </p:nvPr>
        </p:nvSpPr>
        <p:spPr>
          <a:xfrm>
            <a:off x="602291" y="3797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parent</a:t>
            </a:r>
            <a:endParaRPr lang="en-US" sz="1800" b="0" dirty="0" smtClean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>
            <p:custDataLst>
              <p:tags r:id="rId14"/>
            </p:custDataLst>
          </p:nvPr>
        </p:nvSpPr>
        <p:spPr>
          <a:xfrm>
            <a:off x="3229316" y="3766354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child</a:t>
            </a:r>
            <a:endParaRPr lang="en-US" sz="1800" b="0" dirty="0" smtClean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>
            <p:custDataLst>
              <p:tags r:id="rId15"/>
            </p:custDataLst>
          </p:nvPr>
        </p:nvSpPr>
        <p:spPr>
          <a:xfrm>
            <a:off x="6641935" y="3787814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child</a:t>
            </a:r>
            <a:endParaRPr lang="en-US" sz="1800" b="0" dirty="0" smtClean="0">
              <a:latin typeface="Calibri" pitchFamily="34" charset="0"/>
            </a:endParaRPr>
          </a:p>
        </p:txBody>
      </p:sp>
      <p:sp>
        <p:nvSpPr>
          <p:cNvPr id="39" name="Rectangle 38"/>
          <p:cNvSpPr/>
          <p:nvPr>
            <p:custDataLst>
              <p:tags r:id="rId16"/>
            </p:custDataLst>
          </p:nvPr>
        </p:nvSpPr>
        <p:spPr bwMode="auto">
          <a:xfrm>
            <a:off x="3024541" y="3548484"/>
            <a:ext cx="2448438" cy="3116380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5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5" grpId="1" animBg="1"/>
      <p:bldP spid="36" grpId="0"/>
      <p:bldP spid="37" grpId="0"/>
      <p:bldP spid="38" grpId="0" animBg="1"/>
      <p:bldP spid="41" grpId="0"/>
      <p:bldP spid="42" grpId="0"/>
      <p:bldP spid="43" grpId="0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7591" y="445070"/>
            <a:ext cx="8874829" cy="762000"/>
          </a:xfrm>
        </p:spPr>
        <p:txBody>
          <a:bodyPr/>
          <a:lstStyle/>
          <a:p>
            <a:r>
              <a:rPr lang="en-US" sz="2400" dirty="0" smtClean="0"/>
              <a:t>Example</a:t>
            </a:r>
            <a:r>
              <a:rPr lang="en-US" sz="3400" dirty="0" smtClean="0"/>
              <a:t>: </a:t>
            </a:r>
            <a:r>
              <a:rPr lang="en-US" sz="2800" dirty="0" smtClean="0"/>
              <a:t>Execute </a:t>
            </a:r>
            <a:r>
              <a:rPr lang="en-US" sz="1800" kern="1200" dirty="0" err="1">
                <a:latin typeface="Courier New"/>
                <a:ea typeface="+mn-ea"/>
                <a:cs typeface="Courier New"/>
              </a:rPr>
              <a:t>ls</a:t>
            </a:r>
            <a:r>
              <a:rPr lang="en-US" sz="1800" kern="1200" dirty="0">
                <a:latin typeface="Courier New"/>
                <a:ea typeface="+mn-ea"/>
                <a:cs typeface="Courier New"/>
              </a:rPr>
              <a:t> –l /</a:t>
            </a:r>
            <a:r>
              <a:rPr lang="en-US" sz="1800" kern="1200" dirty="0" err="1">
                <a:latin typeface="Courier New"/>
                <a:ea typeface="+mn-ea"/>
                <a:cs typeface="Courier New"/>
              </a:rPr>
              <a:t>usr</a:t>
            </a:r>
            <a:r>
              <a:rPr lang="en-US" sz="1800" kern="1200" dirty="0">
                <a:latin typeface="Courier New"/>
                <a:ea typeface="+mn-ea"/>
                <a:cs typeface="Courier New"/>
              </a:rPr>
              <a:t>/include </a:t>
            </a:r>
            <a:r>
              <a:rPr lang="en-US" sz="2800" dirty="0" smtClean="0"/>
              <a:t>in a given environment</a:t>
            </a:r>
            <a:endParaRPr lang="en-US" sz="3400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5"/>
            </p:custDataLst>
          </p:nvPr>
        </p:nvGrpSpPr>
        <p:grpSpPr>
          <a:xfrm>
            <a:off x="1143000" y="3402447"/>
            <a:ext cx="4648200" cy="1252270"/>
            <a:chOff x="1143000" y="4343400"/>
            <a:chExt cx="4648200" cy="1252270"/>
          </a:xfrm>
        </p:grpSpPr>
        <p:sp>
          <p:nvSpPr>
            <p:cNvPr id="19" name="Rectangle 2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43000" y="43434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</a:t>
              </a:r>
              <a:r>
                <a:rPr lang="en-US" sz="1800" b="0" dirty="0" err="1" smtClean="0">
                  <a:latin typeface="Calibri" pitchFamily="34" charset="0"/>
                </a:rPr>
                <a:t>argc</a:t>
              </a:r>
              <a:r>
                <a:rPr lang="en-US" sz="1800" b="0" dirty="0" smtClean="0">
                  <a:latin typeface="Calibri" pitchFamily="34" charset="0"/>
                </a:rPr>
                <a:t>] = NULL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43000" y="46482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[argc-1]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43000" y="52578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[0]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43000" y="49530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…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>
              <p:custDataLst>
                <p:tags r:id="rId29"/>
              </p:custDataLst>
            </p:nvPr>
          </p:nvSpPr>
          <p:spPr>
            <a:xfrm>
              <a:off x="3657600" y="522633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ls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</p:txBody>
        </p:sp>
        <p:sp>
          <p:nvSpPr>
            <p:cNvPr id="31" name="TextBox 30"/>
            <p:cNvSpPr txBox="1"/>
            <p:nvPr>
              <p:custDataLst>
                <p:tags r:id="rId30"/>
              </p:custDataLst>
            </p:nvPr>
          </p:nvSpPr>
          <p:spPr>
            <a:xfrm>
              <a:off x="3657600" y="4917225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“-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</p:txBody>
        </p:sp>
        <p:sp>
          <p:nvSpPr>
            <p:cNvPr id="32" name="TextBox 31"/>
            <p:cNvSpPr txBox="1"/>
            <p:nvPr>
              <p:custDataLst>
                <p:tags r:id="rId31"/>
              </p:custDataLst>
            </p:nvPr>
          </p:nvSpPr>
          <p:spPr>
            <a:xfrm>
              <a:off x="3676519" y="461673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“/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/include”</a:t>
              </a:r>
            </a:p>
          </p:txBody>
        </p:sp>
        <p:cxnSp>
          <p:nvCxnSpPr>
            <p:cNvPr id="37" name="Straight Arrow Connector 36"/>
            <p:cNvCxnSpPr>
              <a:stCxn id="21" idx="3"/>
              <a:endCxn id="28" idx="1"/>
            </p:cNvCxnSpPr>
            <p:nvPr>
              <p:custDataLst>
                <p:tags r:id="rId32"/>
              </p:custDataLst>
            </p:nvPr>
          </p:nvCxnSpPr>
          <p:spPr bwMode="auto">
            <a:xfrm>
              <a:off x="2940050" y="541020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22" idx="3"/>
              <a:endCxn id="31" idx="1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2940050" y="510189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20" idx="3"/>
              <a:endCxn id="32" idx="1"/>
            </p:cNvCxnSpPr>
            <p:nvPr>
              <p:custDataLst>
                <p:tags r:id="rId34"/>
              </p:custDataLst>
            </p:nvPr>
          </p:nvCxnSpPr>
          <p:spPr bwMode="auto">
            <a:xfrm>
              <a:off x="2940050" y="480060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4"/>
          <p:cNvGrpSpPr/>
          <p:nvPr>
            <p:custDataLst>
              <p:tags r:id="rId6"/>
            </p:custDataLst>
          </p:nvPr>
        </p:nvGrpSpPr>
        <p:grpSpPr>
          <a:xfrm>
            <a:off x="1143000" y="4873279"/>
            <a:ext cx="5456431" cy="1250662"/>
            <a:chOff x="1143000" y="2665250"/>
            <a:chExt cx="5456431" cy="1250662"/>
          </a:xfrm>
        </p:grpSpPr>
        <p:sp>
          <p:nvSpPr>
            <p:cNvPr id="13" name="Rectangl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43000" y="266525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r>
                <a:rPr lang="en-US" sz="1800" b="0" dirty="0" smtClean="0">
                  <a:latin typeface="Calibri" pitchFamily="34" charset="0"/>
                </a:rPr>
                <a:t>[n] = NULL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43000" y="297005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r>
                <a:rPr lang="en-US" sz="1800" b="0" dirty="0" smtClean="0">
                  <a:latin typeface="Calibri" pitchFamily="34" charset="0"/>
                </a:rPr>
                <a:t>[n-1]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43000" y="357965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r>
                <a:rPr lang="en-US" sz="1800" b="0" dirty="0" smtClean="0">
                  <a:latin typeface="Calibri" pitchFamily="34" charset="0"/>
                </a:rPr>
                <a:t>[0]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43000" y="327485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…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>
              <p:custDataLst>
                <p:tags r:id="rId19"/>
              </p:custDataLst>
            </p:nvPr>
          </p:nvSpPr>
          <p:spPr>
            <a:xfrm>
              <a:off x="3657600" y="3546580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“USER=rea”</a:t>
              </a:r>
            </a:p>
          </p:txBody>
        </p:sp>
        <p:sp>
          <p:nvSpPr>
            <p:cNvPr id="34" name="TextBox 33"/>
            <p:cNvSpPr txBox="1"/>
            <p:nvPr>
              <p:custDataLst>
                <p:tags r:id="rId20"/>
              </p:custDataLst>
            </p:nvPr>
          </p:nvSpPr>
          <p:spPr>
            <a:xfrm>
              <a:off x="3657600" y="3251210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“PRINTER=ps381”</a:t>
              </a:r>
            </a:p>
          </p:txBody>
        </p:sp>
        <p:sp>
          <p:nvSpPr>
            <p:cNvPr id="35" name="TextBox 34"/>
            <p:cNvSpPr txBox="1"/>
            <p:nvPr>
              <p:custDataLst>
                <p:tags r:id="rId21"/>
              </p:custDataLst>
            </p:nvPr>
          </p:nvSpPr>
          <p:spPr>
            <a:xfrm>
              <a:off x="3657600" y="2938588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“PWD=/homes/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iws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/rea”</a:t>
              </a: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>
              <p:custDataLst>
                <p:tags r:id="rId22"/>
              </p:custDataLst>
            </p:nvPr>
          </p:nvCxnSpPr>
          <p:spPr bwMode="auto">
            <a:xfrm flipV="1">
              <a:off x="2940050" y="3731246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17" idx="3"/>
              <a:endCxn id="34" idx="1"/>
            </p:cNvCxnSpPr>
            <p:nvPr>
              <p:custDataLst>
                <p:tags r:id="rId23"/>
              </p:custDataLst>
            </p:nvPr>
          </p:nvCxnSpPr>
          <p:spPr bwMode="auto">
            <a:xfrm>
              <a:off x="2940050" y="3427250"/>
              <a:ext cx="717550" cy="862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>
              <p:custDataLst>
                <p:tags r:id="rId24"/>
              </p:custDataLst>
            </p:nvPr>
          </p:nvCxnSpPr>
          <p:spPr bwMode="auto">
            <a:xfrm>
              <a:off x="2940050" y="312245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extBox 1"/>
          <p:cNvSpPr txBox="1"/>
          <p:nvPr>
            <p:custDataLst>
              <p:tags r:id="rId7"/>
            </p:custDataLst>
          </p:nvPr>
        </p:nvSpPr>
        <p:spPr>
          <a:xfrm>
            <a:off x="871889" y="1781088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execve</a:t>
            </a:r>
            <a:r>
              <a:rPr lang="en-US" sz="1800" dirty="0">
                <a:latin typeface="Courier New"/>
                <a:cs typeface="Courier New"/>
              </a:rPr>
              <a:t>(char *</a:t>
            </a:r>
            <a:r>
              <a:rPr lang="en-US" sz="1800" dirty="0" smtClean="0">
                <a:latin typeface="Courier New"/>
                <a:cs typeface="Courier New"/>
              </a:rPr>
              <a:t>filename, char </a:t>
            </a:r>
            <a:r>
              <a:rPr lang="en-US" sz="1800" dirty="0">
                <a:latin typeface="Courier New"/>
                <a:cs typeface="Courier New"/>
              </a:rPr>
              <a:t>*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[], char </a:t>
            </a:r>
            <a:r>
              <a:rPr lang="en-US" sz="1800" dirty="0">
                <a:latin typeface="Courier New"/>
                <a:cs typeface="Courier New"/>
              </a:rPr>
              <a:t>*</a:t>
            </a:r>
            <a:r>
              <a:rPr lang="en-US" sz="1800" dirty="0" err="1">
                <a:latin typeface="Courier New"/>
                <a:cs typeface="Courier New"/>
              </a:rPr>
              <a:t>envp</a:t>
            </a:r>
            <a:r>
              <a:rPr lang="en-US" sz="1800" dirty="0">
                <a:latin typeface="Courier New"/>
                <a:cs typeface="Courier New"/>
              </a:rPr>
              <a:t>[])</a:t>
            </a:r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7" name="Group 6"/>
          <p:cNvGrpSpPr/>
          <p:nvPr>
            <p:custDataLst>
              <p:tags r:id="rId8"/>
            </p:custDataLst>
          </p:nvPr>
        </p:nvGrpSpPr>
        <p:grpSpPr>
          <a:xfrm>
            <a:off x="1733123" y="2775128"/>
            <a:ext cx="3920219" cy="415498"/>
            <a:chOff x="1733123" y="2041451"/>
            <a:chExt cx="3920219" cy="415498"/>
          </a:xfrm>
        </p:grpSpPr>
        <p:sp>
          <p:nvSpPr>
            <p:cNvPr id="3" name="TextBox 2"/>
            <p:cNvSpPr txBox="1"/>
            <p:nvPr>
              <p:custDataLst>
                <p:tags r:id="rId12"/>
              </p:custDataLst>
            </p:nvPr>
          </p:nvSpPr>
          <p:spPr>
            <a:xfrm>
              <a:off x="1733123" y="2041451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itchFamily="34" charset="0"/>
                </a:rPr>
                <a:t>filename</a:t>
              </a:r>
            </a:p>
          </p:txBody>
        </p:sp>
        <p:cxnSp>
          <p:nvCxnSpPr>
            <p:cNvPr id="29" name="Straight Arrow Connector 28"/>
            <p:cNvCxnSpPr/>
            <p:nvPr>
              <p:custDataLst>
                <p:tags r:id="rId13"/>
              </p:custDataLst>
            </p:nvPr>
          </p:nvCxnSpPr>
          <p:spPr bwMode="auto">
            <a:xfrm>
              <a:off x="2940050" y="2271479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>
              <p:custDataLst>
                <p:tags r:id="rId14"/>
              </p:custDataLst>
            </p:nvPr>
          </p:nvSpPr>
          <p:spPr>
            <a:xfrm>
              <a:off x="3676519" y="2087617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“/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ls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”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>
            <p:custDataLst>
              <p:tags r:id="rId9"/>
            </p:custDataLst>
          </p:nvPr>
        </p:nvSpPr>
        <p:spPr>
          <a:xfrm>
            <a:off x="2237427" y="6243006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2853">
              <a:defRPr/>
            </a:pPr>
            <a:r>
              <a:rPr lang="en-US" sz="1600" b="0" dirty="0"/>
              <a:t>Run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printenv</a:t>
            </a:r>
            <a:r>
              <a:rPr lang="en-US" sz="1600" b="0" dirty="0"/>
              <a:t> command in a </a:t>
            </a:r>
            <a:r>
              <a:rPr lang="en-US" sz="1600" b="0" dirty="0" err="1"/>
              <a:t>linux</a:t>
            </a:r>
            <a:r>
              <a:rPr lang="en-US" sz="1600" b="0" dirty="0"/>
              <a:t> shell to see your own environment variables.</a:t>
            </a:r>
          </a:p>
        </p:txBody>
      </p:sp>
      <p:sp>
        <p:nvSpPr>
          <p:cNvPr id="8" name="TextBox 7"/>
          <p:cNvSpPr txBox="1"/>
          <p:nvPr>
            <p:custDataLst>
              <p:tags r:id="rId10"/>
            </p:custDataLst>
          </p:nvPr>
        </p:nvSpPr>
        <p:spPr>
          <a:xfrm>
            <a:off x="574158" y="135585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Call:</a:t>
            </a:r>
          </a:p>
        </p:txBody>
      </p:sp>
      <p:sp>
        <p:nvSpPr>
          <p:cNvPr id="36" name="TextBox 35"/>
          <p:cNvSpPr txBox="1"/>
          <p:nvPr>
            <p:custDataLst>
              <p:tags r:id="rId11"/>
            </p:custDataLst>
          </p:nvPr>
        </p:nvSpPr>
        <p:spPr>
          <a:xfrm>
            <a:off x="630860" y="2362814"/>
            <a:ext cx="269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With these parameters:</a:t>
            </a:r>
          </a:p>
        </p:txBody>
      </p:sp>
    </p:spTree>
    <p:extLst>
      <p:ext uri="{BB962C8B-B14F-4D97-AF65-F5344CB8AC3E}">
        <p14:creationId xmlns:p14="http://schemas.microsoft.com/office/powerpoint/2010/main" val="84265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dirty="0"/>
              <a:t>Function prototype: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		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	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[])</a:t>
            </a:r>
            <a:br>
              <a:rPr lang="en-US" sz="2000" dirty="0" smtClean="0">
                <a:latin typeface="Courier New"/>
                <a:cs typeface="Courier New"/>
              </a:rPr>
            </a:b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dirty="0"/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Env. vars: “name=value” strings</a:t>
            </a:r>
            <a:br>
              <a:rPr lang="en-US" dirty="0"/>
            </a:br>
            <a:r>
              <a:rPr lang="en-US" dirty="0"/>
              <a:t>(e.g.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PWD=/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homes/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/rea</a:t>
            </a:r>
            <a:r>
              <a:rPr lang="en-US" dirty="0" smtClean="0"/>
              <a:t>”)</a:t>
            </a:r>
          </a:p>
          <a:p>
            <a:r>
              <a:rPr lang="en-US" sz="2000" dirty="0">
                <a:latin typeface="Courier New"/>
                <a:cs typeface="Courier New"/>
              </a:rPr>
              <a:t>execve</a:t>
            </a:r>
            <a:r>
              <a:rPr lang="en-US" i="1" dirty="0"/>
              <a:t> d</a:t>
            </a:r>
            <a:r>
              <a:rPr lang="en-US" i="1" dirty="0" smtClean="0"/>
              <a:t>oes not return</a:t>
            </a:r>
            <a:r>
              <a:rPr lang="en-US" dirty="0" smtClean="0"/>
              <a:t>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eeps </a:t>
            </a:r>
            <a:r>
              <a:rPr lang="en-US" dirty="0" err="1" smtClean="0"/>
              <a:t>pid</a:t>
            </a:r>
            <a:r>
              <a:rPr lang="en-US" dirty="0" smtClean="0"/>
              <a:t>, open files, a few other items</a:t>
            </a:r>
          </a:p>
        </p:txBody>
      </p:sp>
      <p:grpSp>
        <p:nvGrpSpPr>
          <p:cNvPr id="2" name="Group 6"/>
          <p:cNvGrpSpPr/>
          <p:nvPr>
            <p:custDataLst>
              <p:tags r:id="rId3"/>
            </p:custDataLst>
          </p:nvPr>
        </p:nvGrpSpPr>
        <p:grpSpPr>
          <a:xfrm>
            <a:off x="5251781" y="838200"/>
            <a:ext cx="3955224" cy="6019800"/>
            <a:chOff x="5029200" y="838200"/>
            <a:chExt cx="3955224" cy="6019800"/>
          </a:xfrm>
        </p:grpSpPr>
        <p:sp>
          <p:nvSpPr>
            <p:cNvPr id="4" name="Rectangle 2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89917" y="990600"/>
              <a:ext cx="1797050" cy="6096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smtClean="0">
                  <a:latin typeface="Calibri" pitchFamily="34" charset="0"/>
                </a:rPr>
                <a:t>Null-terminated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600" b="0" dirty="0" err="1" smtClean="0">
                  <a:latin typeface="Calibri" pitchFamily="34" charset="0"/>
                </a:rPr>
                <a:t>env</a:t>
              </a:r>
              <a:r>
                <a:rPr lang="en-US" sz="1600" b="0" dirty="0" smtClean="0">
                  <a:latin typeface="Calibri" pitchFamily="34" charset="0"/>
                </a:rPr>
                <a:t> </a:t>
              </a:r>
              <a:r>
                <a:rPr lang="en-US" sz="1600" b="0" dirty="0" err="1" smtClean="0">
                  <a:latin typeface="Calibri" pitchFamily="34" charset="0"/>
                </a:rPr>
                <a:t>var</a:t>
              </a:r>
              <a:r>
                <a:rPr lang="en-US" sz="1600" b="0" dirty="0" smtClean="0">
                  <a:latin typeface="Calibri" pitchFamily="34" charset="0"/>
                </a:rPr>
                <a:t> strings</a:t>
              </a:r>
            </a:p>
          </p:txBody>
        </p:sp>
        <p:sp>
          <p:nvSpPr>
            <p:cNvPr id="5" name="Rectangle 2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589917" y="2209800"/>
              <a:ext cx="179705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unused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89917" y="1600200"/>
              <a:ext cx="179705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b="0" dirty="0" smtClean="0">
                  <a:latin typeface="Calibri" pitchFamily="34" charset="0"/>
                </a:rPr>
                <a:t>Null-terminated</a:t>
              </a:r>
            </a:p>
            <a:p>
              <a:pPr algn="ctr" eaLnBrk="1" hangingPunct="1"/>
              <a:r>
                <a:rPr lang="en-US" sz="1600" b="0" dirty="0" err="1" smtClean="0">
                  <a:latin typeface="Calibri" pitchFamily="34" charset="0"/>
                </a:rPr>
                <a:t>cmd</a:t>
              </a:r>
              <a:r>
                <a:rPr lang="en-US" sz="1600" b="0" dirty="0" smtClean="0">
                  <a:latin typeface="Calibri" pitchFamily="34" charset="0"/>
                </a:rPr>
                <a:t> line </a:t>
              </a:r>
              <a:r>
                <a:rPr lang="en-US" sz="1600" b="0" dirty="0" err="1" smtClean="0">
                  <a:latin typeface="Calibri" pitchFamily="34" charset="0"/>
                </a:rPr>
                <a:t>arg</a:t>
              </a:r>
              <a:r>
                <a:rPr lang="en-US" sz="1600" b="0" dirty="0" smtClean="0">
                  <a:latin typeface="Calibri" pitchFamily="34" charset="0"/>
                </a:rPr>
                <a:t> strings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89917" y="251460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envp[n</a:t>
              </a:r>
              <a:r>
                <a:rPr lang="en-US" sz="1800" b="0" dirty="0" smtClean="0">
                  <a:latin typeface="Calibri" pitchFamily="34" charset="0"/>
                </a:rPr>
                <a:t>] == NULL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589917" y="281940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r>
                <a:rPr lang="en-US" sz="1800" b="0" dirty="0" smtClean="0">
                  <a:latin typeface="Calibri" pitchFamily="34" charset="0"/>
                </a:rPr>
                <a:t>[n-1]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89917" y="342900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r>
                <a:rPr lang="en-US" sz="1800" b="0" dirty="0" smtClean="0">
                  <a:latin typeface="Calibri" pitchFamily="34" charset="0"/>
                </a:rPr>
                <a:t>[0]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89917" y="3124200"/>
              <a:ext cx="179705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…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89917" y="4953000"/>
              <a:ext cx="179705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Linker </a:t>
              </a:r>
              <a:r>
                <a:rPr lang="en-US" sz="1800" b="0" dirty="0" err="1" smtClean="0">
                  <a:latin typeface="Calibri" pitchFamily="34" charset="0"/>
                </a:rPr>
                <a:t>vars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589917" y="37338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argv[argc</a:t>
              </a:r>
              <a:r>
                <a:rPr lang="en-US" sz="1800" b="0" dirty="0" smtClean="0">
                  <a:latin typeface="Calibri" pitchFamily="34" charset="0"/>
                </a:rPr>
                <a:t>] == NULL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589917" y="40386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[argc-1]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589917" y="46482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r>
                <a:rPr lang="en-US" sz="1800" b="0" dirty="0" smtClean="0">
                  <a:latin typeface="Calibri" pitchFamily="34" charset="0"/>
                </a:rPr>
                <a:t>[0]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589917" y="4343400"/>
              <a:ext cx="179705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 pitchFamily="34" charset="0"/>
                </a:rPr>
                <a:t>…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589917" y="5257800"/>
              <a:ext cx="1797050" cy="304800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envp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89917" y="5867400"/>
              <a:ext cx="1797050" cy="304800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argc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89917" y="5562600"/>
              <a:ext cx="1797050" cy="304800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alibri" pitchFamily="34" charset="0"/>
                </a:rPr>
                <a:t>argv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22"/>
              </p:custDataLst>
            </p:nvPr>
          </p:nvSpPr>
          <p:spPr>
            <a:xfrm>
              <a:off x="7476404" y="838200"/>
              <a:ext cx="150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Stack bottom</a:t>
              </a:r>
            </a:p>
          </p:txBody>
        </p:sp>
        <p:sp>
          <p:nvSpPr>
            <p:cNvPr id="42" name="Freeform 41"/>
            <p:cNvSpPr/>
            <p:nvPr>
              <p:custDataLst>
                <p:tags r:id="rId23"/>
              </p:custDataLst>
            </p:nvPr>
          </p:nvSpPr>
          <p:spPr bwMode="auto">
            <a:xfrm>
              <a:off x="5263551" y="4875362"/>
              <a:ext cx="324928" cy="836763"/>
            </a:xfrm>
            <a:custGeom>
              <a:avLst/>
              <a:gdLst>
                <a:gd name="connsiteX0" fmla="*/ 324928 w 324928"/>
                <a:gd name="connsiteY0" fmla="*/ 836763 h 836763"/>
                <a:gd name="connsiteX1" fmla="*/ 5751 w 324928"/>
                <a:gd name="connsiteY1" fmla="*/ 353683 h 836763"/>
                <a:gd name="connsiteX2" fmla="*/ 290423 w 324928"/>
                <a:gd name="connsiteY2" fmla="*/ 0 h 83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928" h="836763">
                  <a:moveTo>
                    <a:pt x="324928" y="836763"/>
                  </a:moveTo>
                  <a:cubicBezTo>
                    <a:pt x="168215" y="664953"/>
                    <a:pt x="11502" y="493144"/>
                    <a:pt x="5751" y="353683"/>
                  </a:cubicBezTo>
                  <a:cubicBezTo>
                    <a:pt x="0" y="214222"/>
                    <a:pt x="145211" y="107111"/>
                    <a:pt x="290423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>
              <p:custDataLst>
                <p:tags r:id="rId24"/>
              </p:custDataLst>
            </p:nvPr>
          </p:nvSpPr>
          <p:spPr bwMode="auto">
            <a:xfrm>
              <a:off x="5029200" y="2209800"/>
              <a:ext cx="542026" cy="2631056"/>
            </a:xfrm>
            <a:custGeom>
              <a:avLst/>
              <a:gdLst>
                <a:gd name="connsiteX0" fmla="*/ 770626 w 770626"/>
                <a:gd name="connsiteY0" fmla="*/ 2631056 h 2631056"/>
                <a:gd name="connsiteX1" fmla="*/ 2875 w 770626"/>
                <a:gd name="connsiteY1" fmla="*/ 992037 h 2631056"/>
                <a:gd name="connsiteX2" fmla="*/ 753374 w 770626"/>
                <a:gd name="connsiteY2" fmla="*/ 0 h 263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626" h="2631056">
                  <a:moveTo>
                    <a:pt x="770626" y="2631056"/>
                  </a:moveTo>
                  <a:cubicBezTo>
                    <a:pt x="388188" y="2030801"/>
                    <a:pt x="5750" y="1430546"/>
                    <a:pt x="2875" y="992037"/>
                  </a:cubicBezTo>
                  <a:cubicBezTo>
                    <a:pt x="0" y="553528"/>
                    <a:pt x="376687" y="276764"/>
                    <a:pt x="753374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>
              <p:custDataLst>
                <p:tags r:id="rId25"/>
              </p:custDataLst>
            </p:nvPr>
          </p:nvSpPr>
          <p:spPr bwMode="auto">
            <a:xfrm>
              <a:off x="7382774" y="3641785"/>
              <a:ext cx="503207" cy="1777041"/>
            </a:xfrm>
            <a:custGeom>
              <a:avLst/>
              <a:gdLst>
                <a:gd name="connsiteX0" fmla="*/ 0 w 503207"/>
                <a:gd name="connsiteY0" fmla="*/ 1777041 h 1777041"/>
                <a:gd name="connsiteX1" fmla="*/ 500332 w 503207"/>
                <a:gd name="connsiteY1" fmla="*/ 854015 h 1777041"/>
                <a:gd name="connsiteX2" fmla="*/ 17252 w 503207"/>
                <a:gd name="connsiteY2" fmla="*/ 0 h 177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207" h="1777041">
                  <a:moveTo>
                    <a:pt x="0" y="1777041"/>
                  </a:moveTo>
                  <a:cubicBezTo>
                    <a:pt x="248728" y="1463614"/>
                    <a:pt x="497457" y="1150188"/>
                    <a:pt x="500332" y="854015"/>
                  </a:cubicBezTo>
                  <a:cubicBezTo>
                    <a:pt x="503207" y="557842"/>
                    <a:pt x="260229" y="278921"/>
                    <a:pt x="17252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>
              <p:custDataLst>
                <p:tags r:id="rId26"/>
              </p:custDataLst>
            </p:nvPr>
          </p:nvSpPr>
          <p:spPr bwMode="auto">
            <a:xfrm>
              <a:off x="7408653" y="1600200"/>
              <a:ext cx="631166" cy="2014268"/>
            </a:xfrm>
            <a:custGeom>
              <a:avLst/>
              <a:gdLst>
                <a:gd name="connsiteX0" fmla="*/ 0 w 631166"/>
                <a:gd name="connsiteY0" fmla="*/ 2242868 h 2242868"/>
                <a:gd name="connsiteX1" fmla="*/ 629728 w 631166"/>
                <a:gd name="connsiteY1" fmla="*/ 854015 h 2242868"/>
                <a:gd name="connsiteX2" fmla="*/ 8626 w 631166"/>
                <a:gd name="connsiteY2" fmla="*/ 0 h 22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166" h="2242868">
                  <a:moveTo>
                    <a:pt x="0" y="2242868"/>
                  </a:moveTo>
                  <a:cubicBezTo>
                    <a:pt x="314145" y="1735347"/>
                    <a:pt x="628290" y="1227826"/>
                    <a:pt x="629728" y="854015"/>
                  </a:cubicBezTo>
                  <a:cubicBezTo>
                    <a:pt x="631166" y="480204"/>
                    <a:pt x="319896" y="240102"/>
                    <a:pt x="8626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589917" y="6172200"/>
              <a:ext cx="1797050" cy="609600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Stack frame for 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main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>
              <p:custDataLst>
                <p:tags r:id="rId28"/>
              </p:custDataLst>
            </p:nvPr>
          </p:nvSpPr>
          <p:spPr>
            <a:xfrm>
              <a:off x="7476404" y="6488668"/>
              <a:ext cx="1126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Stack top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Status code: 0 is used for a normal exit, nonzero for abnormal exit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9562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3126638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5227115" y="4729973"/>
            <a:ext cx="174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function pointer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>
            <p:custDataLst>
              <p:tags r:id="rId6"/>
            </p:custDataLst>
          </p:nvPr>
        </p:nvCxnSpPr>
        <p:spPr bwMode="auto">
          <a:xfrm flipH="1" flipV="1">
            <a:off x="3469405" y="4711568"/>
            <a:ext cx="1757710" cy="203071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202580"/>
            <a:ext cx="8366125" cy="49720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  <a:endParaRPr lang="en-US" dirty="0" smtClean="0"/>
          </a:p>
          <a:p>
            <a:pPr lvl="2"/>
            <a:r>
              <a:rPr lang="en-US" dirty="0" smtClean="0"/>
              <a:t>A living </a:t>
            </a:r>
            <a:r>
              <a:rPr lang="en-US" dirty="0"/>
              <a:t>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</a:t>
            </a:r>
            <a:endParaRPr lang="en-US" i="1" dirty="0" smtClean="0"/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(pid == 1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But in long-running processes we need </a:t>
            </a:r>
            <a:r>
              <a:rPr lang="en-US" i="1" dirty="0"/>
              <a:t>explicit</a:t>
            </a:r>
            <a:r>
              <a:rPr lang="en-US" dirty="0"/>
              <a:t> reaping</a:t>
            </a:r>
          </a:p>
          <a:p>
            <a:pPr lvl="2"/>
            <a:r>
              <a:rPr lang="en-US" dirty="0"/>
              <a:t>e.g., shells and servers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4157345" y="6283841"/>
            <a:ext cx="5016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 more recent Linux systems, </a:t>
            </a:r>
            <a:r>
              <a:rPr lang="en-US" sz="1400" i="1" dirty="0" err="1"/>
              <a:t>init</a:t>
            </a:r>
            <a:r>
              <a:rPr lang="en-US" sz="1400" dirty="0"/>
              <a:t> has been renamed as “</a:t>
            </a:r>
            <a:r>
              <a:rPr lang="en-US" sz="1400" i="1" dirty="0" err="1"/>
              <a:t>systemd</a:t>
            </a:r>
            <a:r>
              <a:rPr lang="en-US" sz="1400" i="1" dirty="0" smtClean="0"/>
              <a:t>”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362075"/>
            <a:ext cx="8625205" cy="497205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wait(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(i.e. the parent)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2"/>
            <a:r>
              <a:rPr lang="en-US" dirty="0"/>
              <a:t>On successful return, the child process is reaped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b="1" dirty="0">
                <a:latin typeface="Courier New" pitchFamily="49" charset="0"/>
              </a:rPr>
              <a:t>int</a:t>
            </a:r>
            <a:r>
              <a:rPr lang="en-US" dirty="0"/>
              <a:t> that it points to will be set to</a:t>
            </a:r>
            <a:r>
              <a:rPr lang="en-US" dirty="0" smtClean="0"/>
              <a:t> a </a:t>
            </a:r>
            <a:r>
              <a:rPr lang="en-US" dirty="0"/>
              <a:t>status indicating why the child process </a:t>
            </a:r>
            <a:r>
              <a:rPr lang="en-US" dirty="0" smtClean="0"/>
              <a:t>terminated</a:t>
            </a:r>
          </a:p>
          <a:p>
            <a:pPr lvl="2"/>
            <a:r>
              <a:rPr lang="en-US" dirty="0" smtClean="0"/>
              <a:t>NULL is a macro for address 0, the null pointer</a:t>
            </a:r>
            <a:endParaRPr lang="en-US" dirty="0"/>
          </a:p>
          <a:p>
            <a:pPr lvl="2"/>
            <a:r>
              <a:rPr lang="en-US" dirty="0"/>
              <a:t>There are special macros for interpreting this status – see </a:t>
            </a:r>
            <a:r>
              <a:rPr lang="en-US" b="1" dirty="0"/>
              <a:t>man</a:t>
            </a:r>
            <a:r>
              <a:rPr lang="en-US" dirty="0" smtClean="0"/>
              <a:t> </a:t>
            </a:r>
            <a:r>
              <a:rPr lang="en-US" b="1" dirty="0" smtClean="0"/>
              <a:t>wait(2)</a:t>
            </a:r>
            <a:br>
              <a:rPr lang="en-US" b="1" dirty="0" smtClean="0"/>
            </a:br>
            <a:endParaRPr lang="en-US" b="0" dirty="0"/>
          </a:p>
          <a:p>
            <a:r>
              <a:rPr lang="en-US" b="0" dirty="0"/>
              <a:t>If parent process has multiple children, </a:t>
            </a:r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b="0" dirty="0"/>
              <a:t> will return when </a:t>
            </a:r>
            <a:r>
              <a:rPr lang="en-US" b="0" i="1" dirty="0"/>
              <a:t>any</a:t>
            </a:r>
            <a:r>
              <a:rPr lang="en-US" b="0" dirty="0"/>
              <a:t> of the children terminates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waitpid()</a:t>
            </a:r>
            <a:r>
              <a:rPr lang="en-US" b="0" dirty="0"/>
              <a:t> can be used to wait on a specific child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 Example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068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2833" y="1413570"/>
            <a:ext cx="5725546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fork_wait()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pid_t child_pid;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child_pid =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%d has terminated\n”,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child_pid);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313865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30074" y="2482850"/>
            <a:ext cx="801688" cy="990600"/>
            <a:chOff x="4134" y="2688"/>
            <a:chExt cx="505" cy="624"/>
          </a:xfrm>
        </p:grpSpPr>
        <p:sp>
          <p:nvSpPr>
            <p:cNvPr id="506886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0" name="Text Box 1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134" y="2688"/>
              <a:ext cx="5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“HC…”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6896" name="Line 1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953944" y="2482850"/>
            <a:ext cx="1071563" cy="990600"/>
            <a:chOff x="4464" y="2688"/>
            <a:chExt cx="675" cy="624"/>
          </a:xfrm>
        </p:grpSpPr>
        <p:sp>
          <p:nvSpPr>
            <p:cNvPr id="506892" name="Text Box 1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34" y="2688"/>
              <a:ext cx="5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“Bye”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6897" name="Line 1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487345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788340" y="3168657"/>
            <a:ext cx="801688" cy="338138"/>
            <a:chOff x="4980" y="3120"/>
            <a:chExt cx="505" cy="213"/>
          </a:xfrm>
        </p:grpSpPr>
        <p:sp>
          <p:nvSpPr>
            <p:cNvPr id="506894" name="Text Box 1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80" y="3120"/>
              <a:ext cx="5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“CT…”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6900" name="Line 2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260138" y="3168657"/>
            <a:ext cx="960438" cy="338138"/>
            <a:chOff x="5210" y="3120"/>
            <a:chExt cx="605" cy="213"/>
          </a:xfrm>
        </p:grpSpPr>
        <p:sp>
          <p:nvSpPr>
            <p:cNvPr id="506891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310" y="3120"/>
              <a:ext cx="5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“Bye”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6901" name="Line 2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21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068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2833" y="1296607"/>
            <a:ext cx="8101316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</a:rPr>
              <a:t>fork_wait2()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pid_t child_pid;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("child!\n</a:t>
            </a:r>
            <a:r>
              <a:rPr lang="en-US" sz="1600" dirty="0">
                <a:latin typeface="Courier New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(“parent!\n”);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</a:rPr>
              <a:t>child_pid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Process management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>
                <a:latin typeface="Courier New" pitchFamily="49" charset="0"/>
              </a:rPr>
              <a:t>f</a:t>
            </a:r>
            <a:r>
              <a:rPr lang="en-US" sz="2000" dirty="0" smtClean="0">
                <a:latin typeface="Courier New" pitchFamily="49" charset="0"/>
              </a:rPr>
              <a:t>ork</a:t>
            </a:r>
            <a:r>
              <a:rPr lang="en-US" dirty="0" smtClean="0"/>
              <a:t> gets us two copies of the same process (but </a:t>
            </a:r>
            <a:r>
              <a:rPr lang="en-US" sz="2000" dirty="0" smtClean="0">
                <a:latin typeface="Courier New" pitchFamily="49" charset="0"/>
              </a:rPr>
              <a:t>fork()</a:t>
            </a:r>
            <a:r>
              <a:rPr lang="en-US" dirty="0" smtClean="0"/>
              <a:t> returns different values to the two processes)</a:t>
            </a:r>
          </a:p>
          <a:p>
            <a:r>
              <a:rPr lang="en-US" sz="2000" dirty="0">
                <a:latin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</a:rPr>
              <a:t>xecve</a:t>
            </a:r>
            <a:r>
              <a:rPr lang="en-US" dirty="0" smtClean="0"/>
              <a:t> has a new process substitute itself for the one that called it</a:t>
            </a:r>
          </a:p>
          <a:p>
            <a:pPr lvl="1"/>
            <a:r>
              <a:rPr lang="en-US" dirty="0" smtClean="0"/>
              <a:t>Two-process program:</a:t>
            </a:r>
          </a:p>
          <a:p>
            <a:pPr lvl="2"/>
            <a:r>
              <a:rPr lang="en-US" dirty="0" smtClean="0"/>
              <a:t>First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fork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lvl="2"/>
            <a:r>
              <a:rPr lang="en-US" dirty="0" smtClean="0"/>
              <a:t>if (pid == 0) { /* child code */ } else { /* parent code */ }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/>
              <a:t>Two different programs:</a:t>
            </a:r>
          </a:p>
          <a:p>
            <a:pPr lvl="2"/>
            <a:r>
              <a:rPr lang="en-US" dirty="0"/>
              <a:t>First </a:t>
            </a:r>
            <a:r>
              <a:rPr lang="en-US" b="1" dirty="0">
                <a:latin typeface="Courier New" pitchFamily="49" charset="0"/>
              </a:rPr>
              <a:t>fork()</a:t>
            </a:r>
          </a:p>
          <a:p>
            <a:pPr lvl="2"/>
            <a:r>
              <a:rPr lang="en-US" dirty="0"/>
              <a:t>if (pid == 0) { </a:t>
            </a:r>
            <a:r>
              <a:rPr lang="en-US" b="1" dirty="0">
                <a:latin typeface="Courier New" pitchFamily="49" charset="0"/>
              </a:rPr>
              <a:t>execve()</a:t>
            </a:r>
            <a:r>
              <a:rPr lang="en-US" dirty="0"/>
              <a:t> } else { </a:t>
            </a:r>
            <a:r>
              <a:rPr lang="en-US" dirty="0" smtClean="0"/>
              <a:t>/* parent code */ </a:t>
            </a:r>
            <a:r>
              <a:rPr lang="en-US" dirty="0"/>
              <a:t>}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Now running two completely different programs</a:t>
            </a:r>
          </a:p>
          <a:p>
            <a:r>
              <a:rPr lang="en-US" sz="2000" dirty="0">
                <a:latin typeface="Courier New"/>
                <a:cs typeface="Courier New"/>
              </a:rPr>
              <a:t>wait</a:t>
            </a:r>
            <a:r>
              <a:rPr lang="en-US" sz="2000" dirty="0"/>
              <a:t> </a:t>
            </a:r>
            <a:r>
              <a:rPr lang="en-US" dirty="0"/>
              <a:t>/ </a:t>
            </a:r>
            <a:r>
              <a:rPr lang="en-US" sz="2000" dirty="0">
                <a:latin typeface="Courier New"/>
                <a:cs typeface="Courier New"/>
              </a:rPr>
              <a:t>waitpid</a:t>
            </a:r>
            <a:r>
              <a:rPr lang="en-US" dirty="0"/>
              <a:t> used to synchronize parent/child execution and to reap child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2067" name="Text Box 102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9" name="Text Box 10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44347" y="4719935"/>
            <a:ext cx="7701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time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Down Arrow 7"/>
          <p:cNvSpPr/>
          <p:nvPr>
            <p:custDataLst>
              <p:tags r:id="rId7"/>
            </p:custDataLst>
          </p:nvPr>
        </p:nvSpPr>
        <p:spPr bwMode="auto">
          <a:xfrm>
            <a:off x="2547877" y="3963434"/>
            <a:ext cx="457200" cy="241591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 a one-CPU system, only one can execute at a time, but each process appears to have total control of the processor</a:t>
            </a:r>
          </a:p>
          <a:p>
            <a:pPr lvl="1"/>
            <a:r>
              <a:rPr lang="en-US" dirty="0"/>
              <a:t>OS periodically “context switches” between active processes</a:t>
            </a:r>
          </a:p>
          <a:p>
            <a:pPr lvl="2"/>
            <a:r>
              <a:rPr lang="en-US" dirty="0" smtClean="0"/>
              <a:t>Implemented using </a:t>
            </a:r>
            <a:r>
              <a:rPr lang="en-US" i="1" dirty="0" smtClean="0"/>
              <a:t>exceptional control flow</a:t>
            </a:r>
          </a:p>
          <a:p>
            <a:r>
              <a:rPr lang="en-US" dirty="0"/>
              <a:t>Process management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+mn-cs"/>
              </a:rPr>
              <a:t>fork</a:t>
            </a:r>
            <a:r>
              <a:rPr lang="en-US" dirty="0" smtClean="0"/>
              <a:t>: one call, two returns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+mn-cs"/>
              </a:rPr>
              <a:t>exec</a:t>
            </a:r>
            <a:r>
              <a:rPr lang="en-US" dirty="0" smtClean="0"/>
              <a:t>: one call, usually no return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+mn-cs"/>
              </a:rPr>
              <a:t>wait</a:t>
            </a:r>
            <a:r>
              <a:rPr lang="en-US" dirty="0" smtClean="0"/>
              <a:t> or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waitpid</a:t>
            </a:r>
            <a:r>
              <a:rPr lang="en-US" dirty="0" smtClean="0"/>
              <a:t>: synchronization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+mn-cs"/>
              </a:rPr>
              <a:t>exit</a:t>
            </a:r>
            <a:r>
              <a:rPr lang="en-US" dirty="0" smtClean="0"/>
              <a:t>: one call, no return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Detailed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91523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void fork2()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printf("L0\n");</a:t>
            </a:r>
          </a:p>
          <a:p>
            <a:r>
              <a:rPr lang="en-US" sz="1800">
                <a:latin typeface="Courier New" pitchFamily="49" charset="0"/>
              </a:rPr>
              <a:t>    fork();</a:t>
            </a:r>
          </a:p>
          <a:p>
            <a:r>
              <a:rPr lang="en-US" sz="1800">
                <a:latin typeface="Courier New" pitchFamily="49" charset="0"/>
              </a:rPr>
              <a:t>    printf("L1\n");    </a:t>
            </a:r>
          </a:p>
          <a:p>
            <a:r>
              <a:rPr lang="en-US" sz="1800">
                <a:latin typeface="Courier New" pitchFamily="49" charset="0"/>
              </a:rPr>
              <a:t>    fork();</a:t>
            </a:r>
          </a:p>
          <a:p>
            <a:r>
              <a:rPr lang="en-US" sz="1800">
                <a:latin typeface="Courier New" pitchFamily="49" charset="0"/>
              </a:rPr>
              <a:t>    printf("Bye\n");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0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sp>
        <p:nvSpPr>
          <p:cNvPr id="58" name="Date Placeholder 57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6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8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9"/>
          <p:cNvGrpSpPr/>
          <p:nvPr>
            <p:custDataLst>
              <p:tags r:id="rId5"/>
            </p:custDataLst>
          </p:nvPr>
        </p:nvGrpSpPr>
        <p:grpSpPr>
          <a:xfrm>
            <a:off x="5257800" y="2863850"/>
            <a:ext cx="2074863" cy="1631950"/>
            <a:chOff x="5257800" y="2863850"/>
            <a:chExt cx="2074863" cy="1631950"/>
          </a:xfrm>
        </p:grpSpPr>
        <p:sp>
          <p:nvSpPr>
            <p:cNvPr id="59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6172200" y="377825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5257800" y="4159250"/>
              <a:ext cx="457200" cy="336550"/>
              <a:chOff x="3360" y="3024"/>
              <a:chExt cx="288" cy="212"/>
            </a:xfrm>
          </p:grpSpPr>
          <p:sp>
            <p:nvSpPr>
              <p:cNvPr id="61" name="Line 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3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360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L0</a:t>
                </a: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5715000" y="2863850"/>
              <a:ext cx="1617663" cy="1631950"/>
              <a:chOff x="3648" y="2208"/>
              <a:chExt cx="1019" cy="1028"/>
            </a:xfrm>
          </p:grpSpPr>
          <p:sp>
            <p:nvSpPr>
              <p:cNvPr id="64" name="Text Box 8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648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648" y="2400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320" y="2208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67" name="Line 1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V="1">
                <a:off x="3648" y="2400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648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172200" y="3473450"/>
              <a:ext cx="1160463" cy="1022350"/>
              <a:chOff x="3936" y="2592"/>
              <a:chExt cx="731" cy="644"/>
            </a:xfrm>
          </p:grpSpPr>
          <p:sp>
            <p:nvSpPr>
              <p:cNvPr id="70" name="Line 9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936" y="278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936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L2</a:t>
                </a: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320" y="259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3" name="Line 22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936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705600" y="3854450"/>
              <a:ext cx="627063" cy="641350"/>
              <a:chOff x="4272" y="2832"/>
              <a:chExt cx="395" cy="404"/>
            </a:xfrm>
          </p:grpSpPr>
          <p:sp>
            <p:nvSpPr>
              <p:cNvPr id="75" name="Line 1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4272" y="30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272" y="302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20" y="3024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320" y="283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28" name="Date Placeholder 27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3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660" y="2395418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</a:t>
            </a:r>
            <a:r>
              <a:rPr lang="en-US" sz="1600" dirty="0" err="1">
                <a:latin typeface="Courier New" pitchFamily="49" charset="0"/>
              </a:rPr>
              <a:t>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terminated </a:t>
            </a:r>
            <a:r>
              <a:rPr lang="en-US" sz="1600" dirty="0">
                <a:latin typeface="Courier New" pitchFamily="49" charset="0"/>
              </a:rPr>
              <a:t>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(that we won’t talk about)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0176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2334" y="2541256"/>
            <a:ext cx="7896714" cy="415498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362075"/>
            <a:ext cx="8350264" cy="4972050"/>
          </a:xfrm>
        </p:spPr>
        <p:txBody>
          <a:bodyPr/>
          <a:lstStyle/>
          <a:p>
            <a:r>
              <a:rPr lang="en-US" dirty="0"/>
              <a:t>Up to now: two ways to change control flow:</a:t>
            </a:r>
          </a:p>
          <a:p>
            <a:pPr lvl="1"/>
            <a:r>
              <a:rPr lang="en-US" dirty="0"/>
              <a:t>Jumps (conditional and unconditional)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Processor also needs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user hits “Ctrl-C” at the keyboard</a:t>
            </a:r>
          </a:p>
          <a:p>
            <a:pPr lvl="1"/>
            <a:r>
              <a:rPr lang="en-US" dirty="0" smtClean="0"/>
              <a:t>user clicks on a different application’s window on the screen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instruction divides by zero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timer </a:t>
            </a:r>
            <a:r>
              <a:rPr lang="en-US" dirty="0" smtClean="0"/>
              <a:t>expires</a:t>
            </a:r>
          </a:p>
          <a:p>
            <a:r>
              <a:rPr lang="en-US" dirty="0" smtClean="0"/>
              <a:t>Can jumps and procedure calls achieve this?</a:t>
            </a:r>
          </a:p>
          <a:p>
            <a:pPr lvl="1"/>
            <a:r>
              <a:rPr lang="en-US" dirty="0" smtClean="0"/>
              <a:t>Jumps and calls are not sufficient – the system needs mechanisms for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exceptional</a:t>
            </a:r>
            <a:r>
              <a:rPr lang="en-US" i="1" dirty="0" smtClean="0"/>
              <a:t>”</a:t>
            </a:r>
            <a:r>
              <a:rPr lang="en-US" dirty="0" smtClean="0"/>
              <a:t> control flow!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</a:t>
            </a:r>
            <a:r>
              <a:rPr lang="en-US" dirty="0" smtClean="0"/>
              <a:t>in processor’s control </a:t>
            </a:r>
            <a:r>
              <a:rPr lang="en-US" dirty="0"/>
              <a:t>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</a:t>
            </a:r>
            <a:r>
              <a:rPr lang="en-US" dirty="0" smtClean="0"/>
              <a:t>state, user-generated interrupt)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 smtClean="0"/>
              <a:t>Signals – you’ll hear about these in CSE451 and CSE466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</a:t>
            </a:r>
          </a:p>
          <a:p>
            <a:pPr lvl="2"/>
            <a:r>
              <a:rPr lang="en-US" dirty="0"/>
              <a:t>C language runtime library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>
            <p:custDataLst>
              <p:tags r:id="rId1"/>
            </p:custDataLst>
          </p:nvPr>
        </p:nvSpPr>
        <p:spPr bwMode="auto">
          <a:xfrm>
            <a:off x="825500" y="222852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C00000"/>
                </a:solidFill>
              </a:rPr>
              <a:t>exception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transfer of control to the operating system (OS) in response to some </a:t>
            </a:r>
            <a:r>
              <a:rPr lang="en-US" i="1" dirty="0" smtClean="0"/>
              <a:t>event</a:t>
            </a:r>
            <a:r>
              <a:rPr lang="en-US" dirty="0" smtClean="0"/>
              <a:t>  (i.e., change in processor state)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page fault, I/O request completes, Ctrl-C</a:t>
            </a:r>
          </a:p>
          <a:p>
            <a:r>
              <a:rPr lang="en-US" sz="2000" b="0" i="1" dirty="0" smtClean="0"/>
              <a:t>How does the system know where to jump to in the OS?</a:t>
            </a:r>
            <a:endParaRPr lang="en-US" sz="2000" b="0" i="1" dirty="0"/>
          </a:p>
        </p:txBody>
      </p:sp>
      <p:sp>
        <p:nvSpPr>
          <p:cNvPr id="47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9350" y="229995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24525" y="229995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33738" y="282224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40088" y="342708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053138" y="343343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3227388" y="349693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33738" y="352392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2100" y="310005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83300" y="3373108"/>
            <a:ext cx="2146300" cy="1197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exception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handler</a:t>
            </a:r>
            <a:r>
              <a:rPr lang="en-US" sz="1800" b="0" i="1" dirty="0">
                <a:latin typeface="Calibri" pitchFamily="34" charset="0"/>
              </a:rPr>
              <a:t>, then: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99200" y="4204935"/>
            <a:ext cx="276939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current_instr</a:t>
            </a:r>
            <a:r>
              <a:rPr lang="en-US" sz="1800" b="0" i="1" dirty="0" smtClean="0">
                <a:latin typeface="Calibri" pitchFamily="34" charset="0"/>
              </a:rPr>
              <a:t>, OR</a:t>
            </a: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next_instr</a:t>
            </a:r>
            <a:r>
              <a:rPr lang="en-US" sz="1800" b="0" i="1" dirty="0" smtClean="0">
                <a:latin typeface="Calibri" pitchFamily="34" charset="0"/>
              </a:rPr>
              <a:t>, OR</a:t>
            </a: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0139" y="3169635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96633" y="3195471"/>
            <a:ext cx="113573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current_instr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13808" y="3400830"/>
            <a:ext cx="9414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next_instr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716251" y="334414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/>
        <p:txBody>
          <a:bodyPr/>
          <a:lstStyle/>
          <a:p>
            <a:r>
              <a:rPr lang="en-US" dirty="0" smtClean="0"/>
              <a:t>Exception Table: </a:t>
            </a:r>
            <a:r>
              <a:rPr lang="en-US" sz="3200" dirty="0" smtClean="0"/>
              <a:t>a jump table for exceptions</a:t>
            </a:r>
            <a:endParaRPr lang="en-US" sz="28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4294967295"/>
            <p:custDataLst>
              <p:tags r:id="rId16"/>
            </p:custDataLst>
          </p:nvPr>
        </p:nvSpPr>
        <p:spPr>
          <a:xfrm>
            <a:off x="5562600" y="2339975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>
            <p:custDataLst>
              <p:tags r:id="rId28"/>
            </p:custDataLst>
          </p:nvPr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>
            <p:custDataLst>
              <p:tags r:id="rId29"/>
            </p:custDataLst>
          </p:nvPr>
        </p:nvSpPr>
        <p:spPr>
          <a:xfrm>
            <a:off x="3159074" y="6108828"/>
            <a:ext cx="450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Also called: Interrupt Vector Table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2"/>
            <p:custDataLst>
              <p:tags r:id="rId30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  <p:custDataLst>
              <p:tags r:id="rId31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Asynchronous Exceptions (Interrupts</a:t>
            </a:r>
            <a:r>
              <a:rPr lang="en-US" b="0" dirty="0" smtClean="0"/>
              <a:t>) - Caused </a:t>
            </a:r>
            <a:r>
              <a:rPr lang="en-US" b="0" dirty="0"/>
              <a:t>by events external to the 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Synchronous Exceptions </a:t>
            </a:r>
            <a:r>
              <a:rPr lang="en-US" b="0" dirty="0" smtClean="0"/>
              <a:t>– Caused by events that occur as a result of executing an instruction</a:t>
            </a:r>
            <a:endParaRPr lang="en-US" dirty="0" smtClean="0"/>
          </a:p>
          <a:p>
            <a:pPr lvl="1"/>
            <a:r>
              <a:rPr lang="en-US" b="1" dirty="0" smtClean="0"/>
              <a:t>Traps</a:t>
            </a:r>
            <a:r>
              <a:rPr lang="en-US" dirty="0" smtClean="0"/>
              <a:t> - Intentional</a:t>
            </a:r>
          </a:p>
          <a:p>
            <a:pPr lvl="1"/>
            <a:r>
              <a:rPr lang="en-US" b="1" dirty="0" smtClean="0"/>
              <a:t>Faults</a:t>
            </a:r>
            <a:r>
              <a:rPr lang="en-US" dirty="0" smtClean="0"/>
              <a:t> - Unintentional</a:t>
            </a:r>
          </a:p>
          <a:p>
            <a:pPr lvl="1"/>
            <a:r>
              <a:rPr lang="en-US" b="1" dirty="0" smtClean="0"/>
              <a:t>Aborts</a:t>
            </a:r>
            <a:r>
              <a:rPr lang="en-US" dirty="0" smtClean="0"/>
              <a:t> - Unintentional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Winter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43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10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01-overview</Template>
  <TotalTime>26586</TotalTime>
  <Words>4973</Words>
  <Application>Microsoft Macintosh PowerPoint</Application>
  <PresentationFormat>On-screen Show (4:3)</PresentationFormat>
  <Paragraphs>1060</Paragraphs>
  <Slides>49</Slides>
  <Notes>45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template2010</vt:lpstr>
      <vt:lpstr>Roadmap</vt:lpstr>
      <vt:lpstr>Processes – another important abstraction</vt:lpstr>
      <vt:lpstr>Control Flow</vt:lpstr>
      <vt:lpstr>Control Flow</vt:lpstr>
      <vt:lpstr>Altering the Control Flow</vt:lpstr>
      <vt:lpstr>Exceptional Control Flow</vt:lpstr>
      <vt:lpstr>Exceptions</vt:lpstr>
      <vt:lpstr>Exception Table: a jump table for exceptions</vt:lpstr>
      <vt:lpstr>Types of Exceptions</vt:lpstr>
      <vt:lpstr>Asynchronous Exceptions (Interrupts)</vt:lpstr>
      <vt:lpstr>Synchronous Exceptions</vt:lpstr>
      <vt:lpstr>Trap Example: Opening File  (IA32)</vt:lpstr>
      <vt:lpstr>Fault Example: Page Fault</vt:lpstr>
      <vt:lpstr>Fault Example: Invalid Memory Reference</vt:lpstr>
      <vt:lpstr>Exception Table IA32 (Excerpt)</vt:lpstr>
      <vt:lpstr>Summary</vt:lpstr>
      <vt:lpstr>What is a process?</vt:lpstr>
      <vt:lpstr>Processes</vt:lpstr>
      <vt:lpstr>Concurrent Processes</vt:lpstr>
      <vt:lpstr>User’s View of Concurrent Processes</vt:lpstr>
      <vt:lpstr>Context Switching</vt:lpstr>
      <vt:lpstr>Creating New Processes &amp; Programs</vt:lpstr>
      <vt:lpstr>fork: Creating New Processes</vt:lpstr>
      <vt:lpstr>Understanding fork</vt:lpstr>
      <vt:lpstr>Understanding fork</vt:lpstr>
      <vt:lpstr>Understanding fork</vt:lpstr>
      <vt:lpstr>Understanding fork</vt:lpstr>
      <vt:lpstr>Fork Example</vt:lpstr>
      <vt:lpstr>Fork Example</vt:lpstr>
      <vt:lpstr>Fork-Exec</vt:lpstr>
      <vt:lpstr>Exec-ing a new program</vt:lpstr>
      <vt:lpstr>Example: Execute ls –l /usr/include in a given environment</vt:lpstr>
      <vt:lpstr>execve: Loading and Running Programs</vt:lpstr>
      <vt:lpstr>exit: Ending a process</vt:lpstr>
      <vt:lpstr>Zombies</vt:lpstr>
      <vt:lpstr>wait: Synchronizing with Children</vt:lpstr>
      <vt:lpstr>wait Example</vt:lpstr>
      <vt:lpstr>wait Example #2</vt:lpstr>
      <vt:lpstr>Process management summary</vt:lpstr>
      <vt:lpstr>Summary</vt:lpstr>
      <vt:lpstr>Detailed examples</vt:lpstr>
      <vt:lpstr>Fork Example #2</vt:lpstr>
      <vt:lpstr>Fork Example #3</vt:lpstr>
      <vt:lpstr>Fork Example #4</vt:lpstr>
      <vt:lpstr>Fork Example #5</vt:lpstr>
      <vt:lpstr>Zombie Example</vt:lpstr>
      <vt:lpstr>Non-terminating Child Example</vt:lpstr>
      <vt:lpstr>wait() Example</vt:lpstr>
      <vt:lpstr>waitpid(): Waiting for a Specific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Luis Ceze</cp:lastModifiedBy>
  <cp:revision>554</cp:revision>
  <cp:lastPrinted>2014-11-08T01:05:38Z</cp:lastPrinted>
  <dcterms:created xsi:type="dcterms:W3CDTF">2014-05-14T05:23:34Z</dcterms:created>
  <dcterms:modified xsi:type="dcterms:W3CDTF">2015-01-02T23:55:07Z</dcterms:modified>
</cp:coreProperties>
</file>