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B81F7-1839-4EDD-9B39-C571518B3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HONG KONG INTERNATIONAL FOOD WEEK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E5F44B-F9FD-4E49-AAF2-3481BB22A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3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B6969F-A179-413B-95DB-43ED16E9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International FOOD </a:t>
            </a:r>
            <a:r>
              <a:rPr lang="hu-HU" dirty="0" err="1"/>
              <a:t>Company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C19165-29F0-4FFC-A1E9-154EAC90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Selling</a:t>
            </a:r>
            <a:r>
              <a:rPr lang="hu-HU" sz="2400" dirty="0"/>
              <a:t> </a:t>
            </a:r>
            <a:r>
              <a:rPr lang="hu-HU" sz="2400" dirty="0" err="1"/>
              <a:t>international</a:t>
            </a:r>
            <a:r>
              <a:rPr lang="hu-HU" sz="2400" dirty="0"/>
              <a:t> </a:t>
            </a:r>
            <a:r>
              <a:rPr lang="hu-HU" sz="2400" dirty="0" err="1"/>
              <a:t>food</a:t>
            </a:r>
            <a:r>
              <a:rPr lang="hu-HU" sz="2400" dirty="0"/>
              <a:t> </a:t>
            </a:r>
            <a:r>
              <a:rPr lang="hu-HU" sz="2400" dirty="0" err="1"/>
              <a:t>products</a:t>
            </a:r>
            <a:r>
              <a:rPr lang="hu-HU" sz="2400" dirty="0"/>
              <a:t> in </a:t>
            </a:r>
            <a:r>
              <a:rPr lang="hu-HU" sz="2400" dirty="0" err="1"/>
              <a:t>China</a:t>
            </a:r>
            <a:r>
              <a:rPr lang="hu-HU" sz="2400" dirty="0"/>
              <a:t> and Hong Kong</a:t>
            </a:r>
          </a:p>
          <a:p>
            <a:r>
              <a:rPr lang="hu-HU" sz="2400" dirty="0" err="1"/>
              <a:t>Fast</a:t>
            </a:r>
            <a:r>
              <a:rPr lang="hu-HU" sz="2400" dirty="0"/>
              <a:t> </a:t>
            </a:r>
            <a:r>
              <a:rPr lang="hu-HU" sz="2400" dirty="0" err="1"/>
              <a:t>growing</a:t>
            </a:r>
            <a:r>
              <a:rPr lang="hu-HU" sz="2400" dirty="0"/>
              <a:t> </a:t>
            </a:r>
            <a:r>
              <a:rPr lang="hu-HU" sz="2400" dirty="0" err="1"/>
              <a:t>company</a:t>
            </a:r>
            <a:endParaRPr lang="hu-HU" sz="2400" dirty="0"/>
          </a:p>
          <a:p>
            <a:r>
              <a:rPr lang="hu-HU" sz="2400" dirty="0"/>
              <a:t>Import: Europe (France, </a:t>
            </a:r>
            <a:r>
              <a:rPr lang="hu-HU" sz="2400" dirty="0" err="1"/>
              <a:t>Italy</a:t>
            </a:r>
            <a:r>
              <a:rPr lang="hu-HU" sz="2400" dirty="0"/>
              <a:t>, Hungary), </a:t>
            </a:r>
            <a:r>
              <a:rPr lang="hu-HU" sz="2400" dirty="0" err="1"/>
              <a:t>Asia</a:t>
            </a:r>
            <a:r>
              <a:rPr lang="hu-HU" sz="2400" dirty="0"/>
              <a:t> (Vietnam, </a:t>
            </a:r>
            <a:r>
              <a:rPr lang="hu-HU" sz="2400" dirty="0" err="1"/>
              <a:t>Japan</a:t>
            </a:r>
            <a:r>
              <a:rPr lang="hu-HU" sz="2400" dirty="0"/>
              <a:t>), South </a:t>
            </a:r>
            <a:r>
              <a:rPr lang="hu-HU" sz="2400" dirty="0" err="1"/>
              <a:t>America</a:t>
            </a:r>
            <a:r>
              <a:rPr lang="hu-HU" sz="2400" dirty="0"/>
              <a:t> (</a:t>
            </a:r>
            <a:r>
              <a:rPr lang="hu-HU" sz="2400" dirty="0" err="1"/>
              <a:t>Mexico</a:t>
            </a:r>
            <a:r>
              <a:rPr lang="hu-HU" sz="2400" dirty="0"/>
              <a:t>)</a:t>
            </a:r>
          </a:p>
          <a:p>
            <a:r>
              <a:rPr lang="hu-HU" sz="2400" dirty="0" err="1"/>
              <a:t>Spices</a:t>
            </a:r>
            <a:r>
              <a:rPr lang="hu-HU" sz="2400" dirty="0"/>
              <a:t>, </a:t>
            </a:r>
            <a:r>
              <a:rPr lang="hu-HU" sz="2400" dirty="0" err="1"/>
              <a:t>handmade</a:t>
            </a:r>
            <a:r>
              <a:rPr lang="hu-HU" sz="2400" dirty="0"/>
              <a:t> </a:t>
            </a:r>
            <a:r>
              <a:rPr lang="hu-HU" sz="2400" dirty="0" err="1"/>
              <a:t>pasta</a:t>
            </a:r>
            <a:r>
              <a:rPr lang="hu-HU" sz="2400" dirty="0"/>
              <a:t>, </a:t>
            </a:r>
            <a:r>
              <a:rPr lang="hu-HU" sz="2400" dirty="0" err="1"/>
              <a:t>traditional</a:t>
            </a:r>
            <a:r>
              <a:rPr lang="hu-HU" sz="2400" dirty="0"/>
              <a:t> </a:t>
            </a:r>
            <a:r>
              <a:rPr lang="hu-HU" sz="2400" dirty="0" err="1"/>
              <a:t>food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138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1397B-EEFA-451D-962D-A339F9C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International FOOD WEEK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26BDA5-0B91-456E-A920-7B5A51D6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PROMOTING OUR PRODUCTS!</a:t>
            </a:r>
          </a:p>
          <a:p>
            <a:r>
              <a:rPr lang="hu-HU" sz="2400" dirty="0"/>
              <a:t>1 </a:t>
            </a:r>
            <a:r>
              <a:rPr lang="hu-HU" sz="2400" dirty="0" err="1"/>
              <a:t>Week</a:t>
            </a:r>
            <a:r>
              <a:rPr lang="hu-HU" sz="2400" dirty="0"/>
              <a:t>=7 </a:t>
            </a:r>
            <a:r>
              <a:rPr lang="hu-HU" sz="2400" dirty="0" err="1"/>
              <a:t>days</a:t>
            </a:r>
            <a:r>
              <a:rPr lang="hu-HU" sz="2400" dirty="0"/>
              <a:t> in Hong Kong</a:t>
            </a:r>
          </a:p>
          <a:p>
            <a:r>
              <a:rPr lang="hu-HU" sz="2400" dirty="0" err="1"/>
              <a:t>Close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international</a:t>
            </a:r>
            <a:r>
              <a:rPr lang="hu-HU" sz="2400" dirty="0"/>
              <a:t> </a:t>
            </a:r>
            <a:r>
              <a:rPr lang="hu-HU" sz="2400" dirty="0" err="1"/>
              <a:t>restaurants</a:t>
            </a:r>
            <a:r>
              <a:rPr lang="hu-HU" sz="2400" dirty="0"/>
              <a:t> (main </a:t>
            </a:r>
            <a:r>
              <a:rPr lang="hu-HU" sz="2400" dirty="0" err="1"/>
              <a:t>target</a:t>
            </a:r>
            <a:r>
              <a:rPr lang="hu-HU" sz="2400" dirty="0"/>
              <a:t>)</a:t>
            </a:r>
          </a:p>
          <a:p>
            <a:r>
              <a:rPr lang="hu-HU" sz="2400" dirty="0"/>
              <a:t>Visitors </a:t>
            </a:r>
            <a:r>
              <a:rPr lang="hu-HU" sz="2400" dirty="0" err="1"/>
              <a:t>could</a:t>
            </a:r>
            <a:r>
              <a:rPr lang="hu-HU" sz="2400" dirty="0"/>
              <a:t> </a:t>
            </a:r>
            <a:r>
              <a:rPr lang="hu-HU" sz="2400" dirty="0" err="1"/>
              <a:t>buy</a:t>
            </a:r>
            <a:r>
              <a:rPr lang="hu-HU" sz="2400" dirty="0"/>
              <a:t> </a:t>
            </a:r>
            <a:r>
              <a:rPr lang="hu-HU" sz="2400" dirty="0" err="1"/>
              <a:t>our</a:t>
            </a:r>
            <a:r>
              <a:rPr lang="hu-HU" sz="2400" dirty="0"/>
              <a:t> </a:t>
            </a:r>
            <a:r>
              <a:rPr lang="hu-HU" sz="2400" dirty="0" err="1"/>
              <a:t>products</a:t>
            </a:r>
            <a:endParaRPr lang="hu-HU" sz="2400" dirty="0"/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9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1397B-EEFA-451D-962D-A339F9C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Data-Hong Kong </a:t>
            </a:r>
            <a:r>
              <a:rPr lang="hu-HU" dirty="0" err="1"/>
              <a:t>neighborhoods</a:t>
            </a:r>
            <a:r>
              <a:rPr lang="hu-HU" dirty="0"/>
              <a:t> and </a:t>
            </a:r>
            <a:r>
              <a:rPr lang="hu-HU" dirty="0" err="1"/>
              <a:t>venues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26BDA5-0B91-456E-A920-7B5A51D6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400" dirty="0"/>
          </a:p>
          <a:p>
            <a:endParaRPr lang="hu-HU" sz="2400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66BE66-4B0A-4DC2-9521-31013443E0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3220279"/>
            <a:ext cx="10820398" cy="257092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969FCA-B86D-4C54-8AA2-2A3423A52E3C}"/>
              </a:ext>
            </a:extLst>
          </p:cNvPr>
          <p:cNvSpPr txBox="1"/>
          <p:nvPr/>
        </p:nvSpPr>
        <p:spPr>
          <a:xfrm>
            <a:off x="685801" y="2065867"/>
            <a:ext cx="925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Foursquare</a:t>
            </a:r>
            <a:r>
              <a:rPr lang="hu-HU" sz="2000" dirty="0"/>
              <a:t>, Wikipedia</a:t>
            </a:r>
          </a:p>
        </p:txBody>
      </p:sp>
    </p:spTree>
    <p:extLst>
      <p:ext uri="{BB962C8B-B14F-4D97-AF65-F5344CB8AC3E}">
        <p14:creationId xmlns:p14="http://schemas.microsoft.com/office/powerpoint/2010/main" val="398151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1397B-EEFA-451D-962D-A339F9C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26BDA5-0B91-456E-A920-7B5A51D6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5867"/>
            <a:ext cx="4996923" cy="3725332"/>
          </a:xfrm>
        </p:spPr>
        <p:txBody>
          <a:bodyPr>
            <a:normAutofit/>
          </a:bodyPr>
          <a:lstStyle/>
          <a:p>
            <a:r>
              <a:rPr lang="hu-HU" sz="2000" dirty="0"/>
              <a:t>Division-7 </a:t>
            </a:r>
            <a:r>
              <a:rPr lang="hu-HU" sz="2000" dirty="0" err="1"/>
              <a:t>category</a:t>
            </a:r>
            <a:r>
              <a:rPr lang="hu-HU" sz="2000" dirty="0"/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/>
              <a:t> </a:t>
            </a:r>
            <a:r>
              <a:rPr lang="hu-HU" sz="2000" dirty="0" err="1"/>
              <a:t>North</a:t>
            </a:r>
            <a:r>
              <a:rPr lang="hu-HU" sz="2000" dirty="0"/>
              <a:t> </a:t>
            </a:r>
            <a:r>
              <a:rPr lang="hu-HU" sz="2000" dirty="0" err="1"/>
              <a:t>America</a:t>
            </a:r>
            <a:endParaRPr lang="hu-HU" sz="2000" dirty="0"/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/>
              <a:t>South </a:t>
            </a:r>
            <a:r>
              <a:rPr lang="hu-HU" sz="2000" dirty="0" err="1"/>
              <a:t>America</a:t>
            </a:r>
            <a:endParaRPr lang="hu-HU" sz="2000" dirty="0"/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 err="1"/>
              <a:t>Asia</a:t>
            </a:r>
            <a:r>
              <a:rPr lang="hu-HU" sz="2000" dirty="0"/>
              <a:t>,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China</a:t>
            </a:r>
            <a:endParaRPr lang="hu-HU" sz="2000" dirty="0"/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 err="1"/>
              <a:t>Australia</a:t>
            </a:r>
            <a:endParaRPr lang="hu-HU" sz="2000" dirty="0"/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/>
              <a:t>Europe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 err="1"/>
              <a:t>China</a:t>
            </a:r>
            <a:endParaRPr lang="hu-HU" sz="2000" dirty="0"/>
          </a:p>
          <a:p>
            <a:pPr marL="1257300" lvl="2" indent="-342900">
              <a:buFont typeface="+mj-lt"/>
              <a:buAutoNum type="arabicPeriod"/>
            </a:pPr>
            <a:r>
              <a:rPr lang="hu-HU" sz="2000" dirty="0" err="1"/>
              <a:t>Others</a:t>
            </a:r>
            <a:r>
              <a:rPr lang="hu-HU" sz="2000" dirty="0"/>
              <a:t>(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example</a:t>
            </a:r>
            <a:r>
              <a:rPr lang="hu-HU" sz="2000" dirty="0"/>
              <a:t> </a:t>
            </a:r>
            <a:r>
              <a:rPr lang="hu-HU" sz="2000" dirty="0" err="1"/>
              <a:t>Vegan</a:t>
            </a:r>
            <a:r>
              <a:rPr lang="hu-HU" sz="2000" dirty="0"/>
              <a:t>)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88428D-ECD9-499E-B159-46415ABF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065867"/>
            <a:ext cx="4995334" cy="3725332"/>
          </a:xfrm>
        </p:spPr>
        <p:txBody>
          <a:bodyPr>
            <a:normAutofit/>
          </a:bodyPr>
          <a:lstStyle/>
          <a:p>
            <a:r>
              <a:rPr lang="hu-HU" sz="2000" dirty="0"/>
              <a:t>Filter: „restaurant”</a:t>
            </a:r>
          </a:p>
          <a:p>
            <a:r>
              <a:rPr lang="hu-HU" sz="2000" dirty="0" err="1"/>
              <a:t>Count</a:t>
            </a:r>
            <a:r>
              <a:rPr lang="hu-HU" sz="2000" dirty="0"/>
              <a:t> of </a:t>
            </a:r>
            <a:r>
              <a:rPr lang="hu-HU" sz="2000" dirty="0" err="1"/>
              <a:t>numbers</a:t>
            </a:r>
            <a:r>
              <a:rPr lang="hu-HU" sz="2000" dirty="0"/>
              <a:t> in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category</a:t>
            </a:r>
            <a:endParaRPr lang="hu-HU" sz="2000" dirty="0"/>
          </a:p>
          <a:p>
            <a:r>
              <a:rPr lang="hu-HU" sz="2000" dirty="0"/>
              <a:t>K-</a:t>
            </a:r>
            <a:r>
              <a:rPr lang="hu-HU" sz="2000" dirty="0" err="1"/>
              <a:t>means</a:t>
            </a:r>
            <a:r>
              <a:rPr lang="hu-HU" sz="2000" dirty="0"/>
              <a:t> </a:t>
            </a:r>
            <a:r>
              <a:rPr lang="hu-HU" sz="2000" dirty="0" err="1"/>
              <a:t>clustering</a:t>
            </a:r>
            <a:r>
              <a:rPr lang="hu-HU" sz="2000" dirty="0"/>
              <a:t>: 3 </a:t>
            </a:r>
            <a:r>
              <a:rPr lang="hu-HU" sz="2000" dirty="0" err="1"/>
              <a:t>clusters</a:t>
            </a:r>
            <a:endParaRPr lang="hu-HU" sz="20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91CEFBEA-7FDB-4E28-B4AB-E8B9DA6FC705}"/>
              </a:ext>
            </a:extLst>
          </p:cNvPr>
          <p:cNvSpPr/>
          <p:nvPr/>
        </p:nvSpPr>
        <p:spPr>
          <a:xfrm>
            <a:off x="7832035" y="3723125"/>
            <a:ext cx="596347" cy="745066"/>
          </a:xfrm>
          <a:prstGeom prst="down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91D37F4-DBE8-4E06-A2D6-57A3BABFB5CA}"/>
              </a:ext>
            </a:extLst>
          </p:cNvPr>
          <p:cNvSpPr txBox="1"/>
          <p:nvPr/>
        </p:nvSpPr>
        <p:spPr>
          <a:xfrm>
            <a:off x="6096001" y="4823791"/>
            <a:ext cx="43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CHOOSING THE MOST DIVERSIFIED CLUSTER!</a:t>
            </a:r>
          </a:p>
        </p:txBody>
      </p:sp>
    </p:spTree>
    <p:extLst>
      <p:ext uri="{BB962C8B-B14F-4D97-AF65-F5344CB8AC3E}">
        <p14:creationId xmlns:p14="http://schemas.microsoft.com/office/powerpoint/2010/main" val="23380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C699AD1-638F-4528-9D65-404A0B4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7DD687C2-DDA6-4834-BECC-63BEDD236C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3C8645-8401-46C2-B19F-48ECF4614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455848B-6443-4A3B-8B93-819449412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3591339"/>
            <a:ext cx="4995335" cy="219986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FF8107D-8B14-45FD-8E1E-2B8878169D32}"/>
              </a:ext>
            </a:extLst>
          </p:cNvPr>
          <p:cNvSpPr txBox="1"/>
          <p:nvPr/>
        </p:nvSpPr>
        <p:spPr>
          <a:xfrm>
            <a:off x="685801" y="2151158"/>
            <a:ext cx="481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 err="1"/>
              <a:t>Cluster</a:t>
            </a:r>
            <a:r>
              <a:rPr lang="hu-HU" sz="2000" b="1" u="sng" dirty="0"/>
              <a:t> 1:</a:t>
            </a:r>
          </a:p>
          <a:p>
            <a:endParaRPr lang="hu-HU" sz="2000" b="1" u="sng" dirty="0"/>
          </a:p>
          <a:p>
            <a:r>
              <a:rPr lang="hu-HU" sz="2000" dirty="0"/>
              <a:t>The most </a:t>
            </a:r>
            <a:r>
              <a:rPr lang="hu-HU" sz="2000" dirty="0" err="1"/>
              <a:t>diversified</a:t>
            </a:r>
            <a:r>
              <a:rPr lang="hu-HU" sz="2000" dirty="0"/>
              <a:t> </a:t>
            </a:r>
            <a:r>
              <a:rPr lang="hu-HU" sz="2000" dirty="0" err="1"/>
              <a:t>neighborhoods</a:t>
            </a:r>
            <a:endParaRPr lang="hu-HU" sz="20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2E79CC2-935A-4B69-9447-A214362C79E4}"/>
              </a:ext>
            </a:extLst>
          </p:cNvPr>
          <p:cNvSpPr txBox="1"/>
          <p:nvPr/>
        </p:nvSpPr>
        <p:spPr>
          <a:xfrm>
            <a:off x="6096000" y="2121053"/>
            <a:ext cx="481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 err="1"/>
              <a:t>Cluster</a:t>
            </a:r>
            <a:r>
              <a:rPr lang="hu-HU" sz="2000" b="1" u="sng" dirty="0"/>
              <a:t> 2:</a:t>
            </a:r>
          </a:p>
          <a:p>
            <a:endParaRPr lang="hu-HU" sz="2000" b="1" u="sng" dirty="0"/>
          </a:p>
          <a:p>
            <a:r>
              <a:rPr lang="hu-HU" sz="2000" dirty="0" err="1"/>
              <a:t>Restaurants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very</a:t>
            </a:r>
            <a:r>
              <a:rPr lang="hu-HU" sz="2000" dirty="0"/>
              <a:t> </a:t>
            </a:r>
            <a:r>
              <a:rPr lang="hu-HU" sz="2000" dirty="0" err="1"/>
              <a:t>rare</a:t>
            </a:r>
            <a:endParaRPr lang="hu-HU" sz="20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69E8EFD-510C-46FA-93FF-2099AD7344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7612" y="3591339"/>
            <a:ext cx="4719613" cy="22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9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C699AD1-638F-4528-9D65-404A0B4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3C8645-8401-46C2-B19F-48ECF4614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FF8107D-8B14-45FD-8E1E-2B8878169D32}"/>
              </a:ext>
            </a:extLst>
          </p:cNvPr>
          <p:cNvSpPr txBox="1"/>
          <p:nvPr/>
        </p:nvSpPr>
        <p:spPr>
          <a:xfrm>
            <a:off x="685801" y="2151158"/>
            <a:ext cx="481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dirty="0" err="1"/>
              <a:t>Cluster</a:t>
            </a:r>
            <a:r>
              <a:rPr lang="hu-HU" sz="2000" b="1" u="sng" dirty="0"/>
              <a:t> 3:</a:t>
            </a:r>
          </a:p>
          <a:p>
            <a:endParaRPr lang="hu-HU" sz="2000" b="1" u="sng" dirty="0"/>
          </a:p>
          <a:p>
            <a:r>
              <a:rPr lang="hu-HU" sz="2000" dirty="0" err="1"/>
              <a:t>Only</a:t>
            </a:r>
            <a:r>
              <a:rPr lang="hu-HU" sz="2000" dirty="0"/>
              <a:t> </a:t>
            </a:r>
            <a:r>
              <a:rPr lang="hu-HU" sz="2000" dirty="0" err="1"/>
              <a:t>Chinese</a:t>
            </a:r>
            <a:r>
              <a:rPr lang="hu-HU" sz="2000" dirty="0"/>
              <a:t> </a:t>
            </a:r>
            <a:r>
              <a:rPr lang="hu-HU" sz="2000" dirty="0" err="1"/>
              <a:t>Restaurants</a:t>
            </a:r>
            <a:endParaRPr lang="hu-HU" sz="2000" dirty="0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2533B646-262B-43AE-A8CF-9930F08DB8F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3691180"/>
            <a:ext cx="4812240" cy="20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8011D-D849-42B4-ADC4-B87F1BDA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Conclusion</a:t>
            </a:r>
            <a:r>
              <a:rPr lang="hu-HU" dirty="0"/>
              <a:t> &amp; </a:t>
            </a:r>
            <a:r>
              <a:rPr lang="hu-HU" dirty="0" err="1"/>
              <a:t>Discussion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DD1A0-A485-49ED-AEA9-726CD0E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Cluster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most </a:t>
            </a:r>
            <a:r>
              <a:rPr lang="hu-HU" dirty="0" err="1"/>
              <a:t>diversified</a:t>
            </a:r>
            <a:r>
              <a:rPr lang="hu-HU" dirty="0"/>
              <a:t>!</a:t>
            </a:r>
          </a:p>
          <a:p>
            <a:r>
              <a:rPr lang="hu-HU" dirty="0"/>
              <a:t>BUT!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Hong Kong </a:t>
            </a:r>
            <a:r>
              <a:rPr lang="hu-HU" dirty="0" err="1"/>
              <a:t>tend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like more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Asian</a:t>
            </a:r>
            <a:r>
              <a:rPr lang="hu-HU" dirty="0"/>
              <a:t> </a:t>
            </a:r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Vietnamese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Japanese</a:t>
            </a:r>
            <a:r>
              <a:rPr lang="hu-HU" dirty="0"/>
              <a:t>.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Main </a:t>
            </a:r>
            <a:r>
              <a:rPr lang="hu-HU" dirty="0" err="1"/>
              <a:t>focus</a:t>
            </a:r>
            <a:r>
              <a:rPr lang="hu-HU" dirty="0"/>
              <a:t>: </a:t>
            </a:r>
            <a:r>
              <a:rPr lang="hu-HU" dirty="0" err="1"/>
              <a:t>Asia</a:t>
            </a:r>
            <a:r>
              <a:rPr lang="hu-HU" dirty="0"/>
              <a:t>! Europe, </a:t>
            </a:r>
            <a:r>
              <a:rPr lang="hu-HU" dirty="0" err="1"/>
              <a:t>other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world-smaller</a:t>
            </a:r>
            <a:r>
              <a:rPr lang="hu-HU" dirty="0"/>
              <a:t> </a:t>
            </a:r>
            <a:r>
              <a:rPr lang="hu-HU" dirty="0" err="1"/>
              <a:t>role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examine</a:t>
            </a:r>
            <a:r>
              <a:rPr lang="hu-HU" dirty="0"/>
              <a:t> </a:t>
            </a:r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quantitave</a:t>
            </a:r>
            <a:r>
              <a:rPr lang="hu-HU" dirty="0"/>
              <a:t> and </a:t>
            </a:r>
            <a:r>
              <a:rPr lang="hu-HU" dirty="0" err="1"/>
              <a:t>qualititave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exactly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place</a:t>
            </a:r>
            <a:r>
              <a:rPr lang="hu-HU" dirty="0"/>
              <a:t>.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count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revenues</a:t>
            </a:r>
            <a:r>
              <a:rPr lang="hu-HU" dirty="0"/>
              <a:t> and </a:t>
            </a:r>
            <a:r>
              <a:rPr lang="hu-HU" dirty="0" err="1"/>
              <a:t>costs</a:t>
            </a:r>
            <a:r>
              <a:rPr lang="hu-HU" dirty="0"/>
              <a:t>.</a:t>
            </a:r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30F067F4-2FF2-4C5C-BCEA-2AB6DFF340EC}"/>
              </a:ext>
            </a:extLst>
          </p:cNvPr>
          <p:cNvSpPr/>
          <p:nvPr/>
        </p:nvSpPr>
        <p:spPr>
          <a:xfrm>
            <a:off x="1815548" y="3233531"/>
            <a:ext cx="609600" cy="6361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Nyíl: lefelé mutató 5">
            <a:extLst>
              <a:ext uri="{FF2B5EF4-FFF2-40B4-BE49-F238E27FC236}">
                <a16:creationId xmlns:a16="http://schemas.microsoft.com/office/drawing/2014/main" id="{045437AB-4F01-4E35-BDA1-DB15F30B4FB5}"/>
              </a:ext>
            </a:extLst>
          </p:cNvPr>
          <p:cNvSpPr/>
          <p:nvPr/>
        </p:nvSpPr>
        <p:spPr>
          <a:xfrm>
            <a:off x="2948608" y="4406349"/>
            <a:ext cx="609600" cy="6361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200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{5AC111D5-04FB-4078-AE63-DBECA04FE82A}tf03457452</Template>
  <TotalTime>28</TotalTime>
  <Words>223</Words>
  <Application>Microsoft Office PowerPoint</Application>
  <PresentationFormat>Szélesvásznú</PresentationFormat>
  <Paragraphs>47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Égi</vt:lpstr>
      <vt:lpstr>HONG KONG INTERNATIONAL FOOD WEEK</vt:lpstr>
      <vt:lpstr>International FOOD Company</vt:lpstr>
      <vt:lpstr>International FOOD WEEK</vt:lpstr>
      <vt:lpstr>Data-Hong Kong neighborhoods and venues</vt:lpstr>
      <vt:lpstr>Methodology</vt:lpstr>
      <vt:lpstr>Results</vt:lpstr>
      <vt:lpstr>Results</vt:lpstr>
      <vt:lpstr>Conclusion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 KONG INTERNATIONAL FOOD WEEK</dc:title>
  <dc:creator>Réka Tavaszi</dc:creator>
  <cp:lastModifiedBy>Réka Tavaszi</cp:lastModifiedBy>
  <cp:revision>4</cp:revision>
  <dcterms:created xsi:type="dcterms:W3CDTF">2020-01-19T14:45:57Z</dcterms:created>
  <dcterms:modified xsi:type="dcterms:W3CDTF">2020-01-19T15:14:16Z</dcterms:modified>
</cp:coreProperties>
</file>