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51"/>
  </p:normalViewPr>
  <p:slideViewPr>
    <p:cSldViewPr>
      <p:cViewPr varScale="1">
        <p:scale>
          <a:sx n="148" d="100"/>
          <a:sy n="148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GraphQL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Why use GraphQL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Core </a:t>
            </a:r>
            <a:r>
              <a:rPr lang="en-US" altLang="zh-CN" sz="3200" dirty="0" smtClean="0"/>
              <a:t>concepts</a:t>
            </a:r>
          </a:p>
          <a:p>
            <a:pPr marL="742950" lvl="2" indent="-342900"/>
            <a:r>
              <a:rPr lang="en-US" altLang="zh-CN" dirty="0" smtClean="0"/>
              <a:t>SDL</a:t>
            </a:r>
          </a:p>
        </p:txBody>
      </p:sp>
    </p:spTree>
    <p:extLst>
      <p:ext uri="{BB962C8B-B14F-4D97-AF65-F5344CB8AC3E}">
        <p14:creationId xmlns:p14="http://schemas.microsoft.com/office/powerpoint/2010/main" val="29357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/>
              <a:t>Introduction</a:t>
            </a:r>
            <a:endParaRPr lang="zh-CN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48478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dirty="0" smtClean="0"/>
              <a:t>GraphQL </a:t>
            </a:r>
            <a:r>
              <a:rPr lang="en-US" altLang="zh-CN" dirty="0"/>
              <a:t>is a query language designed to build client applications by providing an intuitive and flexible syntax and system for describing their data requirements and </a:t>
            </a:r>
            <a:r>
              <a:rPr lang="en-US" altLang="zh-CN" dirty="0" smtClean="0"/>
              <a:t>interactions</a:t>
            </a:r>
          </a:p>
          <a:p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/>
              <a:t>GraphQL is not a programming language capable of arbitrary </a:t>
            </a:r>
            <a:r>
              <a:rPr lang="en-US" altLang="zh-CN" dirty="0" smtClean="0"/>
              <a:t>computation</a:t>
            </a:r>
          </a:p>
          <a:p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/>
              <a:t>D</a:t>
            </a:r>
            <a:r>
              <a:rPr lang="en-US" altLang="zh-CN" dirty="0" smtClean="0"/>
              <a:t>atabase </a:t>
            </a:r>
            <a:r>
              <a:rPr lang="en-US" altLang="zh-CN" dirty="0"/>
              <a:t>agnostic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220" cy="1201018"/>
          </a:xfrm>
        </p:spPr>
        <p:txBody>
          <a:bodyPr/>
          <a:lstStyle/>
          <a:p>
            <a:pPr algn="l"/>
            <a:r>
              <a:rPr kumimoji="1" lang="en-US" altLang="zh-CN" dirty="0" smtClean="0"/>
              <a:t>REST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" y="1556792"/>
            <a:ext cx="4050435" cy="331363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762566" y="332656"/>
            <a:ext cx="4360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dirty="0" smtClean="0"/>
              <a:t>GraphQL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66" y="1543940"/>
            <a:ext cx="4345641" cy="26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50</Words>
  <Application>Microsoft Macintosh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Wingdings</vt:lpstr>
      <vt:lpstr>宋体</vt:lpstr>
      <vt:lpstr>Arial</vt:lpstr>
      <vt:lpstr>Office 主题</vt:lpstr>
      <vt:lpstr>GraphQL</vt:lpstr>
      <vt:lpstr>Agenda</vt:lpstr>
      <vt:lpstr>Introduction</vt:lpstr>
      <vt:lpstr>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taven</dc:creator>
  <cp:lastModifiedBy>Microsoft Office 用户</cp:lastModifiedBy>
  <cp:revision>27</cp:revision>
  <dcterms:created xsi:type="dcterms:W3CDTF">2018-11-28T15:06:00Z</dcterms:created>
  <dcterms:modified xsi:type="dcterms:W3CDTF">2018-12-06T02:13:02Z</dcterms:modified>
</cp:coreProperties>
</file>