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283700" cy="69977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ＭＳ Ｐゴシック" panose="020B0600070205080204" pitchFamily="34" charset="-128"/>
      <p:regular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Wingdings 2" panose="05020102010507070707" pitchFamily="18" charset="2"/>
      <p:regular r:id="rId24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69" d="100"/>
          <a:sy n="69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25924FAC-AB1B-4AB1-A2D2-193DFB2702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04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792596C-9071-45C3-8DD3-34D17665BC6A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335AB245-1FE7-440A-A69C-A12B474DC8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342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pic>
        <p:nvPicPr>
          <p:cNvPr id="12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TAB_col_white_backgroun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042B-B17E-4F02-BABE-C98F843E6D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8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0" hangingPunct="0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319E1B-B7B5-4CF3-8623-6F6A5B5403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3.0/deed.en_GB" TargetMode="External"/><Relationship Id="rId3" Type="http://schemas.openxmlformats.org/officeDocument/2006/relationships/hyperlink" Target="http://orcid.org/0000-0001-9842-9718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taverna.org.uk/" TargetMode="External"/><Relationship Id="rId4" Type="http://schemas.openxmlformats.org/officeDocument/2006/relationships/hyperlink" Target="http://orcid.org/0000-0002-2937-78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verna.org.uk/download/workbench/2-5/" TargetMode="External"/><Relationship Id="rId2" Type="http://schemas.openxmlformats.org/officeDocument/2006/relationships/hyperlink" Target="http://www.taverna.org.uk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averna.org.uk/download/workbench/2-5/bioinformati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83145" y="2037299"/>
            <a:ext cx="75612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Installing Taverna</a:t>
            </a:r>
            <a:endParaRPr lang="en-GB" altLang="en-US" sz="3200" dirty="0">
              <a:solidFill>
                <a:schemeClr val="tx2"/>
              </a:solidFill>
            </a:endParaRP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98552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Stian Soiland-Reyes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hlinkClick r:id="rId3"/>
              </a:rPr>
              <a:t>http</a:t>
            </a:r>
            <a:r>
              <a:rPr lang="en-US" altLang="en-US" sz="1400" dirty="0">
                <a:hlinkClick r:id="rId3"/>
              </a:rPr>
              <a:t>://orcid.org/0000-0001-9842-9718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4"/>
              </a:rPr>
              <a:t>http://orcid.org/0000-0002-2937-7819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</a:t>
            </a:r>
            <a:r>
              <a:rPr lang="en-US" altLang="en-US" sz="1800" dirty="0" smtClean="0"/>
              <a:t>2014-09-01 / 2014-09-03</a:t>
            </a: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5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8"/>
              </a:rPr>
              <a:t>Creative Commons Attribution 3.0 Unported License</a:t>
            </a:r>
            <a:endParaRPr lang="en-GB" altLang="en-US" sz="1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Taverna homepage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8714928" cy="5367825"/>
          </a:xfrm>
        </p:spPr>
        <p:txBody>
          <a:bodyPr/>
          <a:lstStyle/>
          <a:p>
            <a:r>
              <a:rPr lang="en-GB" dirty="0" smtClean="0"/>
              <a:t>Google </a:t>
            </a:r>
            <a:r>
              <a:rPr lang="en-GB" b="1" dirty="0" smtClean="0"/>
              <a:t>Taverna</a:t>
            </a:r>
            <a:r>
              <a:rPr lang="en-GB" dirty="0" smtClean="0"/>
              <a:t> or</a:t>
            </a:r>
            <a:r>
              <a:rPr lang="en-GB" b="1" dirty="0" smtClean="0"/>
              <a:t> Taverna workflow</a:t>
            </a:r>
          </a:p>
          <a:p>
            <a:pPr lvl="1"/>
            <a:r>
              <a:rPr lang="en-GB" dirty="0" smtClean="0"/>
              <a:t>Alternatively, </a:t>
            </a:r>
            <a:r>
              <a:rPr lang="en-GB" dirty="0" smtClean="0">
                <a:hlinkClick r:id="rId2"/>
              </a:rPr>
              <a:t>http://www.taverna.org.uk/</a:t>
            </a:r>
            <a:endParaRPr lang="en-GB" dirty="0" smtClean="0"/>
          </a:p>
          <a:p>
            <a:r>
              <a:rPr lang="en-GB" dirty="0" smtClean="0"/>
              <a:t>Hover </a:t>
            </a:r>
            <a:r>
              <a:rPr lang="en-GB" b="1" dirty="0" smtClean="0"/>
              <a:t>Download</a:t>
            </a:r>
            <a:r>
              <a:rPr lang="en-GB" dirty="0" smtClean="0"/>
              <a:t>, click </a:t>
            </a:r>
            <a:r>
              <a:rPr lang="en-GB" b="1" dirty="0" smtClean="0"/>
              <a:t>Workbench</a:t>
            </a:r>
          </a:p>
          <a:p>
            <a:pPr lvl="1"/>
            <a:r>
              <a:rPr lang="en-GB" dirty="0"/>
              <a:t>Alternatively, </a:t>
            </a:r>
            <a:r>
              <a:rPr lang="en-GB" dirty="0">
                <a:hlinkClick r:id="rId3"/>
              </a:rPr>
              <a:t>http://www.taverna.org.uk/download/workbench/2-5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Choose the </a:t>
            </a:r>
            <a:r>
              <a:rPr lang="en-GB" b="1" dirty="0" smtClean="0"/>
              <a:t>Bioinformatics</a:t>
            </a:r>
            <a:r>
              <a:rPr lang="en-GB" dirty="0" smtClean="0"/>
              <a:t> edition</a:t>
            </a:r>
          </a:p>
          <a:p>
            <a:pPr lvl="1"/>
            <a:r>
              <a:rPr lang="en-GB" dirty="0">
                <a:hlinkClick r:id="rId4"/>
              </a:rPr>
              <a:t>http://www.taverna.org.uk/download/workbench/2-5/bioinformatics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Download for your operating system, e.g. </a:t>
            </a:r>
            <a:r>
              <a:rPr lang="en-GB" b="1" dirty="0" smtClean="0"/>
              <a:t>Taverna </a:t>
            </a:r>
            <a:r>
              <a:rPr lang="en-GB" b="1" dirty="0"/>
              <a:t>Workbench 2.5 for </a:t>
            </a:r>
            <a:r>
              <a:rPr lang="en-GB" b="1" dirty="0" smtClean="0"/>
              <a:t>Windows (64-bit)</a:t>
            </a:r>
            <a:endParaRPr lang="en-GB" b="1" dirty="0"/>
          </a:p>
          <a:p>
            <a:pPr lvl="1"/>
            <a:r>
              <a:rPr lang="en-GB" dirty="0" smtClean="0"/>
              <a:t>If it does not work, try </a:t>
            </a:r>
            <a:r>
              <a:rPr lang="en-GB" dirty="0" smtClean="0"/>
              <a:t>32-bit</a:t>
            </a:r>
          </a:p>
        </p:txBody>
      </p:sp>
    </p:spTree>
    <p:extLst>
      <p:ext uri="{BB962C8B-B14F-4D97-AF65-F5344CB8AC3E}">
        <p14:creationId xmlns:p14="http://schemas.microsoft.com/office/powerpoint/2010/main" val="18477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through </a:t>
            </a:r>
            <a:r>
              <a:rPr lang="en-GB" dirty="0" err="1" smtClean="0"/>
              <a:t>Taverna’s</a:t>
            </a:r>
            <a:r>
              <a:rPr lang="en-GB" dirty="0" smtClean="0"/>
              <a:t> installer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3486150" cy="1590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916832"/>
            <a:ext cx="49149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directory (Windows only)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878" y="1484784"/>
            <a:ext cx="8153400" cy="4572000"/>
          </a:xfrm>
        </p:spPr>
        <p:txBody>
          <a:bodyPr/>
          <a:lstStyle/>
          <a:p>
            <a:r>
              <a:rPr lang="en-GB" dirty="0" smtClean="0"/>
              <a:t>If you are an </a:t>
            </a:r>
            <a:r>
              <a:rPr lang="en-GB" i="1" dirty="0" smtClean="0"/>
              <a:t>administrator</a:t>
            </a:r>
            <a:r>
              <a:rPr lang="en-GB" dirty="0" smtClean="0"/>
              <a:t> on the computer, install to the default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C:\Program Files</a:t>
            </a:r>
          </a:p>
          <a:p>
            <a:r>
              <a:rPr lang="en-GB" dirty="0" smtClean="0"/>
              <a:t>Otherwise, install to My Documents, e.g. C:\Users\stain\Documents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445656"/>
            <a:ext cx="5832648" cy="52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590513"/>
            <a:ext cx="4914900" cy="440055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r>
              <a:rPr lang="en-GB" dirty="0" smtClean="0"/>
              <a:t>Click Next, Next to continue installation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2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8683428" cy="488442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03648" y="332656"/>
            <a:ext cx="7994848" cy="4572000"/>
          </a:xfrm>
        </p:spPr>
        <p:txBody>
          <a:bodyPr/>
          <a:lstStyle/>
          <a:p>
            <a:r>
              <a:rPr lang="en-GB" dirty="0" smtClean="0"/>
              <a:t>After installation, Taverna Workbench Bioinformatics 2.5.0 will be in the Start menu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44208" y="1484784"/>
            <a:ext cx="1224136" cy="3888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Taverna for the first time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96" y="980728"/>
            <a:ext cx="9219321" cy="60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24544" y="-27384"/>
            <a:ext cx="9793088" cy="7272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44624"/>
            <a:ext cx="9181556" cy="663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Standalone </a:t>
            </a:r>
            <a:r>
              <a:rPr lang="en-GB" dirty="0" err="1" smtClean="0"/>
              <a:t>Taverna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/>
          <a:lstStyle/>
          <a:p>
            <a:r>
              <a:rPr lang="en-GB" dirty="0" smtClean="0"/>
              <a:t>Alternative to installer</a:t>
            </a:r>
          </a:p>
          <a:p>
            <a:r>
              <a:rPr lang="en-GB" dirty="0" smtClean="0"/>
              <a:t>Recommended for a</a:t>
            </a:r>
            <a:r>
              <a:rPr lang="en-GB" dirty="0" smtClean="0"/>
              <a:t>dvance computer users only</a:t>
            </a:r>
          </a:p>
          <a:p>
            <a:r>
              <a:rPr lang="en-GB" dirty="0" smtClean="0"/>
              <a:t>There </a:t>
            </a:r>
            <a:r>
              <a:rPr lang="en-GB" dirty="0" smtClean="0"/>
              <a:t>is </a:t>
            </a:r>
            <a:r>
              <a:rPr lang="en-GB" dirty="0" smtClean="0"/>
              <a:t>also a </a:t>
            </a:r>
            <a:r>
              <a:rPr lang="en-GB" dirty="0"/>
              <a:t>smaller </a:t>
            </a:r>
            <a:r>
              <a:rPr lang="en-GB" dirty="0" smtClean="0"/>
              <a:t>“platform-neutral binaries” </a:t>
            </a:r>
          </a:p>
          <a:p>
            <a:pPr lvl="1"/>
            <a:r>
              <a:rPr lang="en-GB" dirty="0" smtClean="0"/>
              <a:t>This will require unzipping</a:t>
            </a:r>
          </a:p>
          <a:p>
            <a:pPr lvl="1"/>
            <a:r>
              <a:rPr lang="en-GB" dirty="0" smtClean="0"/>
              <a:t>This will require you to have a Java installed and in your file </a:t>
            </a:r>
            <a:r>
              <a:rPr lang="en-GB" dirty="0" smtClean="0"/>
              <a:t>path</a:t>
            </a:r>
          </a:p>
          <a:p>
            <a:pPr lvl="1"/>
            <a:r>
              <a:rPr lang="en-GB" dirty="0" smtClean="0"/>
              <a:t>Requires dot to be installed. </a:t>
            </a:r>
          </a:p>
          <a:p>
            <a:pPr lvl="2"/>
            <a:r>
              <a:rPr lang="en-GB" dirty="0" smtClean="0"/>
              <a:t>You may need to set this up in </a:t>
            </a:r>
            <a:r>
              <a:rPr lang="en-GB" dirty="0" err="1" smtClean="0"/>
              <a:t>Taverna</a:t>
            </a:r>
            <a:r>
              <a:rPr lang="en-GB" dirty="0" smtClean="0"/>
              <a:t> as well.</a:t>
            </a:r>
            <a:endParaRPr lang="en-GB" dirty="0" smtClean="0"/>
          </a:p>
          <a:p>
            <a:pPr lvl="1"/>
            <a:r>
              <a:rPr lang="en-GB" dirty="0" smtClean="0"/>
              <a:t>You may also need to change the Java cryptography policy</a:t>
            </a:r>
          </a:p>
          <a:p>
            <a:pPr lvl="1"/>
            <a:r>
              <a:rPr lang="en-GB" dirty="0" smtClean="0"/>
              <a:t>Bat and </a:t>
            </a:r>
            <a:r>
              <a:rPr lang="en-GB" dirty="0" err="1" smtClean="0"/>
              <a:t>sh</a:t>
            </a:r>
            <a:r>
              <a:rPr lang="en-GB" dirty="0" smtClean="0"/>
              <a:t> files are provided for running the tavern jar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472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erna_Manchester_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Taverna_Manchester_Theme</Template>
  <TotalTime>35457</TotalTime>
  <Words>223</Words>
  <Application>Microsoft Office PowerPoint</Application>
  <PresentationFormat>On-screen Show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Consolas</vt:lpstr>
      <vt:lpstr>Wingdings</vt:lpstr>
      <vt:lpstr>ＭＳ Ｐゴシック</vt:lpstr>
      <vt:lpstr>Arial</vt:lpstr>
      <vt:lpstr>Calibri Light</vt:lpstr>
      <vt:lpstr>Wingdings 2</vt:lpstr>
      <vt:lpstr>Taverna_Manchester_Theme</vt:lpstr>
      <vt:lpstr>PowerPoint Presentation</vt:lpstr>
      <vt:lpstr>Taverna homepage</vt:lpstr>
      <vt:lpstr>Click through Taverna’s installer</vt:lpstr>
      <vt:lpstr>Install directory (Windows only)</vt:lpstr>
      <vt:lpstr> </vt:lpstr>
      <vt:lpstr>PowerPoint Presentation</vt:lpstr>
      <vt:lpstr>Starting Taverna for the first time</vt:lpstr>
      <vt:lpstr>PowerPoint Presentation</vt:lpstr>
      <vt:lpstr>Standalone Taverna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776</cp:revision>
  <dcterms:created xsi:type="dcterms:W3CDTF">2013-09-03T20:01:36Z</dcterms:created>
  <dcterms:modified xsi:type="dcterms:W3CDTF">2014-08-31T16:27:13Z</dcterms:modified>
</cp:coreProperties>
</file>