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3"/>
  </p:notes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700"/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>
        <p:scale>
          <a:sx n="75" d="100"/>
          <a:sy n="75" d="100"/>
        </p:scale>
        <p:origin x="1896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477CD-41F2-4EB3-8053-250B0C6CCA8C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33690-C4E6-4B1B-B961-6A1DE4281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35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F3F23-A1E2-4210-B802-94AE628AB9C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04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F3F23-A1E2-4210-B802-94AE628AB9C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35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524F-6A4B-4292-8C7F-D4278E159604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409D-D8D2-4DF6-B1E8-D1C27F36F3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56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524F-6A4B-4292-8C7F-D4278E159604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409D-D8D2-4DF6-B1E8-D1C27F36F3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44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524F-6A4B-4292-8C7F-D4278E159604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409D-D8D2-4DF6-B1E8-D1C27F36F3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1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524F-6A4B-4292-8C7F-D4278E159604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409D-D8D2-4DF6-B1E8-D1C27F36F3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34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524F-6A4B-4292-8C7F-D4278E159604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409D-D8D2-4DF6-B1E8-D1C27F36F3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86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524F-6A4B-4292-8C7F-D4278E159604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409D-D8D2-4DF6-B1E8-D1C27F36F3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28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524F-6A4B-4292-8C7F-D4278E159604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409D-D8D2-4DF6-B1E8-D1C27F36F3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36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524F-6A4B-4292-8C7F-D4278E159604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409D-D8D2-4DF6-B1E8-D1C27F36F3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50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524F-6A4B-4292-8C7F-D4278E159604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409D-D8D2-4DF6-B1E8-D1C27F36F3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36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524F-6A4B-4292-8C7F-D4278E159604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409D-D8D2-4DF6-B1E8-D1C27F36F3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74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524F-6A4B-4292-8C7F-D4278E159604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409D-D8D2-4DF6-B1E8-D1C27F36F3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25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524F-6A4B-4292-8C7F-D4278E159604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409D-D8D2-4DF6-B1E8-D1C27F36F3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23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8" Type="http://schemas.openxmlformats.org/officeDocument/2006/relationships/image" Target="../media/image32.png"/><Relationship Id="rId3" Type="http://schemas.openxmlformats.org/officeDocument/2006/relationships/image" Target="../media/image23.png"/><Relationship Id="rId21" Type="http://schemas.openxmlformats.org/officeDocument/2006/relationships/image" Target="../media/image35.png"/><Relationship Id="rId7" Type="http://schemas.openxmlformats.org/officeDocument/2006/relationships/image" Target="../media/image27.png"/><Relationship Id="rId17" Type="http://schemas.microsoft.com/office/2007/relationships/hdphoto" Target="../media/hdphoto3.wdp"/><Relationship Id="rId2" Type="http://schemas.openxmlformats.org/officeDocument/2006/relationships/image" Target="../media/image22.png"/><Relationship Id="rId16" Type="http://schemas.openxmlformats.org/officeDocument/2006/relationships/image" Target="../media/image31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9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70.png"/><Relationship Id="rId22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11276" y="4329799"/>
            <a:ext cx="6590347" cy="3523793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2916137" y="2336258"/>
            <a:ext cx="6096262" cy="3419126"/>
            <a:chOff x="2916137" y="2336258"/>
            <a:chExt cx="6096262" cy="3419126"/>
          </a:xfrm>
        </p:grpSpPr>
        <p:grpSp>
          <p:nvGrpSpPr>
            <p:cNvPr id="123" name="Groupe 122"/>
            <p:cNvGrpSpPr/>
            <p:nvPr/>
          </p:nvGrpSpPr>
          <p:grpSpPr>
            <a:xfrm>
              <a:off x="2916137" y="2336258"/>
              <a:ext cx="6096262" cy="3419126"/>
              <a:chOff x="2916137" y="2336258"/>
              <a:chExt cx="6096262" cy="3419126"/>
            </a:xfrm>
          </p:grpSpPr>
          <p:cxnSp>
            <p:nvCxnSpPr>
              <p:cNvPr id="33" name="Connecteur droit 32"/>
              <p:cNvCxnSpPr/>
              <p:nvPr/>
            </p:nvCxnSpPr>
            <p:spPr>
              <a:xfrm flipH="1">
                <a:off x="6469291" y="4103714"/>
                <a:ext cx="0" cy="1332000"/>
              </a:xfrm>
              <a:prstGeom prst="line">
                <a:avLst/>
              </a:prstGeom>
              <a:ln>
                <a:solidFill>
                  <a:schemeClr val="accent3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7" name="Groupe 56"/>
              <p:cNvGrpSpPr/>
              <p:nvPr/>
            </p:nvGrpSpPr>
            <p:grpSpPr>
              <a:xfrm>
                <a:off x="6256116" y="3516742"/>
                <a:ext cx="337612" cy="901322"/>
                <a:chOff x="5591097" y="3346757"/>
                <a:chExt cx="461030" cy="901322"/>
              </a:xfrm>
            </p:grpSpPr>
            <p:sp>
              <p:nvSpPr>
                <p:cNvPr id="403" name="Rectangle 402"/>
                <p:cNvSpPr/>
                <p:nvPr/>
              </p:nvSpPr>
              <p:spPr>
                <a:xfrm rot="16189539" flipH="1">
                  <a:off x="5644194" y="3411567"/>
                  <a:ext cx="471111" cy="341491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1" name="Rectangle 470"/>
                <p:cNvSpPr/>
                <p:nvPr/>
              </p:nvSpPr>
              <p:spPr>
                <a:xfrm rot="21588354" flipH="1">
                  <a:off x="5706150" y="3778210"/>
                  <a:ext cx="345977" cy="212157"/>
                </a:xfrm>
                <a:prstGeom prst="rect">
                  <a:avLst/>
                </a:prstGeom>
                <a:ln w="9525">
                  <a:solidFill>
                    <a:schemeClr val="tx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2" name="Rectangle 471"/>
                <p:cNvSpPr/>
                <p:nvPr/>
              </p:nvSpPr>
              <p:spPr>
                <a:xfrm rot="16188354" flipH="1">
                  <a:off x="5809137" y="3596828"/>
                  <a:ext cx="138823" cy="342691"/>
                </a:xfrm>
                <a:prstGeom prst="rect">
                  <a:avLst/>
                </a:prstGeom>
                <a:pattFill prst="wdDnDiag">
                  <a:fgClr>
                    <a:schemeClr val="accent4"/>
                  </a:fgClr>
                  <a:bgClr>
                    <a:schemeClr val="bg1"/>
                  </a:bgClr>
                </a:pattFill>
                <a:ln w="9525">
                  <a:solidFill>
                    <a:schemeClr val="tx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3" name="Rectangle 472"/>
                <p:cNvSpPr/>
                <p:nvPr/>
              </p:nvSpPr>
              <p:spPr>
                <a:xfrm rot="16215518" flipH="1">
                  <a:off x="5790797" y="3997148"/>
                  <a:ext cx="176528" cy="325333"/>
                </a:xfrm>
                <a:prstGeom prst="rect">
                  <a:avLst/>
                </a:prstGeom>
                <a:pattFill prst="wdDnDiag">
                  <a:fgClr>
                    <a:schemeClr val="accent4"/>
                  </a:fgClr>
                  <a:bgClr>
                    <a:schemeClr val="bg1"/>
                  </a:bgClr>
                </a:pattFill>
                <a:ln w="9525">
                  <a:solidFill>
                    <a:schemeClr val="tx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74" name="Connecteur droit 473"/>
                <p:cNvCxnSpPr>
                  <a:stCxn id="473" idx="1"/>
                  <a:endCxn id="472" idx="3"/>
                </p:cNvCxnSpPr>
                <p:nvPr/>
              </p:nvCxnSpPr>
              <p:spPr>
                <a:xfrm flipH="1" flipV="1">
                  <a:off x="5878870" y="3837584"/>
                  <a:ext cx="736" cy="233967"/>
                </a:xfrm>
                <a:prstGeom prst="line">
                  <a:avLst/>
                </a:prstGeom>
                <a:ln w="9525">
                  <a:solidFill>
                    <a:schemeClr val="tx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Connecteur droit 474"/>
                <p:cNvCxnSpPr/>
                <p:nvPr/>
              </p:nvCxnSpPr>
              <p:spPr>
                <a:xfrm rot="10813443" flipV="1">
                  <a:off x="5591097" y="3901736"/>
                  <a:ext cx="144293" cy="242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9" name="Arc plein 398"/>
              <p:cNvSpPr/>
              <p:nvPr/>
            </p:nvSpPr>
            <p:spPr>
              <a:xfrm flipH="1">
                <a:off x="5547611" y="3001260"/>
                <a:ext cx="1044000" cy="1044000"/>
              </a:xfrm>
              <a:prstGeom prst="blockArc">
                <a:avLst>
                  <a:gd name="adj1" fmla="val 10771121"/>
                  <a:gd name="adj2" fmla="val 16210253"/>
                  <a:gd name="adj3" fmla="val 24350"/>
                </a:avLst>
              </a:prstGeom>
              <a:solidFill>
                <a:srgbClr val="00B0F0"/>
              </a:solidFill>
              <a:ln w="9525"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59" name="Groupe 258"/>
              <p:cNvGrpSpPr/>
              <p:nvPr/>
            </p:nvGrpSpPr>
            <p:grpSpPr>
              <a:xfrm>
                <a:off x="4436804" y="4169923"/>
                <a:ext cx="3791644" cy="1123708"/>
                <a:chOff x="6727928" y="1520201"/>
                <a:chExt cx="3791644" cy="1123708"/>
              </a:xfrm>
            </p:grpSpPr>
            <p:grpSp>
              <p:nvGrpSpPr>
                <p:cNvPr id="260" name="Groupe 259"/>
                <p:cNvGrpSpPr/>
                <p:nvPr/>
              </p:nvGrpSpPr>
              <p:grpSpPr>
                <a:xfrm>
                  <a:off x="6727928" y="1520201"/>
                  <a:ext cx="270070" cy="481491"/>
                  <a:chOff x="6727928" y="1520201"/>
                  <a:chExt cx="270070" cy="481491"/>
                </a:xfrm>
              </p:grpSpPr>
              <p:cxnSp>
                <p:nvCxnSpPr>
                  <p:cNvPr id="333" name="Connecteur droit avec flèche 332"/>
                  <p:cNvCxnSpPr/>
                  <p:nvPr/>
                </p:nvCxnSpPr>
                <p:spPr>
                  <a:xfrm flipH="1" flipV="1">
                    <a:off x="6997895" y="1672441"/>
                    <a:ext cx="103" cy="32925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4" name="ZoneTexte 333"/>
                      <p:cNvSpPr txBox="1"/>
                      <p:nvPr/>
                    </p:nvSpPr>
                    <p:spPr>
                      <a:xfrm>
                        <a:off x="6727928" y="1520201"/>
                        <a:ext cx="222488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34" name="ZoneTexte 33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27928" y="1520201"/>
                        <a:ext cx="222488" cy="18466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86" name="Groupe 285"/>
                <p:cNvGrpSpPr/>
                <p:nvPr/>
              </p:nvGrpSpPr>
              <p:grpSpPr>
                <a:xfrm>
                  <a:off x="7001576" y="1847171"/>
                  <a:ext cx="3517996" cy="796738"/>
                  <a:chOff x="3232150" y="3032312"/>
                  <a:chExt cx="3517996" cy="796738"/>
                </a:xfrm>
              </p:grpSpPr>
              <p:sp>
                <p:nvSpPr>
                  <p:cNvPr id="288" name="Rectangle 287"/>
                  <p:cNvSpPr/>
                  <p:nvPr/>
                </p:nvSpPr>
                <p:spPr>
                  <a:xfrm>
                    <a:off x="3232150" y="3168650"/>
                    <a:ext cx="152400" cy="660400"/>
                  </a:xfrm>
                  <a:prstGeom prst="rect">
                    <a:avLst/>
                  </a:prstGeom>
                  <a:pattFill prst="ltUp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1" name="Organigramme : Processus 290"/>
                  <p:cNvSpPr/>
                  <p:nvPr/>
                </p:nvSpPr>
                <p:spPr>
                  <a:xfrm>
                    <a:off x="4797528" y="3068137"/>
                    <a:ext cx="394150" cy="387291"/>
                  </a:xfrm>
                  <a:prstGeom prst="flowChartProcess">
                    <a:avLst/>
                  </a:prstGeom>
                  <a:pattFill prst="pct40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9525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6" name="Rectangle 295"/>
                  <p:cNvSpPr/>
                  <p:nvPr/>
                </p:nvSpPr>
                <p:spPr>
                  <a:xfrm>
                    <a:off x="6597746" y="3168650"/>
                    <a:ext cx="152400" cy="660400"/>
                  </a:xfrm>
                  <a:prstGeom prst="rect">
                    <a:avLst/>
                  </a:prstGeom>
                  <a:pattFill prst="ltUp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7" name="ZoneTexte 296"/>
                  <p:cNvSpPr txBox="1"/>
                  <p:nvPr/>
                </p:nvSpPr>
                <p:spPr>
                  <a:xfrm>
                    <a:off x="4723368" y="3032312"/>
                    <a:ext cx="59316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Rigid</a:t>
                    </a:r>
                  </a:p>
                  <a:p>
                    <a:r>
                      <a:rPr 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mass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00" name="Picture 2" descr="RÃ©sultat de recherche d'images pour &quot;schÃ©ma ressort mecanique&quot;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7647" b="94118" l="5455" r="43273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2000" t="26568" r="68606" b="39902"/>
                  <a:stretch/>
                </p:blipFill>
                <p:spPr bwMode="auto">
                  <a:xfrm rot="20627623">
                    <a:off x="3863661" y="3268105"/>
                    <a:ext cx="461226" cy="246467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01" name="Ellipse 300"/>
                  <p:cNvSpPr>
                    <a:spLocks noChangeAspect="1"/>
                  </p:cNvSpPr>
                  <p:nvPr/>
                </p:nvSpPr>
                <p:spPr>
                  <a:xfrm>
                    <a:off x="4470299" y="3183050"/>
                    <a:ext cx="157463" cy="157463"/>
                  </a:xfrm>
                  <a:prstGeom prst="ellipse">
                    <a:avLst/>
                  </a:prstGeom>
                  <a:ln w="9525">
                    <a:solidFill>
                      <a:srgbClr val="0059D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02" name="Connecteur droit 301"/>
                  <p:cNvCxnSpPr>
                    <a:stCxn id="301" idx="6"/>
                    <a:endCxn id="291" idx="1"/>
                  </p:cNvCxnSpPr>
                  <p:nvPr/>
                </p:nvCxnSpPr>
                <p:spPr>
                  <a:xfrm>
                    <a:off x="4627762" y="3261782"/>
                    <a:ext cx="169766" cy="1"/>
                  </a:xfrm>
                  <a:prstGeom prst="line">
                    <a:avLst/>
                  </a:prstGeom>
                  <a:ln w="9525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Connecteur droit 302"/>
                  <p:cNvCxnSpPr>
                    <a:stCxn id="300" idx="3"/>
                  </p:cNvCxnSpPr>
                  <p:nvPr/>
                </p:nvCxnSpPr>
                <p:spPr>
                  <a:xfrm flipV="1">
                    <a:off x="4315723" y="3283291"/>
                    <a:ext cx="150309" cy="43685"/>
                  </a:xfrm>
                  <a:prstGeom prst="line">
                    <a:avLst/>
                  </a:prstGeom>
                  <a:ln w="9525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4" name="Ellipse 303"/>
                  <p:cNvSpPr>
                    <a:spLocks noChangeAspect="1"/>
                  </p:cNvSpPr>
                  <p:nvPr/>
                </p:nvSpPr>
                <p:spPr>
                  <a:xfrm>
                    <a:off x="3552563" y="3420240"/>
                    <a:ext cx="157463" cy="157463"/>
                  </a:xfrm>
                  <a:prstGeom prst="ellipse">
                    <a:avLst/>
                  </a:prstGeom>
                  <a:ln w="9525">
                    <a:solidFill>
                      <a:srgbClr val="0059D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05" name="Connecteur droit 304"/>
                  <p:cNvCxnSpPr>
                    <a:stCxn id="304" idx="6"/>
                    <a:endCxn id="300" idx="1"/>
                  </p:cNvCxnSpPr>
                  <p:nvPr/>
                </p:nvCxnSpPr>
                <p:spPr>
                  <a:xfrm flipV="1">
                    <a:off x="3710026" y="3455702"/>
                    <a:ext cx="162799" cy="43270"/>
                  </a:xfrm>
                  <a:prstGeom prst="line">
                    <a:avLst/>
                  </a:prstGeom>
                  <a:ln w="9525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Connecteur droit 306"/>
                  <p:cNvCxnSpPr>
                    <a:stCxn id="288" idx="3"/>
                    <a:endCxn id="304" idx="2"/>
                  </p:cNvCxnSpPr>
                  <p:nvPr/>
                </p:nvCxnSpPr>
                <p:spPr>
                  <a:xfrm>
                    <a:off x="3384550" y="3498850"/>
                    <a:ext cx="168013" cy="122"/>
                  </a:xfrm>
                  <a:prstGeom prst="line">
                    <a:avLst/>
                  </a:prstGeom>
                  <a:ln w="9525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09" name="Picture 2" descr="RÃ©sultat de recherche d'images pour &quot;schÃ©ma ressort mecanique&quot;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7647" b="94118" l="5455" r="43273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2000" t="26568" r="68606" b="39902"/>
                  <a:stretch/>
                </p:blipFill>
                <p:spPr bwMode="auto">
                  <a:xfrm rot="978353">
                    <a:off x="5676223" y="3261138"/>
                    <a:ext cx="461226" cy="246467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13" name="Ellipse 312"/>
                  <p:cNvSpPr>
                    <a:spLocks noChangeAspect="1"/>
                  </p:cNvSpPr>
                  <p:nvPr/>
                </p:nvSpPr>
                <p:spPr>
                  <a:xfrm>
                    <a:off x="5356114" y="3184339"/>
                    <a:ext cx="157463" cy="157463"/>
                  </a:xfrm>
                  <a:prstGeom prst="ellipse">
                    <a:avLst/>
                  </a:prstGeom>
                  <a:ln w="9525">
                    <a:solidFill>
                      <a:srgbClr val="0059D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Ellipse 313"/>
                  <p:cNvSpPr>
                    <a:spLocks noChangeAspect="1"/>
                  </p:cNvSpPr>
                  <p:nvPr/>
                </p:nvSpPr>
                <p:spPr>
                  <a:xfrm>
                    <a:off x="6291873" y="3420240"/>
                    <a:ext cx="157463" cy="157463"/>
                  </a:xfrm>
                  <a:prstGeom prst="ellipse">
                    <a:avLst/>
                  </a:prstGeom>
                  <a:ln w="9525">
                    <a:solidFill>
                      <a:srgbClr val="0059D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15" name="Connecteur droit 314"/>
                  <p:cNvCxnSpPr>
                    <a:endCxn id="296" idx="1"/>
                  </p:cNvCxnSpPr>
                  <p:nvPr/>
                </p:nvCxnSpPr>
                <p:spPr>
                  <a:xfrm>
                    <a:off x="6457427" y="3498532"/>
                    <a:ext cx="140319" cy="318"/>
                  </a:xfrm>
                  <a:prstGeom prst="line">
                    <a:avLst/>
                  </a:prstGeom>
                  <a:ln w="9525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Connecteur droit 315"/>
                  <p:cNvCxnSpPr>
                    <a:stCxn id="291" idx="3"/>
                    <a:endCxn id="313" idx="2"/>
                  </p:cNvCxnSpPr>
                  <p:nvPr/>
                </p:nvCxnSpPr>
                <p:spPr>
                  <a:xfrm>
                    <a:off x="5191678" y="3261783"/>
                    <a:ext cx="164436" cy="1288"/>
                  </a:xfrm>
                  <a:prstGeom prst="line">
                    <a:avLst/>
                  </a:prstGeom>
                  <a:ln w="9525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Connecteur droit 330"/>
                  <p:cNvCxnSpPr>
                    <a:stCxn id="313" idx="6"/>
                    <a:endCxn id="309" idx="1"/>
                  </p:cNvCxnSpPr>
                  <p:nvPr/>
                </p:nvCxnSpPr>
                <p:spPr>
                  <a:xfrm>
                    <a:off x="5513577" y="3263071"/>
                    <a:ext cx="171922" cy="56553"/>
                  </a:xfrm>
                  <a:prstGeom prst="line">
                    <a:avLst/>
                  </a:prstGeom>
                  <a:ln w="9525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Connecteur droit 331"/>
                  <p:cNvCxnSpPr>
                    <a:stCxn id="309" idx="3"/>
                    <a:endCxn id="314" idx="2"/>
                  </p:cNvCxnSpPr>
                  <p:nvPr/>
                </p:nvCxnSpPr>
                <p:spPr>
                  <a:xfrm>
                    <a:off x="6128173" y="3449120"/>
                    <a:ext cx="163700" cy="49852"/>
                  </a:xfrm>
                  <a:prstGeom prst="line">
                    <a:avLst/>
                  </a:prstGeom>
                  <a:ln w="9525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41" name="Rectangle 340"/>
              <p:cNvSpPr/>
              <p:nvPr/>
            </p:nvSpPr>
            <p:spPr>
              <a:xfrm>
                <a:off x="5700255" y="2996626"/>
                <a:ext cx="383251" cy="261730"/>
              </a:xfrm>
              <a:prstGeom prst="rect">
                <a:avLst/>
              </a:prstGeom>
              <a:solidFill>
                <a:srgbClr val="00B0F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4490497" y="2891098"/>
                <a:ext cx="1023380" cy="48948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5660305" y="2973602"/>
                <a:ext cx="692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fluid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5492990" y="3070063"/>
                <a:ext cx="213329" cy="11778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5" name="Connecteur droit 354"/>
              <p:cNvCxnSpPr/>
              <p:nvPr/>
            </p:nvCxnSpPr>
            <p:spPr>
              <a:xfrm flipH="1">
                <a:off x="5695877" y="3001768"/>
                <a:ext cx="1490" cy="52031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6" name="Connecteur droit 355"/>
              <p:cNvCxnSpPr/>
              <p:nvPr/>
            </p:nvCxnSpPr>
            <p:spPr>
              <a:xfrm flipH="1">
                <a:off x="5697368" y="3201786"/>
                <a:ext cx="1490" cy="52031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7" name="Connecteur droit 356"/>
              <p:cNvCxnSpPr/>
              <p:nvPr/>
            </p:nvCxnSpPr>
            <p:spPr>
              <a:xfrm flipV="1">
                <a:off x="5514534" y="2886497"/>
                <a:ext cx="0" cy="173438"/>
              </a:xfrm>
              <a:prstGeom prst="line">
                <a:avLst/>
              </a:prstGeom>
              <a:ln w="28575">
                <a:solidFill>
                  <a:srgbClr val="FA97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Connecteur droit 358"/>
              <p:cNvCxnSpPr/>
              <p:nvPr/>
            </p:nvCxnSpPr>
            <p:spPr>
              <a:xfrm flipV="1">
                <a:off x="5511549" y="3201650"/>
                <a:ext cx="0" cy="173438"/>
              </a:xfrm>
              <a:prstGeom prst="line">
                <a:avLst/>
              </a:prstGeom>
              <a:ln w="28575">
                <a:solidFill>
                  <a:srgbClr val="FA97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0" name="Connecteur droit 359"/>
              <p:cNvCxnSpPr/>
              <p:nvPr/>
            </p:nvCxnSpPr>
            <p:spPr>
              <a:xfrm flipH="1" flipV="1">
                <a:off x="5515004" y="3065572"/>
                <a:ext cx="176153" cy="0"/>
              </a:xfrm>
              <a:prstGeom prst="line">
                <a:avLst/>
              </a:prstGeom>
              <a:ln w="28575">
                <a:solidFill>
                  <a:srgbClr val="FA97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1" name="Connecteur droit 360"/>
              <p:cNvCxnSpPr/>
              <p:nvPr/>
            </p:nvCxnSpPr>
            <p:spPr>
              <a:xfrm flipH="1" flipV="1">
                <a:off x="5515004" y="3192376"/>
                <a:ext cx="176153" cy="0"/>
              </a:xfrm>
              <a:prstGeom prst="line">
                <a:avLst/>
              </a:prstGeom>
              <a:ln w="28575">
                <a:solidFill>
                  <a:srgbClr val="FA97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7" name="Connecteur droit 366"/>
              <p:cNvCxnSpPr/>
              <p:nvPr/>
            </p:nvCxnSpPr>
            <p:spPr>
              <a:xfrm>
                <a:off x="4496138" y="3377333"/>
                <a:ext cx="1018068" cy="5490"/>
              </a:xfrm>
              <a:prstGeom prst="line">
                <a:avLst/>
              </a:prstGeom>
              <a:ln w="28575">
                <a:solidFill>
                  <a:srgbClr val="FA97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8" name="Connecteur droit 367"/>
              <p:cNvCxnSpPr/>
              <p:nvPr/>
            </p:nvCxnSpPr>
            <p:spPr>
              <a:xfrm flipV="1">
                <a:off x="4490497" y="2880378"/>
                <a:ext cx="1023380" cy="6119"/>
              </a:xfrm>
              <a:prstGeom prst="line">
                <a:avLst/>
              </a:prstGeom>
              <a:ln w="28575">
                <a:solidFill>
                  <a:srgbClr val="FA97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9" name="Groupe 368"/>
              <p:cNvGrpSpPr/>
              <p:nvPr/>
            </p:nvGrpSpPr>
            <p:grpSpPr>
              <a:xfrm>
                <a:off x="3460418" y="2921804"/>
                <a:ext cx="1113122" cy="422030"/>
                <a:chOff x="6857221" y="3933942"/>
                <a:chExt cx="1184524" cy="437998"/>
              </a:xfrm>
            </p:grpSpPr>
            <p:sp>
              <p:nvSpPr>
                <p:cNvPr id="376" name="Rectangle 375"/>
                <p:cNvSpPr/>
                <p:nvPr/>
              </p:nvSpPr>
              <p:spPr>
                <a:xfrm>
                  <a:off x="6857221" y="4103888"/>
                  <a:ext cx="1184524" cy="4571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7" name="Rectangle 376"/>
                <p:cNvSpPr/>
                <p:nvPr/>
              </p:nvSpPr>
              <p:spPr>
                <a:xfrm>
                  <a:off x="6857921" y="4188420"/>
                  <a:ext cx="1165014" cy="4601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8" name="Rectangle 377"/>
                <p:cNvSpPr/>
                <p:nvPr/>
              </p:nvSpPr>
              <p:spPr>
                <a:xfrm>
                  <a:off x="6857998" y="4041351"/>
                  <a:ext cx="1162067" cy="62537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9" name="Rectangle 378"/>
                <p:cNvSpPr/>
                <p:nvPr/>
              </p:nvSpPr>
              <p:spPr>
                <a:xfrm>
                  <a:off x="6857221" y="4011595"/>
                  <a:ext cx="1158646" cy="4571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1" name="Rectangle 380"/>
                <p:cNvSpPr/>
                <p:nvPr/>
              </p:nvSpPr>
              <p:spPr>
                <a:xfrm>
                  <a:off x="6857609" y="3974953"/>
                  <a:ext cx="1134094" cy="4571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2" name="Rectangle 381"/>
                <p:cNvSpPr/>
                <p:nvPr/>
              </p:nvSpPr>
              <p:spPr>
                <a:xfrm>
                  <a:off x="6857717" y="3933942"/>
                  <a:ext cx="1120245" cy="4571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3" name="Rectangle 382"/>
                <p:cNvSpPr/>
                <p:nvPr/>
              </p:nvSpPr>
              <p:spPr>
                <a:xfrm>
                  <a:off x="6857221" y="4149396"/>
                  <a:ext cx="1172263" cy="4571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4" name="Rectangle 383"/>
                <p:cNvSpPr/>
                <p:nvPr/>
              </p:nvSpPr>
              <p:spPr>
                <a:xfrm>
                  <a:off x="6857222" y="4227261"/>
                  <a:ext cx="1149991" cy="4881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5" name="Rectangle 384"/>
                <p:cNvSpPr/>
                <p:nvPr/>
              </p:nvSpPr>
              <p:spPr>
                <a:xfrm>
                  <a:off x="6857921" y="4264054"/>
                  <a:ext cx="1142601" cy="54617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6" name="Rectangle 385"/>
                <p:cNvSpPr/>
                <p:nvPr/>
              </p:nvSpPr>
              <p:spPr>
                <a:xfrm>
                  <a:off x="6857921" y="4305701"/>
                  <a:ext cx="1125685" cy="4571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7" name="Rectangle 386"/>
                <p:cNvSpPr/>
                <p:nvPr/>
              </p:nvSpPr>
              <p:spPr>
                <a:xfrm>
                  <a:off x="6857921" y="4326221"/>
                  <a:ext cx="1115277" cy="4571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70" name="Forme libre 369"/>
              <p:cNvSpPr/>
              <p:nvPr/>
            </p:nvSpPr>
            <p:spPr>
              <a:xfrm>
                <a:off x="4483535" y="2888039"/>
                <a:ext cx="75601" cy="485401"/>
              </a:xfrm>
              <a:custGeom>
                <a:avLst/>
                <a:gdLst>
                  <a:gd name="connsiteX0" fmla="*/ 0 w 80450"/>
                  <a:gd name="connsiteY0" fmla="*/ 0 h 503767"/>
                  <a:gd name="connsiteX1" fmla="*/ 80433 w 80450"/>
                  <a:gd name="connsiteY1" fmla="*/ 226483 h 503767"/>
                  <a:gd name="connsiteX2" fmla="*/ 6350 w 80450"/>
                  <a:gd name="connsiteY2" fmla="*/ 503767 h 503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450" h="503767">
                    <a:moveTo>
                      <a:pt x="0" y="0"/>
                    </a:moveTo>
                    <a:cubicBezTo>
                      <a:pt x="39687" y="71261"/>
                      <a:pt x="79375" y="142522"/>
                      <a:pt x="80433" y="226483"/>
                    </a:cubicBezTo>
                    <a:cubicBezTo>
                      <a:pt x="81491" y="310444"/>
                      <a:pt x="34925" y="462845"/>
                      <a:pt x="6350" y="503767"/>
                    </a:cubicBezTo>
                  </a:path>
                </a:pathLst>
              </a:custGeom>
              <a:noFill/>
              <a:ln w="28575">
                <a:solidFill>
                  <a:srgbClr val="FA97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" name="ZoneTexte 370"/>
              <p:cNvSpPr txBox="1"/>
              <p:nvPr/>
            </p:nvSpPr>
            <p:spPr>
              <a:xfrm>
                <a:off x="3454449" y="2918413"/>
                <a:ext cx="10477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TM Joint</a:t>
                </a:r>
              </a:p>
              <a:p>
                <a:pPr algn="ctr"/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(bone)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6" name="Connecteur droit 475"/>
              <p:cNvCxnSpPr/>
              <p:nvPr/>
            </p:nvCxnSpPr>
            <p:spPr>
              <a:xfrm flipV="1">
                <a:off x="5698343" y="3254558"/>
                <a:ext cx="396797" cy="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Connecteur droit 476"/>
              <p:cNvCxnSpPr/>
              <p:nvPr/>
            </p:nvCxnSpPr>
            <p:spPr>
              <a:xfrm flipV="1">
                <a:off x="5706319" y="3000638"/>
                <a:ext cx="396797" cy="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8" name="ZoneTexte 477"/>
              <p:cNvSpPr txBox="1"/>
              <p:nvPr/>
            </p:nvSpPr>
            <p:spPr>
              <a:xfrm>
                <a:off x="4126725" y="2336258"/>
                <a:ext cx="17779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Earplug (flexible)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0" name="Connecteur droit avec flèche 479"/>
              <p:cNvCxnSpPr>
                <a:stCxn id="478" idx="2"/>
                <a:endCxn id="342" idx="0"/>
              </p:cNvCxnSpPr>
              <p:nvPr/>
            </p:nvCxnSpPr>
            <p:spPr>
              <a:xfrm flipH="1">
                <a:off x="5002187" y="2613257"/>
                <a:ext cx="13534" cy="277841"/>
              </a:xfrm>
              <a:prstGeom prst="straightConnector1">
                <a:avLst/>
              </a:prstGeom>
              <a:ln w="12700">
                <a:headEnd type="none" w="med" len="med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9" name="Connecteur droit avec flèche 488"/>
              <p:cNvCxnSpPr>
                <a:endCxn id="473" idx="2"/>
              </p:cNvCxnSpPr>
              <p:nvPr/>
            </p:nvCxnSpPr>
            <p:spPr>
              <a:xfrm flipH="1">
                <a:off x="6586111" y="4159094"/>
                <a:ext cx="349659" cy="171243"/>
              </a:xfrm>
              <a:prstGeom prst="straightConnector1">
                <a:avLst/>
              </a:prstGeom>
              <a:ln w="12700">
                <a:headEnd type="none" w="med" len="med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Rectangle 221"/>
                  <p:cNvSpPr/>
                  <p:nvPr/>
                </p:nvSpPr>
                <p:spPr>
                  <a:xfrm flipH="1">
                    <a:off x="4703647" y="2934888"/>
                    <a:ext cx="611648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2" name="Rectangle 2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703647" y="2934888"/>
                    <a:ext cx="61164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3" name="Connecteur droit avec flèche 492"/>
              <p:cNvCxnSpPr/>
              <p:nvPr/>
            </p:nvCxnSpPr>
            <p:spPr>
              <a:xfrm>
                <a:off x="3179320" y="3559834"/>
                <a:ext cx="55025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7" name="Connecteur droit 496"/>
              <p:cNvCxnSpPr/>
              <p:nvPr/>
            </p:nvCxnSpPr>
            <p:spPr>
              <a:xfrm flipV="1">
                <a:off x="3465205" y="3343834"/>
                <a:ext cx="0" cy="2160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9" name="Rectangle 498"/>
              <p:cNvSpPr/>
              <p:nvPr/>
            </p:nvSpPr>
            <p:spPr>
              <a:xfrm>
                <a:off x="2916137" y="3574534"/>
                <a:ext cx="111280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Displacement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01" name="Connecteur droit 500"/>
              <p:cNvCxnSpPr/>
              <p:nvPr/>
            </p:nvCxnSpPr>
            <p:spPr>
              <a:xfrm>
                <a:off x="6669980" y="4726362"/>
                <a:ext cx="1908000" cy="0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2" name="Connecteur droit 501"/>
              <p:cNvCxnSpPr/>
              <p:nvPr/>
            </p:nvCxnSpPr>
            <p:spPr>
              <a:xfrm>
                <a:off x="4878106" y="4963113"/>
                <a:ext cx="3197942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5" name="Connecteur droit 504"/>
              <p:cNvCxnSpPr/>
              <p:nvPr/>
            </p:nvCxnSpPr>
            <p:spPr>
              <a:xfrm>
                <a:off x="8249753" y="5200267"/>
                <a:ext cx="306000" cy="0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1" name="Rectangle 510"/>
                  <p:cNvSpPr/>
                  <p:nvPr/>
                </p:nvSpPr>
                <p:spPr>
                  <a:xfrm>
                    <a:off x="8572112" y="4563813"/>
                    <a:ext cx="36126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1" name="Rectangle 5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2112" y="4563813"/>
                    <a:ext cx="361269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3" name="Rectangle 512"/>
                  <p:cNvSpPr/>
                  <p:nvPr/>
                </p:nvSpPr>
                <p:spPr>
                  <a:xfrm>
                    <a:off x="8516622" y="5055416"/>
                    <a:ext cx="495777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3" name="Rectangle 5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6622" y="5055416"/>
                    <a:ext cx="49577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0" name="Groupe 99"/>
              <p:cNvGrpSpPr/>
              <p:nvPr/>
            </p:nvGrpSpPr>
            <p:grpSpPr>
              <a:xfrm rot="20603899">
                <a:off x="5177979" y="4566590"/>
                <a:ext cx="700518" cy="290744"/>
                <a:chOff x="5011773" y="4463636"/>
                <a:chExt cx="700518" cy="290744"/>
              </a:xfrm>
            </p:grpSpPr>
            <p:grpSp>
              <p:nvGrpSpPr>
                <p:cNvPr id="528" name="Groupe 527"/>
                <p:cNvGrpSpPr/>
                <p:nvPr/>
              </p:nvGrpSpPr>
              <p:grpSpPr>
                <a:xfrm>
                  <a:off x="5011773" y="4463636"/>
                  <a:ext cx="700518" cy="288591"/>
                  <a:chOff x="3516207" y="4805094"/>
                  <a:chExt cx="700518" cy="288591"/>
                </a:xfrm>
              </p:grpSpPr>
              <p:cxnSp>
                <p:nvCxnSpPr>
                  <p:cNvPr id="529" name="Connecteur droit 528"/>
                  <p:cNvCxnSpPr/>
                  <p:nvPr/>
                </p:nvCxnSpPr>
                <p:spPr>
                  <a:xfrm>
                    <a:off x="3759199" y="4805094"/>
                    <a:ext cx="180000" cy="0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Connecteur droit 529"/>
                  <p:cNvCxnSpPr/>
                  <p:nvPr/>
                </p:nvCxnSpPr>
                <p:spPr>
                  <a:xfrm>
                    <a:off x="3757082" y="4954585"/>
                    <a:ext cx="180000" cy="0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Connecteur droit 530"/>
                  <p:cNvCxnSpPr/>
                  <p:nvPr/>
                </p:nvCxnSpPr>
                <p:spPr>
                  <a:xfrm flipH="1">
                    <a:off x="3937204" y="4805094"/>
                    <a:ext cx="1995" cy="149491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Connecteur droit 531"/>
                  <p:cNvCxnSpPr/>
                  <p:nvPr/>
                </p:nvCxnSpPr>
                <p:spPr>
                  <a:xfrm flipH="1">
                    <a:off x="3801378" y="4841739"/>
                    <a:ext cx="0" cy="75843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Connecteur droit 532"/>
                  <p:cNvCxnSpPr/>
                  <p:nvPr/>
                </p:nvCxnSpPr>
                <p:spPr>
                  <a:xfrm>
                    <a:off x="3523555" y="4878410"/>
                    <a:ext cx="270000" cy="0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Connecteur droit 533"/>
                  <p:cNvCxnSpPr/>
                  <p:nvPr/>
                </p:nvCxnSpPr>
                <p:spPr>
                  <a:xfrm>
                    <a:off x="3946725" y="4880403"/>
                    <a:ext cx="270000" cy="0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Connecteur droit 534"/>
                  <p:cNvCxnSpPr/>
                  <p:nvPr/>
                </p:nvCxnSpPr>
                <p:spPr>
                  <a:xfrm flipH="1">
                    <a:off x="3516207" y="4877685"/>
                    <a:ext cx="0" cy="216000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7" name="Connecteur droit 536"/>
                <p:cNvCxnSpPr/>
                <p:nvPr/>
              </p:nvCxnSpPr>
              <p:spPr>
                <a:xfrm flipH="1">
                  <a:off x="5712141" y="4538380"/>
                  <a:ext cx="0" cy="21600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8" name="Groupe 537"/>
              <p:cNvGrpSpPr/>
              <p:nvPr/>
            </p:nvGrpSpPr>
            <p:grpSpPr>
              <a:xfrm rot="1131839" flipH="1">
                <a:off x="7038905" y="4543219"/>
                <a:ext cx="742849" cy="306440"/>
                <a:chOff x="5011773" y="4463636"/>
                <a:chExt cx="741281" cy="306440"/>
              </a:xfrm>
            </p:grpSpPr>
            <p:grpSp>
              <p:nvGrpSpPr>
                <p:cNvPr id="539" name="Groupe 538"/>
                <p:cNvGrpSpPr/>
                <p:nvPr/>
              </p:nvGrpSpPr>
              <p:grpSpPr>
                <a:xfrm>
                  <a:off x="5011773" y="4463636"/>
                  <a:ext cx="700518" cy="288591"/>
                  <a:chOff x="3516207" y="4805094"/>
                  <a:chExt cx="700518" cy="288591"/>
                </a:xfrm>
              </p:grpSpPr>
              <p:cxnSp>
                <p:nvCxnSpPr>
                  <p:cNvPr id="541" name="Connecteur droit 540"/>
                  <p:cNvCxnSpPr/>
                  <p:nvPr/>
                </p:nvCxnSpPr>
                <p:spPr>
                  <a:xfrm>
                    <a:off x="3759199" y="4805094"/>
                    <a:ext cx="180000" cy="0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Connecteur droit 541"/>
                  <p:cNvCxnSpPr/>
                  <p:nvPr/>
                </p:nvCxnSpPr>
                <p:spPr>
                  <a:xfrm>
                    <a:off x="3757082" y="4954585"/>
                    <a:ext cx="180000" cy="0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Connecteur droit 542"/>
                  <p:cNvCxnSpPr/>
                  <p:nvPr/>
                </p:nvCxnSpPr>
                <p:spPr>
                  <a:xfrm flipH="1">
                    <a:off x="3937204" y="4805094"/>
                    <a:ext cx="1995" cy="149491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Connecteur droit 543"/>
                  <p:cNvCxnSpPr/>
                  <p:nvPr/>
                </p:nvCxnSpPr>
                <p:spPr>
                  <a:xfrm flipH="1">
                    <a:off x="3801378" y="4841739"/>
                    <a:ext cx="0" cy="75843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Connecteur droit 544"/>
                  <p:cNvCxnSpPr/>
                  <p:nvPr/>
                </p:nvCxnSpPr>
                <p:spPr>
                  <a:xfrm>
                    <a:off x="3523555" y="4878410"/>
                    <a:ext cx="270000" cy="0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Connecteur droit 545"/>
                  <p:cNvCxnSpPr/>
                  <p:nvPr/>
                </p:nvCxnSpPr>
                <p:spPr>
                  <a:xfrm>
                    <a:off x="3946725" y="4880403"/>
                    <a:ext cx="270000" cy="0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Connecteur droit 546"/>
                  <p:cNvCxnSpPr/>
                  <p:nvPr/>
                </p:nvCxnSpPr>
                <p:spPr>
                  <a:xfrm flipH="1">
                    <a:off x="3516207" y="4877685"/>
                    <a:ext cx="0" cy="216000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0" name="Connecteur droit 539"/>
                <p:cNvCxnSpPr/>
                <p:nvPr/>
              </p:nvCxnSpPr>
              <p:spPr>
                <a:xfrm rot="1131839">
                  <a:off x="5673730" y="4545191"/>
                  <a:ext cx="79324" cy="22488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8" name="Connecteur droit avec flèche 547"/>
              <p:cNvCxnSpPr>
                <a:stCxn id="550" idx="0"/>
              </p:cNvCxnSpPr>
              <p:nvPr/>
            </p:nvCxnSpPr>
            <p:spPr>
              <a:xfrm flipV="1">
                <a:off x="4926122" y="5158773"/>
                <a:ext cx="330061" cy="319612"/>
              </a:xfrm>
              <a:prstGeom prst="straightConnector1">
                <a:avLst/>
              </a:prstGeom>
              <a:ln w="12700">
                <a:headEnd type="none" w="med" len="med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9" name="ZoneTexte 548"/>
              <p:cNvSpPr txBox="1"/>
              <p:nvPr/>
            </p:nvSpPr>
            <p:spPr>
              <a:xfrm>
                <a:off x="6739028" y="3890480"/>
                <a:ext cx="7384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Piston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0" name="ZoneTexte 549"/>
              <p:cNvSpPr txBox="1"/>
              <p:nvPr/>
            </p:nvSpPr>
            <p:spPr>
              <a:xfrm>
                <a:off x="4267111" y="5478385"/>
                <a:ext cx="13180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PZT structure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 à coins arrondis 118"/>
              <p:cNvSpPr/>
              <p:nvPr/>
            </p:nvSpPr>
            <p:spPr>
              <a:xfrm rot="20591428">
                <a:off x="5172293" y="4490340"/>
                <a:ext cx="756069" cy="599732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7019306" y="2627111"/>
              <a:ext cx="12666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Hydraulic circuit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4" name="Connecteur droit avec flèche 113"/>
            <p:cNvCxnSpPr>
              <a:stCxn id="2" idx="1"/>
            </p:cNvCxnSpPr>
            <p:nvPr/>
          </p:nvCxnSpPr>
          <p:spPr>
            <a:xfrm flipH="1">
              <a:off x="6521856" y="2765611"/>
              <a:ext cx="497450" cy="345935"/>
            </a:xfrm>
            <a:prstGeom prst="straightConnector1">
              <a:avLst/>
            </a:prstGeom>
            <a:ln w="12700">
              <a:headEnd type="none" w="med" len="med"/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63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e 53"/>
          <p:cNvGrpSpPr/>
          <p:nvPr/>
        </p:nvGrpSpPr>
        <p:grpSpPr>
          <a:xfrm>
            <a:off x="5578969" y="2183063"/>
            <a:ext cx="6551476" cy="4551826"/>
            <a:chOff x="5578969" y="2183063"/>
            <a:chExt cx="6551476" cy="4551826"/>
          </a:xfrm>
        </p:grpSpPr>
        <p:grpSp>
          <p:nvGrpSpPr>
            <p:cNvPr id="4" name="Groupe 3"/>
            <p:cNvGrpSpPr/>
            <p:nvPr/>
          </p:nvGrpSpPr>
          <p:grpSpPr>
            <a:xfrm>
              <a:off x="7685348" y="2216896"/>
              <a:ext cx="4445097" cy="4517993"/>
              <a:chOff x="3240173" y="1467065"/>
              <a:chExt cx="4445097" cy="4517993"/>
            </a:xfrm>
          </p:grpSpPr>
          <p:grpSp>
            <p:nvGrpSpPr>
              <p:cNvPr id="5" name="Groupe 4"/>
              <p:cNvGrpSpPr>
                <a:grpSpLocks noChangeAspect="1"/>
              </p:cNvGrpSpPr>
              <p:nvPr/>
            </p:nvGrpSpPr>
            <p:grpSpPr>
              <a:xfrm>
                <a:off x="4587377" y="1467065"/>
                <a:ext cx="2216236" cy="3625596"/>
                <a:chOff x="10128927" y="2519401"/>
                <a:chExt cx="1059917" cy="1733946"/>
              </a:xfrm>
              <a:scene3d>
                <a:camera prst="orthographicFront"/>
                <a:lightRig rig="threePt" dir="t"/>
              </a:scene3d>
            </p:grpSpPr>
            <p:pic>
              <p:nvPicPr>
                <p:cNvPr id="19" name="Image 1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049" t="734" r="305" b="181"/>
                <a:stretch/>
              </p:blipFill>
              <p:spPr>
                <a:xfrm>
                  <a:off x="10128927" y="2519401"/>
                  <a:ext cx="1059917" cy="1733946"/>
                </a:xfrm>
                <a:prstGeom prst="rect">
                  <a:avLst/>
                </a:prstGeom>
                <a:sp3d contourW="12700">
                  <a:bevelT w="0" h="0"/>
                  <a:bevelB w="0" h="0"/>
                  <a:contourClr>
                    <a:schemeClr val="bg1"/>
                  </a:contourClr>
                </a:sp3d>
              </p:spPr>
            </p:pic>
            <p:sp>
              <p:nvSpPr>
                <p:cNvPr id="20" name="Rectangle 19"/>
                <p:cNvSpPr/>
                <p:nvPr/>
              </p:nvSpPr>
              <p:spPr>
                <a:xfrm rot="21577185">
                  <a:off x="10513538" y="2694158"/>
                  <a:ext cx="291752" cy="1956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  <a:sp3d contourW="12700">
                  <a:bevelT w="0" h="0"/>
                  <a:bevelB w="0" h="0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0515155" y="2897875"/>
                  <a:ext cx="285873" cy="1174637"/>
                </a:xfrm>
                <a:prstGeom prst="rect">
                  <a:avLst/>
                </a:prstGeom>
                <a:pattFill prst="dkHorz">
                  <a:fgClr>
                    <a:schemeClr val="tx2"/>
                  </a:fgClr>
                  <a:bgClr>
                    <a:schemeClr val="bg1"/>
                  </a:bgClr>
                </a:pattFill>
                <a:ln>
                  <a:solidFill>
                    <a:schemeClr val="tx2"/>
                  </a:solidFill>
                </a:ln>
                <a:sp3d contourW="12700">
                  <a:bevelT w="0" h="0"/>
                  <a:bevelB w="0" h="0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</p:grpSp>
          <p:cxnSp>
            <p:nvCxnSpPr>
              <p:cNvPr id="6" name="Connecteur droit 5"/>
              <p:cNvCxnSpPr/>
              <p:nvPr/>
            </p:nvCxnSpPr>
            <p:spPr>
              <a:xfrm>
                <a:off x="5935689" y="1467065"/>
                <a:ext cx="1440000" cy="0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avec flèche 6"/>
              <p:cNvCxnSpPr/>
              <p:nvPr/>
            </p:nvCxnSpPr>
            <p:spPr>
              <a:xfrm>
                <a:off x="7238792" y="1494497"/>
                <a:ext cx="0" cy="35640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ZoneTexte 7"/>
                  <p:cNvSpPr txBox="1"/>
                  <p:nvPr/>
                </p:nvSpPr>
                <p:spPr>
                  <a:xfrm rot="16200000" flipH="1">
                    <a:off x="6824647" y="3091831"/>
                    <a:ext cx="1351913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n-US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𝒎𝒎</m:t>
                          </m:r>
                        </m:oMath>
                      </m:oMathPara>
                    </a14:m>
                    <a:endParaRPr lang="en-US" sz="2400" b="1" dirty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ZoneTexte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 flipH="1">
                    <a:off x="6824647" y="3091831"/>
                    <a:ext cx="135191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3167" r="-6557" b="-362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Connecteur droit 8"/>
              <p:cNvCxnSpPr/>
              <p:nvPr/>
            </p:nvCxnSpPr>
            <p:spPr>
              <a:xfrm>
                <a:off x="5761953" y="5092661"/>
                <a:ext cx="1440000" cy="0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>
                <a:stCxn id="19" idx="1"/>
              </p:cNvCxnSpPr>
              <p:nvPr/>
            </p:nvCxnSpPr>
            <p:spPr>
              <a:xfrm>
                <a:off x="4587377" y="3279863"/>
                <a:ext cx="0" cy="2361985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6794469" y="3289662"/>
                <a:ext cx="0" cy="2361985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/>
              <p:cNvCxnSpPr/>
              <p:nvPr/>
            </p:nvCxnSpPr>
            <p:spPr>
              <a:xfrm>
                <a:off x="4681728" y="5550408"/>
                <a:ext cx="2035354" cy="9144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ZoneTexte 12"/>
                  <p:cNvSpPr txBox="1"/>
                  <p:nvPr/>
                </p:nvSpPr>
                <p:spPr>
                  <a:xfrm flipH="1">
                    <a:off x="5092446" y="5615726"/>
                    <a:ext cx="1351913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𝒎𝒎</m:t>
                          </m:r>
                        </m:oMath>
                      </m:oMathPara>
                    </a14:m>
                    <a:endParaRPr lang="en-US" sz="2400" b="1" dirty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ZoneTexte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446" y="5615726"/>
                    <a:ext cx="135191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e 13"/>
              <p:cNvGrpSpPr/>
              <p:nvPr/>
            </p:nvGrpSpPr>
            <p:grpSpPr>
              <a:xfrm flipV="1">
                <a:off x="3240173" y="2600542"/>
                <a:ext cx="1108002" cy="1201076"/>
                <a:chOff x="-563044" y="-6431818"/>
                <a:chExt cx="1794772" cy="1945530"/>
              </a:xfrm>
            </p:grpSpPr>
            <p:cxnSp>
              <p:nvCxnSpPr>
                <p:cNvPr id="15" name="Connecteur droit avec flèche 14"/>
                <p:cNvCxnSpPr/>
                <p:nvPr/>
              </p:nvCxnSpPr>
              <p:spPr>
                <a:xfrm>
                  <a:off x="24014" y="-5689855"/>
                  <a:ext cx="0" cy="11662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ZoneTexte 15"/>
                    <p:cNvSpPr txBox="1"/>
                    <p:nvPr/>
                  </p:nvSpPr>
                  <p:spPr>
                    <a:xfrm flipV="1">
                      <a:off x="-563044" y="-5283958"/>
                      <a:ext cx="523888" cy="79767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>
                <p:sp>
                  <p:nvSpPr>
                    <p:cNvPr id="16" name="ZoneTexte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-563044" y="-5283958"/>
                      <a:ext cx="523888" cy="79767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Connecteur droit avec flèche 16"/>
                <p:cNvCxnSpPr/>
                <p:nvPr/>
              </p:nvCxnSpPr>
              <p:spPr>
                <a:xfrm>
                  <a:off x="18866" y="-5681213"/>
                  <a:ext cx="116627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ZoneTexte 17"/>
                    <p:cNvSpPr txBox="1"/>
                    <p:nvPr/>
                  </p:nvSpPr>
                  <p:spPr>
                    <a:xfrm flipV="1">
                      <a:off x="808898" y="-6431818"/>
                      <a:ext cx="422830" cy="69796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>
                <p:sp>
                  <p:nvSpPr>
                    <p:cNvPr id="18" name="ZoneTexte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08898" y="-6431818"/>
                      <a:ext cx="422830" cy="69796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2" name="Rectangle 21"/>
            <p:cNvSpPr/>
            <p:nvPr/>
          </p:nvSpPr>
          <p:spPr>
            <a:xfrm>
              <a:off x="6657699" y="2685338"/>
              <a:ext cx="174689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</a:rPr>
                <a:t>PZT stack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23" name="Connecteur droit 22"/>
            <p:cNvCxnSpPr/>
            <p:nvPr/>
          </p:nvCxnSpPr>
          <p:spPr>
            <a:xfrm flipH="1" flipV="1">
              <a:off x="8532316" y="2945616"/>
              <a:ext cx="1303089" cy="40475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6632699" y="5086140"/>
              <a:ext cx="1964674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</a:rPr>
                <a:t>Flextension</a:t>
              </a:r>
              <a:r>
                <a: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</a:rPr>
                <a:t> structure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27" name="Connecteur droit 26"/>
            <p:cNvCxnSpPr/>
            <p:nvPr/>
          </p:nvCxnSpPr>
          <p:spPr>
            <a:xfrm flipH="1">
              <a:off x="8569684" y="5009195"/>
              <a:ext cx="862969" cy="336957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578969" y="2183063"/>
              <a:ext cx="303249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</a:rPr>
                <a:t>Prestressing</a:t>
              </a:r>
              <a:r>
                <a: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</a:rPr>
                <a:t> wedge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53" name="Connecteur droit 52"/>
            <p:cNvCxnSpPr/>
            <p:nvPr/>
          </p:nvCxnSpPr>
          <p:spPr>
            <a:xfrm flipH="1" flipV="1">
              <a:off x="8566472" y="2459376"/>
              <a:ext cx="1303089" cy="40475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59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413" y="2932004"/>
            <a:ext cx="1548587" cy="39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" t="5655" r="8201"/>
          <a:stretch/>
        </p:blipFill>
        <p:spPr>
          <a:xfrm>
            <a:off x="2489200" y="1549400"/>
            <a:ext cx="6951133" cy="3998912"/>
          </a:xfrm>
          <a:prstGeom prst="rect">
            <a:avLst/>
          </a:prstGeom>
        </p:spPr>
      </p:pic>
      <p:sp>
        <p:nvSpPr>
          <p:cNvPr id="126" name="ZoneTexte 125"/>
          <p:cNvSpPr txBox="1"/>
          <p:nvPr/>
        </p:nvSpPr>
        <p:spPr>
          <a:xfrm>
            <a:off x="4292603" y="1732634"/>
            <a:ext cx="148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Jaw-closing phase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ZoneTexte 126"/>
          <p:cNvSpPr txBox="1"/>
          <p:nvPr/>
        </p:nvSpPr>
        <p:spPr>
          <a:xfrm>
            <a:off x="4182533" y="2751668"/>
            <a:ext cx="1566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Jaw-opening phase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7044268" y="1732633"/>
            <a:ext cx="1126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Dwelling time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5748866" y="2009633"/>
            <a:ext cx="474134" cy="191700"/>
          </a:xfrm>
          <a:prstGeom prst="straightConnector1">
            <a:avLst/>
          </a:prstGeom>
          <a:ln w="12700">
            <a:headEnd type="none" w="med" len="med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27" idx="3"/>
          </p:cNvCxnSpPr>
          <p:nvPr/>
        </p:nvCxnSpPr>
        <p:spPr>
          <a:xfrm flipV="1">
            <a:off x="5748866" y="2890167"/>
            <a:ext cx="304801" cy="1"/>
          </a:xfrm>
          <a:prstGeom prst="straightConnector1">
            <a:avLst/>
          </a:prstGeom>
          <a:ln w="12700">
            <a:headEnd type="none" w="med" len="med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7492999" y="2015824"/>
            <a:ext cx="105834" cy="371018"/>
          </a:xfrm>
          <a:prstGeom prst="straightConnector1">
            <a:avLst/>
          </a:prstGeom>
          <a:ln w="12700">
            <a:headEnd type="none" w="med" len="med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6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/>
          <p:cNvGrpSpPr/>
          <p:nvPr/>
        </p:nvGrpSpPr>
        <p:grpSpPr>
          <a:xfrm>
            <a:off x="6096948" y="3111501"/>
            <a:ext cx="6095052" cy="3746500"/>
            <a:chOff x="6096948" y="3111501"/>
            <a:chExt cx="6095052" cy="374650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948" y="3111501"/>
              <a:ext cx="6095052" cy="357390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ZoneTexte 2"/>
                <p:cNvSpPr txBox="1"/>
                <p:nvPr/>
              </p:nvSpPr>
              <p:spPr>
                <a:xfrm>
                  <a:off x="6651721" y="4553264"/>
                  <a:ext cx="410887" cy="34519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1600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fr-FR" sz="1600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" name="ZoneText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721" y="4553264"/>
                  <a:ext cx="410887" cy="345190"/>
                </a:xfrm>
                <a:prstGeom prst="rect">
                  <a:avLst/>
                </a:prstGeom>
                <a:blipFill>
                  <a:blip r:embed="rId3"/>
                  <a:stretch>
                    <a:fillRect r="-14706" b="-70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9144474" y="4553264"/>
                  <a:ext cx="457403" cy="34519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160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fr-FR" sz="1600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474" y="4553264"/>
                  <a:ext cx="457403" cy="345190"/>
                </a:xfrm>
                <a:prstGeom prst="rect">
                  <a:avLst/>
                </a:prstGeom>
                <a:blipFill>
                  <a:blip r:embed="rId4"/>
                  <a:stretch>
                    <a:fillRect r="-4000" b="-70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10723808" y="4553264"/>
                  <a:ext cx="587219" cy="34519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160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fr-FR" sz="1600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3808" y="4553264"/>
                  <a:ext cx="587219" cy="345190"/>
                </a:xfrm>
                <a:prstGeom prst="rect">
                  <a:avLst/>
                </a:prstGeom>
                <a:blipFill>
                  <a:blip r:embed="rId5"/>
                  <a:stretch>
                    <a:fillRect b="-70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7941618" y="6512811"/>
                  <a:ext cx="587219" cy="34519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1600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600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1618" y="6512811"/>
                  <a:ext cx="587219" cy="345190"/>
                </a:xfrm>
                <a:prstGeom prst="rect">
                  <a:avLst/>
                </a:prstGeom>
                <a:blipFill>
                  <a:blip r:embed="rId6"/>
                  <a:stretch>
                    <a:fillRect b="-70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9492135" y="6512811"/>
                  <a:ext cx="587219" cy="34519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1600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fr-FR" sz="1600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2135" y="6512811"/>
                  <a:ext cx="587219" cy="345190"/>
                </a:xfrm>
                <a:prstGeom prst="rect">
                  <a:avLst/>
                </a:prstGeom>
                <a:blipFill>
                  <a:blip r:embed="rId7"/>
                  <a:stretch>
                    <a:fillRect b="-70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9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368370" y="3111500"/>
            <a:ext cx="5823630" cy="3746500"/>
            <a:chOff x="0" y="3111501"/>
            <a:chExt cx="5823630" cy="374650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11501"/>
              <a:ext cx="5823630" cy="357390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1281290" y="6512811"/>
                  <a:ext cx="410887" cy="34519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1600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fr-FR" sz="1600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290" y="6512811"/>
                  <a:ext cx="410887" cy="345190"/>
                </a:xfrm>
                <a:prstGeom prst="rect">
                  <a:avLst/>
                </a:prstGeom>
                <a:blipFill>
                  <a:blip r:embed="rId3"/>
                  <a:stretch>
                    <a:fillRect l="-1493" r="-10448" b="-70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4091197" y="6512811"/>
                  <a:ext cx="457403" cy="34519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16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fr-FR" sz="1600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197" y="6512811"/>
                  <a:ext cx="457403" cy="345190"/>
                </a:xfrm>
                <a:prstGeom prst="rect">
                  <a:avLst/>
                </a:prstGeom>
                <a:blipFill>
                  <a:blip r:embed="rId4"/>
                  <a:stretch>
                    <a:fillRect l="-1333" r="-1333" b="-70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67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/>
          <p:cNvGrpSpPr/>
          <p:nvPr/>
        </p:nvGrpSpPr>
        <p:grpSpPr>
          <a:xfrm>
            <a:off x="7295533" y="4065124"/>
            <a:ext cx="2274666" cy="2515475"/>
            <a:chOff x="7608805" y="4065124"/>
            <a:chExt cx="2274666" cy="2515475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2"/>
            <a:srcRect r="53789"/>
            <a:stretch/>
          </p:blipFill>
          <p:spPr>
            <a:xfrm>
              <a:off x="8124044" y="4407507"/>
              <a:ext cx="1759427" cy="217309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688244" y="5232529"/>
              <a:ext cx="117319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</a:rPr>
                <a:t>Ear canal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8805" y="6132574"/>
              <a:ext cx="128533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</a:rPr>
                <a:t>Jaw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8199983" y="5053756"/>
              <a:ext cx="102981" cy="249445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8587676" y="6020142"/>
              <a:ext cx="364874" cy="20686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8231914" y="4065124"/>
              <a:ext cx="154050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 smtClean="0">
                  <a:latin typeface="Palatino Linotype" panose="02040502050505030304" pitchFamily="18" charset="0"/>
                </a:rPr>
                <a:t>Closed  jaw</a:t>
              </a:r>
              <a:endParaRPr lang="en-US" sz="1400" i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9155635" y="4065124"/>
            <a:ext cx="2962154" cy="2635907"/>
            <a:chOff x="9155635" y="4065124"/>
            <a:chExt cx="2962154" cy="2635907"/>
          </a:xfrm>
        </p:grpSpPr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2"/>
            <a:srcRect l="48233" t="2104" r="395" b="-2104"/>
            <a:stretch/>
          </p:blipFill>
          <p:spPr>
            <a:xfrm>
              <a:off x="9933217" y="4453760"/>
              <a:ext cx="1955891" cy="217309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155635" y="6393254"/>
              <a:ext cx="296215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</a:rPr>
                <a:t>Temporomandibular joint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061571" y="4065124"/>
              <a:ext cx="159479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 smtClean="0">
                  <a:latin typeface="Palatino Linotype" panose="02040502050505030304" pitchFamily="18" charset="0"/>
                </a:rPr>
                <a:t>Opened jaw</a:t>
              </a:r>
              <a:endParaRPr lang="en-US" sz="1400" i="1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15" name="Connecteur droit 14"/>
            <p:cNvCxnSpPr/>
            <p:nvPr/>
          </p:nvCxnSpPr>
          <p:spPr>
            <a:xfrm flipH="1" flipV="1">
              <a:off x="10440853" y="4961614"/>
              <a:ext cx="211761" cy="143164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02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583" y="3863840"/>
            <a:ext cx="9987417" cy="299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93769"/>
          <a:stretch/>
        </p:blipFill>
        <p:spPr>
          <a:xfrm>
            <a:off x="1971007" y="-1001587"/>
            <a:ext cx="9591675" cy="534754"/>
          </a:xfrm>
          <a:prstGeom prst="rect">
            <a:avLst/>
          </a:prstGeom>
        </p:spPr>
      </p:pic>
      <p:grpSp>
        <p:nvGrpSpPr>
          <p:cNvPr id="73" name="Groupe 72"/>
          <p:cNvGrpSpPr/>
          <p:nvPr/>
        </p:nvGrpSpPr>
        <p:grpSpPr>
          <a:xfrm>
            <a:off x="3973511" y="60035"/>
            <a:ext cx="8218490" cy="6737485"/>
            <a:chOff x="3973511" y="60035"/>
            <a:chExt cx="8218490" cy="6737485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t="8378" b="1613"/>
            <a:stretch/>
          </p:blipFill>
          <p:spPr>
            <a:xfrm>
              <a:off x="3973511" y="120650"/>
              <a:ext cx="8218490" cy="6618817"/>
            </a:xfrm>
            <a:prstGeom prst="rect">
              <a:avLst/>
            </a:prstGeom>
          </p:spPr>
        </p:pic>
        <p:sp>
          <p:nvSpPr>
            <p:cNvPr id="6" name="ZoneTexte 5"/>
            <p:cNvSpPr txBox="1"/>
            <p:nvPr/>
          </p:nvSpPr>
          <p:spPr>
            <a:xfrm>
              <a:off x="3973511" y="140977"/>
              <a:ext cx="116442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Test subject</a:t>
              </a:r>
            </a:p>
            <a:p>
              <a:r>
                <a:rPr lang="en-US" sz="1600" dirty="0" smtClean="0"/>
                <a:t>Ear</a:t>
              </a:r>
              <a:endParaRPr lang="en-US" sz="1600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3973511" y="780338"/>
              <a:ext cx="1222964" cy="54476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50" dirty="0" smtClean="0"/>
                <a:t>01D</a:t>
              </a:r>
            </a:p>
            <a:p>
              <a:r>
                <a:rPr lang="en-US" sz="1450" dirty="0" smtClean="0"/>
                <a:t>01G</a:t>
              </a:r>
            </a:p>
            <a:p>
              <a:pPr algn="r"/>
              <a:r>
                <a:rPr lang="en-US" sz="1450" dirty="0" smtClean="0"/>
                <a:t>02D</a:t>
              </a:r>
            </a:p>
            <a:p>
              <a:r>
                <a:rPr lang="en-US" sz="1450" dirty="0" smtClean="0"/>
                <a:t>02G</a:t>
              </a:r>
            </a:p>
            <a:p>
              <a:pPr algn="r"/>
              <a:r>
                <a:rPr lang="en-US" sz="1450" dirty="0" smtClean="0"/>
                <a:t>03D</a:t>
              </a:r>
            </a:p>
            <a:p>
              <a:r>
                <a:rPr lang="en-US" sz="1450" dirty="0" smtClean="0"/>
                <a:t>03G</a:t>
              </a:r>
            </a:p>
            <a:p>
              <a:pPr algn="r"/>
              <a:r>
                <a:rPr lang="en-US" sz="1450" dirty="0" smtClean="0"/>
                <a:t>04D</a:t>
              </a:r>
            </a:p>
            <a:p>
              <a:r>
                <a:rPr lang="en-US" sz="1450" dirty="0" smtClean="0"/>
                <a:t>04G</a:t>
              </a:r>
            </a:p>
            <a:p>
              <a:pPr algn="r"/>
              <a:r>
                <a:rPr lang="en-US" sz="1450" dirty="0" smtClean="0"/>
                <a:t>05D</a:t>
              </a:r>
            </a:p>
            <a:p>
              <a:r>
                <a:rPr lang="en-US" sz="1450" dirty="0" smtClean="0"/>
                <a:t>05G</a:t>
              </a:r>
            </a:p>
            <a:p>
              <a:pPr algn="r"/>
              <a:r>
                <a:rPr lang="en-US" sz="1450" dirty="0" smtClean="0"/>
                <a:t>06D</a:t>
              </a:r>
            </a:p>
            <a:p>
              <a:r>
                <a:rPr lang="en-US" sz="1450" dirty="0" smtClean="0"/>
                <a:t>06G</a:t>
              </a:r>
            </a:p>
            <a:p>
              <a:pPr algn="r"/>
              <a:r>
                <a:rPr lang="en-US" sz="1450" dirty="0" smtClean="0"/>
                <a:t>07D</a:t>
              </a:r>
            </a:p>
            <a:p>
              <a:r>
                <a:rPr lang="en-US" sz="1450" dirty="0" smtClean="0"/>
                <a:t>07G</a:t>
              </a:r>
            </a:p>
            <a:p>
              <a:pPr algn="r"/>
              <a:r>
                <a:rPr lang="en-US" sz="1450" dirty="0" smtClean="0"/>
                <a:t>08D</a:t>
              </a:r>
            </a:p>
            <a:p>
              <a:r>
                <a:rPr lang="en-US" sz="1450" dirty="0" smtClean="0"/>
                <a:t>08G</a:t>
              </a:r>
            </a:p>
            <a:p>
              <a:pPr algn="r"/>
              <a:r>
                <a:rPr lang="en-US" sz="1450" dirty="0" smtClean="0"/>
                <a:t>09D</a:t>
              </a:r>
            </a:p>
            <a:p>
              <a:r>
                <a:rPr lang="en-US" sz="1450" dirty="0" smtClean="0"/>
                <a:t>09G</a:t>
              </a:r>
            </a:p>
            <a:p>
              <a:pPr algn="r"/>
              <a:r>
                <a:rPr lang="en-US" sz="1450" dirty="0" smtClean="0"/>
                <a:t>10D</a:t>
              </a:r>
            </a:p>
            <a:p>
              <a:r>
                <a:rPr lang="en-US" sz="1450" dirty="0" smtClean="0"/>
                <a:t>10G</a:t>
              </a:r>
            </a:p>
            <a:p>
              <a:pPr algn="r"/>
              <a:r>
                <a:rPr lang="en-US" sz="1450" dirty="0" smtClean="0"/>
                <a:t>11D</a:t>
              </a:r>
            </a:p>
            <a:p>
              <a:r>
                <a:rPr lang="en-US" sz="1450" dirty="0" smtClean="0"/>
                <a:t>11G</a:t>
              </a:r>
            </a:p>
            <a:p>
              <a:pPr algn="r"/>
              <a:r>
                <a:rPr lang="en-US" sz="1450" dirty="0" smtClean="0"/>
                <a:t>12D</a:t>
              </a:r>
            </a:p>
            <a:p>
              <a:r>
                <a:rPr lang="en-US" sz="1450" dirty="0" smtClean="0"/>
                <a:t>12G</a:t>
              </a:r>
              <a:endParaRPr lang="en-US" sz="1450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82861" y="93766"/>
              <a:ext cx="298656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Global flexion energy</a:t>
              </a:r>
              <a:endParaRPr lang="en-US" sz="1600" dirty="0"/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5510796" y="391004"/>
              <a:ext cx="3058629" cy="347020"/>
              <a:chOff x="5510796" y="410254"/>
              <a:chExt cx="3058629" cy="347020"/>
            </a:xfrm>
          </p:grpSpPr>
          <p:sp>
            <p:nvSpPr>
              <p:cNvPr id="10" name="ZoneTexte 9"/>
              <p:cNvSpPr txBox="1"/>
              <p:nvPr/>
            </p:nvSpPr>
            <p:spPr>
              <a:xfrm>
                <a:off x="5510796" y="418720"/>
                <a:ext cx="132279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Absolute (</a:t>
                </a:r>
                <a:r>
                  <a:rPr lang="en-US" sz="1600" dirty="0" err="1" smtClean="0"/>
                  <a:t>mJ</a:t>
                </a:r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7161796" y="410254"/>
                <a:ext cx="140762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Proportion (%)</a:t>
                </a:r>
                <a:endParaRPr lang="en-US" sz="1600" dirty="0"/>
              </a:p>
            </p:txBody>
          </p:sp>
        </p:grpSp>
        <p:grpSp>
          <p:nvGrpSpPr>
            <p:cNvPr id="12" name="Groupe 11"/>
            <p:cNvGrpSpPr/>
            <p:nvPr/>
          </p:nvGrpSpPr>
          <p:grpSpPr>
            <a:xfrm>
              <a:off x="9078603" y="401788"/>
              <a:ext cx="3058629" cy="347020"/>
              <a:chOff x="5510796" y="410254"/>
              <a:chExt cx="3058629" cy="347020"/>
            </a:xfrm>
          </p:grpSpPr>
          <p:sp>
            <p:nvSpPr>
              <p:cNvPr id="13" name="ZoneTexte 12"/>
              <p:cNvSpPr txBox="1"/>
              <p:nvPr/>
            </p:nvSpPr>
            <p:spPr>
              <a:xfrm>
                <a:off x="5510796" y="418720"/>
                <a:ext cx="132279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Absolute (</a:t>
                </a:r>
                <a:r>
                  <a:rPr lang="en-US" sz="1600" dirty="0" err="1" smtClean="0"/>
                  <a:t>mJ</a:t>
                </a:r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  <p:sp>
            <p:nvSpPr>
              <p:cNvPr id="14" name="ZoneTexte 13"/>
              <p:cNvSpPr txBox="1"/>
              <p:nvPr/>
            </p:nvSpPr>
            <p:spPr>
              <a:xfrm>
                <a:off x="7161796" y="410254"/>
                <a:ext cx="140762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Proportion (%)</a:t>
                </a:r>
                <a:endParaRPr lang="en-US" sz="1600" dirty="0"/>
              </a:p>
            </p:txBody>
          </p:sp>
        </p:grpSp>
        <p:sp>
          <p:nvSpPr>
            <p:cNvPr id="15" name="ZoneTexte 14"/>
            <p:cNvSpPr txBox="1"/>
            <p:nvPr/>
          </p:nvSpPr>
          <p:spPr>
            <a:xfrm>
              <a:off x="9171043" y="103630"/>
              <a:ext cx="292374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Radial compression energy</a:t>
              </a:r>
              <a:endParaRPr lang="en-US" sz="1600" dirty="0"/>
            </a:p>
          </p:txBody>
        </p:sp>
        <p:cxnSp>
          <p:nvCxnSpPr>
            <p:cNvPr id="16" name="Connecteur droit 15"/>
            <p:cNvCxnSpPr/>
            <p:nvPr/>
          </p:nvCxnSpPr>
          <p:spPr>
            <a:xfrm>
              <a:off x="5588000" y="410254"/>
              <a:ext cx="29814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9121943" y="392942"/>
              <a:ext cx="29814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3973511" y="6166017"/>
              <a:ext cx="623889" cy="3154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50" dirty="0" smtClean="0"/>
                <a:t>Mean</a:t>
              </a:r>
              <a:endParaRPr lang="en-US" sz="1450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3973511" y="6414203"/>
              <a:ext cx="1221873" cy="3154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50" dirty="0" smtClean="0"/>
                <a:t>Std. deviation</a:t>
              </a:r>
              <a:endParaRPr lang="en-US" sz="1450" dirty="0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4049904" y="6752078"/>
              <a:ext cx="8047114" cy="45442"/>
              <a:chOff x="4047843" y="74716"/>
              <a:chExt cx="8047114" cy="45442"/>
            </a:xfrm>
          </p:grpSpPr>
          <p:cxnSp>
            <p:nvCxnSpPr>
              <p:cNvPr id="21" name="Connecteur droit 20"/>
              <p:cNvCxnSpPr/>
              <p:nvPr/>
            </p:nvCxnSpPr>
            <p:spPr>
              <a:xfrm>
                <a:off x="4048957" y="120158"/>
                <a:ext cx="804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/>
              <p:cNvCxnSpPr/>
              <p:nvPr/>
            </p:nvCxnSpPr>
            <p:spPr>
              <a:xfrm>
                <a:off x="4047843" y="74716"/>
                <a:ext cx="804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necteur droit 22"/>
            <p:cNvCxnSpPr/>
            <p:nvPr/>
          </p:nvCxnSpPr>
          <p:spPr>
            <a:xfrm>
              <a:off x="4051018" y="760862"/>
              <a:ext cx="804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/>
          </p:nvGrpSpPr>
          <p:grpSpPr>
            <a:xfrm>
              <a:off x="4048790" y="60035"/>
              <a:ext cx="8047114" cy="45442"/>
              <a:chOff x="4047843" y="74716"/>
              <a:chExt cx="8047114" cy="45442"/>
            </a:xfrm>
          </p:grpSpPr>
          <p:cxnSp>
            <p:nvCxnSpPr>
              <p:cNvPr id="25" name="Connecteur droit 24"/>
              <p:cNvCxnSpPr/>
              <p:nvPr/>
            </p:nvCxnSpPr>
            <p:spPr>
              <a:xfrm>
                <a:off x="4048957" y="120158"/>
                <a:ext cx="804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>
                <a:off x="4047843" y="74716"/>
                <a:ext cx="804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Connecteur droit 26"/>
            <p:cNvCxnSpPr/>
            <p:nvPr/>
          </p:nvCxnSpPr>
          <p:spPr>
            <a:xfrm flipV="1">
              <a:off x="5325533" y="760862"/>
              <a:ext cx="33867" cy="59912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e 27"/>
            <p:cNvGrpSpPr/>
            <p:nvPr/>
          </p:nvGrpSpPr>
          <p:grpSpPr>
            <a:xfrm>
              <a:off x="4048790" y="783288"/>
              <a:ext cx="8046000" cy="478044"/>
              <a:chOff x="4048790" y="767476"/>
              <a:chExt cx="8046000" cy="49633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048790" y="767476"/>
                <a:ext cx="8046000" cy="2687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048790" y="1034610"/>
                <a:ext cx="8046000" cy="22920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e 30"/>
            <p:cNvGrpSpPr/>
            <p:nvPr/>
          </p:nvGrpSpPr>
          <p:grpSpPr>
            <a:xfrm>
              <a:off x="4046562" y="1257298"/>
              <a:ext cx="8056806" cy="1799125"/>
              <a:chOff x="4046562" y="1257298"/>
              <a:chExt cx="8056806" cy="1799125"/>
            </a:xfrm>
          </p:grpSpPr>
          <p:grpSp>
            <p:nvGrpSpPr>
              <p:cNvPr id="32" name="Groupe 31"/>
              <p:cNvGrpSpPr/>
              <p:nvPr/>
            </p:nvGrpSpPr>
            <p:grpSpPr>
              <a:xfrm>
                <a:off x="4055140" y="1257298"/>
                <a:ext cx="8048228" cy="900969"/>
                <a:chOff x="4055140" y="1260473"/>
                <a:chExt cx="8048228" cy="900969"/>
              </a:xfrm>
            </p:grpSpPr>
            <p:grpSp>
              <p:nvGrpSpPr>
                <p:cNvPr id="40" name="Groupe 39"/>
                <p:cNvGrpSpPr/>
                <p:nvPr/>
              </p:nvGrpSpPr>
              <p:grpSpPr>
                <a:xfrm>
                  <a:off x="4057368" y="1260473"/>
                  <a:ext cx="8046000" cy="450831"/>
                  <a:chOff x="4048790" y="765742"/>
                  <a:chExt cx="8046000" cy="474817"/>
                </a:xfrm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4048790" y="765742"/>
                    <a:ext cx="8046000" cy="24151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  <a:alpha val="23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4048790" y="996600"/>
                    <a:ext cx="8046000" cy="243959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  <a:alpha val="23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1" name="Groupe 40"/>
                <p:cNvGrpSpPr/>
                <p:nvPr/>
              </p:nvGrpSpPr>
              <p:grpSpPr>
                <a:xfrm>
                  <a:off x="4055140" y="1710611"/>
                  <a:ext cx="8046000" cy="450831"/>
                  <a:chOff x="4048790" y="765742"/>
                  <a:chExt cx="8046000" cy="474817"/>
                </a:xfrm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4048790" y="765742"/>
                    <a:ext cx="8046000" cy="24151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  <a:alpha val="23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4048790" y="996600"/>
                    <a:ext cx="8046000" cy="243959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  <a:alpha val="23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33" name="Groupe 32"/>
              <p:cNvGrpSpPr/>
              <p:nvPr/>
            </p:nvGrpSpPr>
            <p:grpSpPr>
              <a:xfrm>
                <a:off x="4046562" y="2155454"/>
                <a:ext cx="8048228" cy="900969"/>
                <a:chOff x="4055140" y="1260473"/>
                <a:chExt cx="8048228" cy="900969"/>
              </a:xfrm>
            </p:grpSpPr>
            <p:grpSp>
              <p:nvGrpSpPr>
                <p:cNvPr id="34" name="Groupe 33"/>
                <p:cNvGrpSpPr/>
                <p:nvPr/>
              </p:nvGrpSpPr>
              <p:grpSpPr>
                <a:xfrm>
                  <a:off x="4057368" y="1260473"/>
                  <a:ext cx="8046000" cy="450831"/>
                  <a:chOff x="4048790" y="765742"/>
                  <a:chExt cx="8046000" cy="474817"/>
                </a:xfrm>
              </p:grpSpPr>
              <p:sp>
                <p:nvSpPr>
                  <p:cNvPr id="38" name="Rectangle 37"/>
                  <p:cNvSpPr/>
                  <p:nvPr/>
                </p:nvSpPr>
                <p:spPr>
                  <a:xfrm>
                    <a:off x="4048790" y="765742"/>
                    <a:ext cx="8046000" cy="24151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  <a:alpha val="23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4048790" y="996600"/>
                    <a:ext cx="8046000" cy="243959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  <a:alpha val="23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35" name="Groupe 34"/>
                <p:cNvGrpSpPr/>
                <p:nvPr/>
              </p:nvGrpSpPr>
              <p:grpSpPr>
                <a:xfrm>
                  <a:off x="4055140" y="1710611"/>
                  <a:ext cx="8046000" cy="450831"/>
                  <a:chOff x="4048790" y="765742"/>
                  <a:chExt cx="8046000" cy="474817"/>
                </a:xfrm>
              </p:grpSpPr>
              <p:sp>
                <p:nvSpPr>
                  <p:cNvPr id="36" name="Rectangle 35"/>
                  <p:cNvSpPr/>
                  <p:nvPr/>
                </p:nvSpPr>
                <p:spPr>
                  <a:xfrm>
                    <a:off x="4048790" y="765742"/>
                    <a:ext cx="8046000" cy="24151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  <a:alpha val="23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4048790" y="996600"/>
                    <a:ext cx="8046000" cy="243959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  <a:alpha val="23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46" name="Groupe 45"/>
            <p:cNvGrpSpPr/>
            <p:nvPr/>
          </p:nvGrpSpPr>
          <p:grpSpPr>
            <a:xfrm>
              <a:off x="4041159" y="3042739"/>
              <a:ext cx="8056806" cy="1799125"/>
              <a:chOff x="4046562" y="1257298"/>
              <a:chExt cx="8056806" cy="1799125"/>
            </a:xfrm>
          </p:grpSpPr>
          <p:grpSp>
            <p:nvGrpSpPr>
              <p:cNvPr id="47" name="Groupe 46"/>
              <p:cNvGrpSpPr/>
              <p:nvPr/>
            </p:nvGrpSpPr>
            <p:grpSpPr>
              <a:xfrm>
                <a:off x="4055140" y="1257298"/>
                <a:ext cx="8048228" cy="900969"/>
                <a:chOff x="4055140" y="1260473"/>
                <a:chExt cx="8048228" cy="900969"/>
              </a:xfrm>
            </p:grpSpPr>
            <p:grpSp>
              <p:nvGrpSpPr>
                <p:cNvPr id="55" name="Groupe 54"/>
                <p:cNvGrpSpPr/>
                <p:nvPr/>
              </p:nvGrpSpPr>
              <p:grpSpPr>
                <a:xfrm>
                  <a:off x="4057368" y="1260473"/>
                  <a:ext cx="8046000" cy="450831"/>
                  <a:chOff x="4048790" y="765742"/>
                  <a:chExt cx="8046000" cy="474817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4048790" y="765742"/>
                    <a:ext cx="8046000" cy="24151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  <a:alpha val="23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4048790" y="996600"/>
                    <a:ext cx="8046000" cy="243959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  <a:alpha val="23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6" name="Groupe 55"/>
                <p:cNvGrpSpPr/>
                <p:nvPr/>
              </p:nvGrpSpPr>
              <p:grpSpPr>
                <a:xfrm>
                  <a:off x="4055140" y="1710611"/>
                  <a:ext cx="8046000" cy="450831"/>
                  <a:chOff x="4048790" y="765742"/>
                  <a:chExt cx="8046000" cy="474817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4048790" y="765742"/>
                    <a:ext cx="8046000" cy="24151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  <a:alpha val="23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4048790" y="996600"/>
                    <a:ext cx="8046000" cy="243959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  <a:alpha val="23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48" name="Groupe 47"/>
              <p:cNvGrpSpPr/>
              <p:nvPr/>
            </p:nvGrpSpPr>
            <p:grpSpPr>
              <a:xfrm>
                <a:off x="4046562" y="2155454"/>
                <a:ext cx="8048228" cy="900969"/>
                <a:chOff x="4055140" y="1260473"/>
                <a:chExt cx="8048228" cy="900969"/>
              </a:xfrm>
            </p:grpSpPr>
            <p:grpSp>
              <p:nvGrpSpPr>
                <p:cNvPr id="49" name="Groupe 48"/>
                <p:cNvGrpSpPr/>
                <p:nvPr/>
              </p:nvGrpSpPr>
              <p:grpSpPr>
                <a:xfrm>
                  <a:off x="4057368" y="1260473"/>
                  <a:ext cx="8046000" cy="450831"/>
                  <a:chOff x="4048790" y="765742"/>
                  <a:chExt cx="8046000" cy="474817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>
                    <a:off x="4048790" y="765742"/>
                    <a:ext cx="8046000" cy="24151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  <a:alpha val="23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4048790" y="996600"/>
                    <a:ext cx="8046000" cy="243959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  <a:alpha val="23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0" name="Groupe 49"/>
                <p:cNvGrpSpPr/>
                <p:nvPr/>
              </p:nvGrpSpPr>
              <p:grpSpPr>
                <a:xfrm>
                  <a:off x="4055140" y="1710611"/>
                  <a:ext cx="8046000" cy="450831"/>
                  <a:chOff x="4048790" y="765742"/>
                  <a:chExt cx="8046000" cy="474817"/>
                </a:xfrm>
              </p:grpSpPr>
              <p:sp>
                <p:nvSpPr>
                  <p:cNvPr id="51" name="Rectangle 50"/>
                  <p:cNvSpPr/>
                  <p:nvPr/>
                </p:nvSpPr>
                <p:spPr>
                  <a:xfrm>
                    <a:off x="4048790" y="765742"/>
                    <a:ext cx="8046000" cy="24151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  <a:alpha val="23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4048790" y="996600"/>
                    <a:ext cx="8046000" cy="243959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  <a:alpha val="23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61" name="Groupe 60"/>
            <p:cNvGrpSpPr/>
            <p:nvPr/>
          </p:nvGrpSpPr>
          <p:grpSpPr>
            <a:xfrm>
              <a:off x="4045615" y="4823598"/>
              <a:ext cx="8054578" cy="1348987"/>
              <a:chOff x="4048790" y="1257298"/>
              <a:chExt cx="8054578" cy="1348987"/>
            </a:xfrm>
          </p:grpSpPr>
          <p:grpSp>
            <p:nvGrpSpPr>
              <p:cNvPr id="62" name="Groupe 61"/>
              <p:cNvGrpSpPr/>
              <p:nvPr/>
            </p:nvGrpSpPr>
            <p:grpSpPr>
              <a:xfrm>
                <a:off x="4055140" y="1257298"/>
                <a:ext cx="8048228" cy="900969"/>
                <a:chOff x="4055140" y="1260473"/>
                <a:chExt cx="8048228" cy="900969"/>
              </a:xfrm>
            </p:grpSpPr>
            <p:grpSp>
              <p:nvGrpSpPr>
                <p:cNvPr id="66" name="Groupe 65"/>
                <p:cNvGrpSpPr/>
                <p:nvPr/>
              </p:nvGrpSpPr>
              <p:grpSpPr>
                <a:xfrm>
                  <a:off x="4057368" y="1260473"/>
                  <a:ext cx="8046000" cy="450831"/>
                  <a:chOff x="4048790" y="765742"/>
                  <a:chExt cx="8046000" cy="474817"/>
                </a:xfrm>
              </p:grpSpPr>
              <p:sp>
                <p:nvSpPr>
                  <p:cNvPr id="70" name="Rectangle 69"/>
                  <p:cNvSpPr/>
                  <p:nvPr/>
                </p:nvSpPr>
                <p:spPr>
                  <a:xfrm>
                    <a:off x="4048790" y="765742"/>
                    <a:ext cx="8046000" cy="24151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  <a:alpha val="23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4048790" y="996600"/>
                    <a:ext cx="8046000" cy="243959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  <a:alpha val="23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7" name="Groupe 66"/>
                <p:cNvGrpSpPr/>
                <p:nvPr/>
              </p:nvGrpSpPr>
              <p:grpSpPr>
                <a:xfrm>
                  <a:off x="4055140" y="1710611"/>
                  <a:ext cx="8046000" cy="450831"/>
                  <a:chOff x="4048790" y="765742"/>
                  <a:chExt cx="8046000" cy="474817"/>
                </a:xfrm>
              </p:grpSpPr>
              <p:sp>
                <p:nvSpPr>
                  <p:cNvPr id="68" name="Rectangle 67"/>
                  <p:cNvSpPr/>
                  <p:nvPr/>
                </p:nvSpPr>
                <p:spPr>
                  <a:xfrm>
                    <a:off x="4048790" y="765742"/>
                    <a:ext cx="8046000" cy="24151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  <a:alpha val="23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4048790" y="996600"/>
                    <a:ext cx="8046000" cy="243959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  <a:alpha val="23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63" name="Groupe 62"/>
              <p:cNvGrpSpPr/>
              <p:nvPr/>
            </p:nvGrpSpPr>
            <p:grpSpPr>
              <a:xfrm>
                <a:off x="4048790" y="2155454"/>
                <a:ext cx="8046000" cy="450831"/>
                <a:chOff x="4048790" y="765742"/>
                <a:chExt cx="8046000" cy="474817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4048790" y="765742"/>
                  <a:ext cx="8046000" cy="24151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4048790" y="996600"/>
                  <a:ext cx="8046000" cy="24395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3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72" name="Connecteur droit 71"/>
            <p:cNvCxnSpPr/>
            <p:nvPr/>
          </p:nvCxnSpPr>
          <p:spPr>
            <a:xfrm>
              <a:off x="4055140" y="6193645"/>
              <a:ext cx="804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034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5" y="3796779"/>
            <a:ext cx="7038975" cy="306122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45" y="4073004"/>
            <a:ext cx="4195681" cy="192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8839298" y="1774570"/>
            <a:ext cx="1" cy="495035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 rot="10800000" flipV="1">
                <a:off x="1724933" y="5785018"/>
                <a:ext cx="269276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Pump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2"/>
                  </a:solidFill>
                  <a:latin typeface="Palatino Linotype" panose="02040502050505030304" pitchFamily="18" charset="0"/>
                </a:endParaRPr>
              </a:p>
              <a:p>
                <a:r>
                  <a:rPr lang="en-US" sz="2000" dirty="0" smtClean="0">
                    <a:solidFill>
                      <a:schemeClr val="tx2"/>
                    </a:solidFill>
                    <a:latin typeface="Palatino Linotype" panose="02040502050505030304" pitchFamily="18" charset="0"/>
                  </a:rPr>
                  <a:t>(Liquid filled earplug)</a:t>
                </a:r>
                <a:endParaRPr lang="en-US" sz="2000" dirty="0">
                  <a:solidFill>
                    <a:schemeClr val="tx2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1724933" y="5785018"/>
                <a:ext cx="2692767" cy="707886"/>
              </a:xfrm>
              <a:prstGeom prst="rect">
                <a:avLst/>
              </a:prstGeom>
              <a:blipFill>
                <a:blip r:embed="rId2"/>
                <a:stretch>
                  <a:fillRect l="-2489" r="-2262" b="-146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/>
          <p:cNvCxnSpPr/>
          <p:nvPr/>
        </p:nvCxnSpPr>
        <p:spPr>
          <a:xfrm>
            <a:off x="2282140" y="5601860"/>
            <a:ext cx="299622" cy="337722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>
            <a:off x="3268968" y="3900481"/>
            <a:ext cx="2011364" cy="1850581"/>
            <a:chOff x="2450271" y="3276959"/>
            <a:chExt cx="2011364" cy="1850581"/>
          </a:xfrm>
        </p:grpSpPr>
        <p:grpSp>
          <p:nvGrpSpPr>
            <p:cNvPr id="11" name="Groupe 10"/>
            <p:cNvGrpSpPr>
              <a:grpSpLocks noChangeAspect="1"/>
            </p:cNvGrpSpPr>
            <p:nvPr/>
          </p:nvGrpSpPr>
          <p:grpSpPr>
            <a:xfrm>
              <a:off x="2654505" y="3276959"/>
              <a:ext cx="1124939" cy="552659"/>
              <a:chOff x="7286624" y="2076454"/>
              <a:chExt cx="886619" cy="435578"/>
            </a:xfrm>
          </p:grpSpPr>
          <p:grpSp>
            <p:nvGrpSpPr>
              <p:cNvPr id="15" name="Groupe 14"/>
              <p:cNvGrpSpPr/>
              <p:nvPr/>
            </p:nvGrpSpPr>
            <p:grpSpPr>
              <a:xfrm>
                <a:off x="7286624" y="2076454"/>
                <a:ext cx="886619" cy="435578"/>
                <a:chOff x="7286624" y="2063750"/>
                <a:chExt cx="886619" cy="435578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7286624" y="2063750"/>
                  <a:ext cx="551945" cy="435578"/>
                </a:xfrm>
                <a:prstGeom prst="rect">
                  <a:avLst/>
                </a:prstGeom>
                <a:solidFill>
                  <a:srgbClr val="00B0F0"/>
                </a:solidFill>
                <a:ln w="9525" cap="rnd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7417578" y="2063750"/>
                  <a:ext cx="101213" cy="435578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>
                      <a:alpha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7838569" y="2184133"/>
                  <a:ext cx="334674" cy="210271"/>
                </a:xfrm>
                <a:prstGeom prst="rect">
                  <a:avLst/>
                </a:prstGeom>
                <a:solidFill>
                  <a:srgbClr val="00B0F0"/>
                </a:solidFill>
                <a:ln w="9525" cap="rnd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" name="Groupe 15"/>
              <p:cNvGrpSpPr/>
              <p:nvPr/>
            </p:nvGrpSpPr>
            <p:grpSpPr>
              <a:xfrm>
                <a:off x="7518790" y="2196838"/>
                <a:ext cx="480136" cy="210270"/>
                <a:chOff x="3135921" y="3549675"/>
                <a:chExt cx="480136" cy="210270"/>
              </a:xfrm>
            </p:grpSpPr>
            <p:grpSp>
              <p:nvGrpSpPr>
                <p:cNvPr id="17" name="Groupe 16"/>
                <p:cNvGrpSpPr/>
                <p:nvPr/>
              </p:nvGrpSpPr>
              <p:grpSpPr>
                <a:xfrm>
                  <a:off x="3135921" y="3590950"/>
                  <a:ext cx="428411" cy="132673"/>
                  <a:chOff x="3597835" y="3503146"/>
                  <a:chExt cx="416754" cy="132673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3597835" y="3503146"/>
                    <a:ext cx="416754" cy="132673"/>
                  </a:xfrm>
                  <a:prstGeom prst="rect">
                    <a:avLst/>
                  </a:prstGeom>
                  <a:pattFill prst="lt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9525">
                    <a:solidFill>
                      <a:schemeClr val="tx1">
                        <a:alpha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0" name="Connecteur droit 19"/>
                  <p:cNvCxnSpPr>
                    <a:stCxn id="19" idx="3"/>
                  </p:cNvCxnSpPr>
                  <p:nvPr/>
                </p:nvCxnSpPr>
                <p:spPr>
                  <a:xfrm>
                    <a:off x="4014589" y="3569483"/>
                    <a:ext cx="0" cy="45995"/>
                  </a:xfrm>
                  <a:prstGeom prst="line">
                    <a:avLst/>
                  </a:prstGeom>
                  <a:ln w="9525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Rectangle 17"/>
                <p:cNvSpPr/>
                <p:nvPr/>
              </p:nvSpPr>
              <p:spPr>
                <a:xfrm>
                  <a:off x="3563044" y="3549675"/>
                  <a:ext cx="53013" cy="21027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>
                      <a:alpha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2" name="Connecteur droit 11"/>
            <p:cNvCxnSpPr/>
            <p:nvPr/>
          </p:nvCxnSpPr>
          <p:spPr>
            <a:xfrm flipH="1" flipV="1">
              <a:off x="3675134" y="3563084"/>
              <a:ext cx="499422" cy="117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 rot="10800000" flipV="1">
                  <a:off x="2450271" y="4419654"/>
                  <a:ext cx="2011364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ydraulic</m:t>
                        </m:r>
                      </m:oMath>
                    </m:oMathPara>
                  </a14:m>
                  <a:endParaRPr lang="fr-FR" sz="2000" b="0" i="0" dirty="0" smtClean="0">
                    <a:solidFill>
                      <a:schemeClr val="tx2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amplifier</m:t>
                        </m:r>
                      </m:oMath>
                    </m:oMathPara>
                  </a14:m>
                  <a:endPara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2450271" y="4419654"/>
                  <a:ext cx="2011364" cy="707886"/>
                </a:xfrm>
                <a:prstGeom prst="rect">
                  <a:avLst/>
                </a:prstGeom>
                <a:blipFill>
                  <a:blip r:embed="rId3"/>
                  <a:stretch>
                    <a:fillRect b="-948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13"/>
            <p:cNvCxnSpPr>
              <a:stCxn id="267" idx="2"/>
            </p:cNvCxnSpPr>
            <p:nvPr/>
          </p:nvCxnSpPr>
          <p:spPr>
            <a:xfrm>
              <a:off x="3219001" y="3940371"/>
              <a:ext cx="194600" cy="499747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8566372" y="5607221"/>
            <a:ext cx="3458493" cy="1174126"/>
            <a:chOff x="7747675" y="4983699"/>
            <a:chExt cx="3458493" cy="1174126"/>
          </a:xfrm>
        </p:grpSpPr>
        <p:sp>
          <p:nvSpPr>
            <p:cNvPr id="25" name="Rectangle 24"/>
            <p:cNvSpPr/>
            <p:nvPr/>
          </p:nvSpPr>
          <p:spPr>
            <a:xfrm>
              <a:off x="7829602" y="5801373"/>
              <a:ext cx="393965" cy="35645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e 25"/>
            <p:cNvGrpSpPr/>
            <p:nvPr/>
          </p:nvGrpSpPr>
          <p:grpSpPr>
            <a:xfrm rot="16200000">
              <a:off x="7397773" y="5333601"/>
              <a:ext cx="1171136" cy="471331"/>
              <a:chOff x="8186545" y="1878132"/>
              <a:chExt cx="1243445" cy="500432"/>
            </a:xfrm>
          </p:grpSpPr>
          <p:grpSp>
            <p:nvGrpSpPr>
              <p:cNvPr id="29" name="Groupe 28"/>
              <p:cNvGrpSpPr/>
              <p:nvPr/>
            </p:nvGrpSpPr>
            <p:grpSpPr>
              <a:xfrm rot="5400000">
                <a:off x="8601545" y="1550118"/>
                <a:ext cx="413446" cy="1243445"/>
                <a:chOff x="10169303" y="3300570"/>
                <a:chExt cx="413446" cy="1243445"/>
              </a:xfrm>
            </p:grpSpPr>
            <p:sp>
              <p:nvSpPr>
                <p:cNvPr id="31" name="Rectangle 30"/>
                <p:cNvSpPr/>
                <p:nvPr/>
              </p:nvSpPr>
              <p:spPr>
                <a:xfrm rot="16200000">
                  <a:off x="9965468" y="3926734"/>
                  <a:ext cx="821120" cy="41344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2" name="Groupe 31"/>
                <p:cNvGrpSpPr/>
                <p:nvPr/>
              </p:nvGrpSpPr>
              <p:grpSpPr>
                <a:xfrm rot="10800000">
                  <a:off x="10169303" y="3300570"/>
                  <a:ext cx="413443" cy="869536"/>
                  <a:chOff x="10169306" y="3474697"/>
                  <a:chExt cx="413443" cy="756278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 rot="16200000">
                    <a:off x="10290251" y="3938476"/>
                    <a:ext cx="171554" cy="413443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28575">
                    <a:solidFill>
                      <a:schemeClr val="tx1">
                        <a:alpha val="89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 rot="16200000">
                    <a:off x="10084247" y="3728271"/>
                    <a:ext cx="588133" cy="8890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 rot="16200000">
                    <a:off x="10330224" y="3316067"/>
                    <a:ext cx="86759" cy="404020"/>
                  </a:xfrm>
                  <a:prstGeom prst="rect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>
                        <a:alpha val="89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cxnSp>
            <p:nvCxnSpPr>
              <p:cNvPr id="30" name="Connecteur droit 29"/>
              <p:cNvCxnSpPr/>
              <p:nvPr/>
            </p:nvCxnSpPr>
            <p:spPr>
              <a:xfrm>
                <a:off x="8945626" y="1878132"/>
                <a:ext cx="0" cy="144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/>
                <p:cNvSpPr/>
                <p:nvPr/>
              </p:nvSpPr>
              <p:spPr>
                <a:xfrm rot="10800000" flipV="1">
                  <a:off x="8421283" y="5622897"/>
                  <a:ext cx="2784885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sz="2000" dirty="0" smtClean="0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a:t>« </a:t>
                  </a:r>
                  <a:r>
                    <a:rPr lang="en-US" sz="2000" dirty="0" smtClean="0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a:t>Downside</a:t>
                  </a:r>
                  <a:r>
                    <a:rPr lang="en-US" sz="2000" dirty="0" smtClean="0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a:t> »</a:t>
                  </a:r>
                  <a:r>
                    <a:rPr lang="en-US" sz="2000" dirty="0">
                      <a:solidFill>
                        <a:schemeClr val="tx2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cylinder</m:t>
                      </m:r>
                    </m:oMath>
                  </a14:m>
                  <a:endPara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8421283" y="5622897"/>
                  <a:ext cx="2784885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438" t="-12308" b="-246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necteur droit 27"/>
            <p:cNvCxnSpPr/>
            <p:nvPr/>
          </p:nvCxnSpPr>
          <p:spPr>
            <a:xfrm>
              <a:off x="8298230" y="5297919"/>
              <a:ext cx="306599" cy="324021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8636282" y="1654604"/>
            <a:ext cx="3793843" cy="1171136"/>
            <a:chOff x="7817585" y="1031082"/>
            <a:chExt cx="3793843" cy="1171136"/>
          </a:xfrm>
        </p:grpSpPr>
        <p:sp>
          <p:nvSpPr>
            <p:cNvPr id="37" name="Rectangle 36"/>
            <p:cNvSpPr/>
            <p:nvPr/>
          </p:nvSpPr>
          <p:spPr>
            <a:xfrm>
              <a:off x="7822885" y="1043301"/>
              <a:ext cx="393965" cy="35645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e 37"/>
            <p:cNvGrpSpPr/>
            <p:nvPr/>
          </p:nvGrpSpPr>
          <p:grpSpPr>
            <a:xfrm rot="5400000">
              <a:off x="7467683" y="1380984"/>
              <a:ext cx="1171136" cy="471331"/>
              <a:chOff x="8186545" y="1878132"/>
              <a:chExt cx="1243445" cy="500432"/>
            </a:xfrm>
          </p:grpSpPr>
          <p:grpSp>
            <p:nvGrpSpPr>
              <p:cNvPr id="41" name="Groupe 40"/>
              <p:cNvGrpSpPr/>
              <p:nvPr/>
            </p:nvGrpSpPr>
            <p:grpSpPr>
              <a:xfrm rot="5400000">
                <a:off x="8601545" y="1550118"/>
                <a:ext cx="413446" cy="1243445"/>
                <a:chOff x="10169303" y="3300570"/>
                <a:chExt cx="413446" cy="1243445"/>
              </a:xfrm>
            </p:grpSpPr>
            <p:sp>
              <p:nvSpPr>
                <p:cNvPr id="43" name="Rectangle 42"/>
                <p:cNvSpPr/>
                <p:nvPr/>
              </p:nvSpPr>
              <p:spPr>
                <a:xfrm rot="16200000">
                  <a:off x="9965468" y="3926734"/>
                  <a:ext cx="821120" cy="41344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4" name="Groupe 43"/>
                <p:cNvGrpSpPr/>
                <p:nvPr/>
              </p:nvGrpSpPr>
              <p:grpSpPr>
                <a:xfrm rot="10800000">
                  <a:off x="10169303" y="3300570"/>
                  <a:ext cx="413443" cy="869536"/>
                  <a:chOff x="10169306" y="3474697"/>
                  <a:chExt cx="413443" cy="756278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 rot="16200000">
                    <a:off x="10290251" y="3938476"/>
                    <a:ext cx="171554" cy="413443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28575">
                    <a:solidFill>
                      <a:schemeClr val="tx1">
                        <a:alpha val="89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 rot="16200000">
                    <a:off x="10084247" y="3728271"/>
                    <a:ext cx="588133" cy="8890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 rot="16200000">
                    <a:off x="10330224" y="3316067"/>
                    <a:ext cx="86759" cy="404020"/>
                  </a:xfrm>
                  <a:prstGeom prst="rect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>
                        <a:alpha val="89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cxnSp>
            <p:nvCxnSpPr>
              <p:cNvPr id="42" name="Connecteur droit 41"/>
              <p:cNvCxnSpPr/>
              <p:nvPr/>
            </p:nvCxnSpPr>
            <p:spPr>
              <a:xfrm>
                <a:off x="8945626" y="1878132"/>
                <a:ext cx="0" cy="144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 rot="10800000" flipV="1">
              <a:off x="8747702" y="1292495"/>
              <a:ext cx="28637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latin typeface="Cambria Math" panose="02040503050406030204" pitchFamily="18" charset="0"/>
                </a:rPr>
                <a:t> </a:t>
              </a:r>
              <a:r>
                <a:rPr lang="en-US" sz="2000" dirty="0" smtClean="0">
                  <a:solidFill>
                    <a:schemeClr val="tx2"/>
                  </a:solidFill>
                  <a:latin typeface="Cambria Math" panose="02040503050406030204" pitchFamily="18" charset="0"/>
                </a:rPr>
                <a:t>« Upside » c</a:t>
              </a:r>
              <a:r>
                <a:rPr lang="en-US" sz="2000" dirty="0" smtClean="0">
                  <a:solidFill>
                    <a:schemeClr val="tx2"/>
                  </a:solidFill>
                  <a:latin typeface="Cambria Math" panose="02040503050406030204" pitchFamily="18" charset="0"/>
                </a:rPr>
                <a:t>ylinder</a:t>
              </a:r>
              <a:endParaRPr lang="en-US" sz="2000" dirty="0">
                <a:solidFill>
                  <a:schemeClr val="tx2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40" name="Connecteur droit 39"/>
            <p:cNvCxnSpPr/>
            <p:nvPr/>
          </p:nvCxnSpPr>
          <p:spPr>
            <a:xfrm flipV="1">
              <a:off x="8320866" y="1603352"/>
              <a:ext cx="404138" cy="480017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Connecteur droit 47"/>
          <p:cNvCxnSpPr/>
          <p:nvPr/>
        </p:nvCxnSpPr>
        <p:spPr>
          <a:xfrm flipH="1" flipV="1">
            <a:off x="6794162" y="2585694"/>
            <a:ext cx="234769" cy="40867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5718605" y="1896100"/>
                <a:ext cx="206445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Bistable</m:t>
                      </m:r>
                      <m:r>
                        <a:rPr lang="fr-FR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000" b="0" i="0" dirty="0" smtClean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Oscillator</m:t>
                      </m:r>
                      <m:r>
                        <a:rPr lang="fr-FR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BO</m:t>
                      </m:r>
                      <m:r>
                        <a:rPr lang="fr-FR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05" y="1896100"/>
                <a:ext cx="2064454" cy="707886"/>
              </a:xfrm>
              <a:prstGeom prst="rect">
                <a:avLst/>
              </a:prstGeom>
              <a:blipFill>
                <a:blip r:embed="rId5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eur droit 49"/>
          <p:cNvCxnSpPr>
            <a:stCxn id="51" idx="0"/>
          </p:cNvCxnSpPr>
          <p:nvPr/>
        </p:nvCxnSpPr>
        <p:spPr>
          <a:xfrm flipV="1">
            <a:off x="11038773" y="4735473"/>
            <a:ext cx="532342" cy="325442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 rot="10800000" flipH="1" flipV="1">
                <a:off x="10086296" y="5060915"/>
                <a:ext cx="190495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Amplified</m:t>
                      </m:r>
                      <m:r>
                        <a:rPr lang="fr-FR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000" b="0" i="0" dirty="0" smtClean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Piezoelectric</m:t>
                      </m:r>
                    </m:oMath>
                  </m:oMathPara>
                </a14:m>
                <a:endParaRPr lang="fr-FR" sz="2000" b="0" i="0" dirty="0" smtClean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Generator</m:t>
                      </m:r>
                      <m:r>
                        <a:rPr lang="fr-FR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APG</m:t>
                      </m:r>
                      <m:r>
                        <a:rPr lang="fr-FR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i="0" dirty="0" smtClean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10086296" y="5060915"/>
                <a:ext cx="1904953" cy="1015663"/>
              </a:xfrm>
              <a:prstGeom prst="rect">
                <a:avLst/>
              </a:prstGeom>
              <a:blipFill>
                <a:blip r:embed="rId6"/>
                <a:stretch>
                  <a:fillRect l="-2564" r="-4487" b="-65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e 52"/>
          <p:cNvGrpSpPr/>
          <p:nvPr/>
        </p:nvGrpSpPr>
        <p:grpSpPr>
          <a:xfrm flipH="1">
            <a:off x="11783130" y="4021369"/>
            <a:ext cx="376042" cy="489784"/>
            <a:chOff x="2006141" y="5996410"/>
            <a:chExt cx="681734" cy="887940"/>
          </a:xfrm>
        </p:grpSpPr>
        <p:cxnSp>
          <p:nvCxnSpPr>
            <p:cNvPr id="141" name="Connecteur droit 140"/>
            <p:cNvCxnSpPr/>
            <p:nvPr/>
          </p:nvCxnSpPr>
          <p:spPr>
            <a:xfrm flipV="1">
              <a:off x="2006141" y="6007523"/>
              <a:ext cx="309033" cy="2624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/>
            <p:cNvCxnSpPr/>
            <p:nvPr/>
          </p:nvCxnSpPr>
          <p:spPr>
            <a:xfrm flipV="1">
              <a:off x="2014081" y="6313911"/>
              <a:ext cx="309033" cy="2624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V="1">
              <a:off x="2015669" y="6621884"/>
              <a:ext cx="309033" cy="2624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V="1">
              <a:off x="2319938" y="5996410"/>
              <a:ext cx="0" cy="635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H="1">
              <a:off x="2310570" y="6313910"/>
              <a:ext cx="377305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>
            <a:off x="6150847" y="3884890"/>
            <a:ext cx="175717" cy="796760"/>
            <a:chOff x="148454" y="5093355"/>
            <a:chExt cx="273555" cy="762492"/>
          </a:xfrm>
        </p:grpSpPr>
        <p:cxnSp>
          <p:nvCxnSpPr>
            <p:cNvPr id="137" name="Connecteur droit 136"/>
            <p:cNvCxnSpPr/>
            <p:nvPr/>
          </p:nvCxnSpPr>
          <p:spPr>
            <a:xfrm flipV="1">
              <a:off x="148454" y="5102898"/>
              <a:ext cx="265373" cy="225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V="1">
              <a:off x="155272" y="5365999"/>
              <a:ext cx="265373" cy="225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56636" y="5630462"/>
              <a:ext cx="265373" cy="225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flipV="1">
              <a:off x="417918" y="5093355"/>
              <a:ext cx="0" cy="5452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e 54"/>
          <p:cNvGrpSpPr/>
          <p:nvPr/>
        </p:nvGrpSpPr>
        <p:grpSpPr>
          <a:xfrm flipH="1">
            <a:off x="8387927" y="3427865"/>
            <a:ext cx="900620" cy="529"/>
            <a:chOff x="7532661" y="3196749"/>
            <a:chExt cx="1632754" cy="960"/>
          </a:xfrm>
        </p:grpSpPr>
        <p:cxnSp>
          <p:nvCxnSpPr>
            <p:cNvPr id="135" name="Connecteur droit 134"/>
            <p:cNvCxnSpPr/>
            <p:nvPr/>
          </p:nvCxnSpPr>
          <p:spPr>
            <a:xfrm flipH="1" flipV="1">
              <a:off x="7532661" y="3196749"/>
              <a:ext cx="175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 flipH="1" flipV="1">
              <a:off x="8990258" y="3197709"/>
              <a:ext cx="175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/>
          <p:cNvGrpSpPr/>
          <p:nvPr/>
        </p:nvGrpSpPr>
        <p:grpSpPr>
          <a:xfrm>
            <a:off x="11351709" y="3652271"/>
            <a:ext cx="447930" cy="1087879"/>
            <a:chOff x="10533012" y="2901749"/>
            <a:chExt cx="447930" cy="10878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ZoneTexte 114"/>
                <p:cNvSpPr txBox="1"/>
                <p:nvPr/>
              </p:nvSpPr>
              <p:spPr>
                <a:xfrm flipH="1">
                  <a:off x="10533012" y="3712629"/>
                  <a:ext cx="44793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oMath>
                    </m:oMathPara>
                  </a14:m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15" name="ZoneTexte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533012" y="3712629"/>
                  <a:ext cx="447930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65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6" name="Groupe 115"/>
            <p:cNvGrpSpPr/>
            <p:nvPr/>
          </p:nvGrpSpPr>
          <p:grpSpPr>
            <a:xfrm flipH="1">
              <a:off x="10622988" y="3167741"/>
              <a:ext cx="308427" cy="564751"/>
              <a:chOff x="4891739" y="2757918"/>
              <a:chExt cx="559154" cy="1023847"/>
            </a:xfrm>
          </p:grpSpPr>
          <p:cxnSp>
            <p:nvCxnSpPr>
              <p:cNvPr id="124" name="Connecteur droit 123"/>
              <p:cNvCxnSpPr/>
              <p:nvPr/>
            </p:nvCxnSpPr>
            <p:spPr>
              <a:xfrm flipH="1">
                <a:off x="4999588" y="3367565"/>
                <a:ext cx="114839" cy="406158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 flipH="1">
                <a:off x="5220221" y="3355531"/>
                <a:ext cx="114839" cy="406158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flipH="1" flipV="1">
                <a:off x="5115706" y="3362686"/>
                <a:ext cx="101104" cy="399003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/>
              <p:cNvCxnSpPr/>
              <p:nvPr/>
            </p:nvCxnSpPr>
            <p:spPr>
              <a:xfrm flipH="1" flipV="1">
                <a:off x="4896139" y="3361606"/>
                <a:ext cx="100038" cy="416997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>
                <a:off x="4891739" y="3367765"/>
                <a:ext cx="0" cy="41400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flipH="1" flipV="1">
                <a:off x="5333796" y="3358293"/>
                <a:ext cx="101104" cy="399003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5444378" y="3351784"/>
                <a:ext cx="6515" cy="40160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>
                <a:off x="5002927" y="2762568"/>
                <a:ext cx="0" cy="326325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>
                <a:off x="5334300" y="2757918"/>
                <a:ext cx="760" cy="326325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>
                <a:off x="4992246" y="2772128"/>
                <a:ext cx="342813" cy="289262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flipV="1">
                <a:off x="5006131" y="2811144"/>
                <a:ext cx="318677" cy="223587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ZoneTexte 116"/>
                <p:cNvSpPr txBox="1"/>
                <p:nvPr/>
              </p:nvSpPr>
              <p:spPr>
                <a:xfrm flipH="1">
                  <a:off x="10679704" y="2901749"/>
                  <a:ext cx="20839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17" name="ZoneTexte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679704" y="2901749"/>
                  <a:ext cx="20839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7647" r="-176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Connecteur droit 117"/>
            <p:cNvCxnSpPr/>
            <p:nvPr/>
          </p:nvCxnSpPr>
          <p:spPr>
            <a:xfrm flipH="1" flipV="1">
              <a:off x="10964605" y="3145532"/>
              <a:ext cx="0" cy="59572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10871167" y="3263867"/>
              <a:ext cx="91069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>
              <a:off x="10679735" y="3178927"/>
              <a:ext cx="198575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>
              <a:off x="10679704" y="3335135"/>
              <a:ext cx="198575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>
              <a:off x="10595302" y="3264784"/>
              <a:ext cx="80305" cy="139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 flipV="1">
              <a:off x="10591011" y="3145480"/>
              <a:ext cx="0" cy="59572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eur droit 56"/>
          <p:cNvCxnSpPr/>
          <p:nvPr/>
        </p:nvCxnSpPr>
        <p:spPr>
          <a:xfrm>
            <a:off x="6350725" y="4184921"/>
            <a:ext cx="5040000" cy="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e 57"/>
          <p:cNvGrpSpPr/>
          <p:nvPr/>
        </p:nvGrpSpPr>
        <p:grpSpPr>
          <a:xfrm>
            <a:off x="8636154" y="3742769"/>
            <a:ext cx="615066" cy="682981"/>
            <a:chOff x="1816274" y="3479718"/>
            <a:chExt cx="957531" cy="1063256"/>
          </a:xfrm>
        </p:grpSpPr>
        <p:cxnSp>
          <p:nvCxnSpPr>
            <p:cNvPr id="111" name="Connecteur droit 110"/>
            <p:cNvCxnSpPr/>
            <p:nvPr/>
          </p:nvCxnSpPr>
          <p:spPr>
            <a:xfrm flipH="1">
              <a:off x="2118776" y="4171322"/>
              <a:ext cx="540000" cy="0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flipH="1">
              <a:off x="2127244" y="3633192"/>
              <a:ext cx="0" cy="540000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ZoneTexte 112"/>
                <p:cNvSpPr txBox="1"/>
                <p:nvPr/>
              </p:nvSpPr>
              <p:spPr>
                <a:xfrm>
                  <a:off x="1816274" y="3479718"/>
                  <a:ext cx="251751" cy="3833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13" name="ZoneTexte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274" y="3479718"/>
                  <a:ext cx="251751" cy="383314"/>
                </a:xfrm>
                <a:prstGeom prst="rect">
                  <a:avLst/>
                </a:prstGeom>
                <a:blipFill>
                  <a:blip r:embed="rId9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ZoneTexte 113"/>
                <p:cNvSpPr txBox="1"/>
                <p:nvPr/>
              </p:nvSpPr>
              <p:spPr>
                <a:xfrm>
                  <a:off x="2254532" y="4159660"/>
                  <a:ext cx="519273" cy="38331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532" y="4159660"/>
                  <a:ext cx="519273" cy="383314"/>
                </a:xfrm>
                <a:prstGeom prst="rect">
                  <a:avLst/>
                </a:prstGeom>
                <a:blipFill>
                  <a:blip r:embed="rId14"/>
                  <a:stretch>
                    <a:fillRect t="-36585" r="-72222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58"/>
          <p:cNvSpPr/>
          <p:nvPr/>
        </p:nvSpPr>
        <p:spPr>
          <a:xfrm>
            <a:off x="8478095" y="3096160"/>
            <a:ext cx="714535" cy="4365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/>
              <p:cNvSpPr txBox="1"/>
              <p:nvPr/>
            </p:nvSpPr>
            <p:spPr>
              <a:xfrm flipH="1">
                <a:off x="8609545" y="3097458"/>
                <a:ext cx="4479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09545" y="3097458"/>
                <a:ext cx="44793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e 60"/>
          <p:cNvGrpSpPr/>
          <p:nvPr/>
        </p:nvGrpSpPr>
        <p:grpSpPr>
          <a:xfrm>
            <a:off x="9212481" y="3286131"/>
            <a:ext cx="2193208" cy="1202827"/>
            <a:chOff x="8394047" y="2537040"/>
            <a:chExt cx="2193208" cy="1202827"/>
          </a:xfrm>
        </p:grpSpPr>
        <p:cxnSp>
          <p:nvCxnSpPr>
            <p:cNvPr id="101" name="Connecteur droit 100"/>
            <p:cNvCxnSpPr>
              <a:stCxn id="110" idx="3"/>
            </p:cNvCxnSpPr>
            <p:nvPr/>
          </p:nvCxnSpPr>
          <p:spPr>
            <a:xfrm>
              <a:off x="8596104" y="2712090"/>
              <a:ext cx="1796520" cy="865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e 101"/>
            <p:cNvGrpSpPr/>
            <p:nvPr/>
          </p:nvGrpSpPr>
          <p:grpSpPr>
            <a:xfrm>
              <a:off x="8479653" y="2598584"/>
              <a:ext cx="184996" cy="184885"/>
              <a:chOff x="8999073" y="2378827"/>
              <a:chExt cx="196418" cy="196300"/>
            </a:xfrm>
          </p:grpSpPr>
          <p:sp>
            <p:nvSpPr>
              <p:cNvPr id="109" name="Ellipse 108"/>
              <p:cNvSpPr/>
              <p:nvPr/>
            </p:nvSpPr>
            <p:spPr>
              <a:xfrm flipH="1">
                <a:off x="8999073" y="2378827"/>
                <a:ext cx="196418" cy="1963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10" name="Ellipse 109"/>
              <p:cNvSpPr>
                <a:spLocks noChangeAspect="1"/>
              </p:cNvSpPr>
              <p:nvPr/>
            </p:nvSpPr>
            <p:spPr>
              <a:xfrm flipH="1">
                <a:off x="9068726" y="2445353"/>
                <a:ext cx="63251" cy="63251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cxnSp>
          <p:nvCxnSpPr>
            <p:cNvPr id="103" name="Connecteur droit 102"/>
            <p:cNvCxnSpPr/>
            <p:nvPr/>
          </p:nvCxnSpPr>
          <p:spPr>
            <a:xfrm>
              <a:off x="10495853" y="3593535"/>
              <a:ext cx="91069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/>
            <p:cNvGrpSpPr/>
            <p:nvPr/>
          </p:nvGrpSpPr>
          <p:grpSpPr>
            <a:xfrm>
              <a:off x="10320015" y="3504380"/>
              <a:ext cx="178718" cy="178718"/>
              <a:chOff x="10953064" y="3340549"/>
              <a:chExt cx="189752" cy="189752"/>
            </a:xfrm>
          </p:grpSpPr>
          <p:sp>
            <p:nvSpPr>
              <p:cNvPr id="107" name="Ellipse 106"/>
              <p:cNvSpPr/>
              <p:nvPr/>
            </p:nvSpPr>
            <p:spPr>
              <a:xfrm flipH="1">
                <a:off x="10953064" y="3340549"/>
                <a:ext cx="189752" cy="18975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Ellipse 107"/>
              <p:cNvSpPr>
                <a:spLocks noChangeAspect="1"/>
              </p:cNvSpPr>
              <p:nvPr/>
            </p:nvSpPr>
            <p:spPr>
              <a:xfrm>
                <a:off x="11021578" y="3405899"/>
                <a:ext cx="63251" cy="63251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pic>
          <p:nvPicPr>
            <p:cNvPr id="105" name="Image 104"/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2058" b="100000" l="2933" r="9930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94047" y="2537040"/>
              <a:ext cx="323327" cy="263267"/>
            </a:xfrm>
            <a:prstGeom prst="rect">
              <a:avLst/>
            </a:prstGeom>
          </p:spPr>
        </p:pic>
        <p:pic>
          <p:nvPicPr>
            <p:cNvPr id="106" name="Image 105"/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2058" b="100000" l="2933" r="9930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1104421">
              <a:off x="10263928" y="3476600"/>
              <a:ext cx="323327" cy="263267"/>
            </a:xfrm>
            <a:prstGeom prst="rect">
              <a:avLst/>
            </a:prstGeom>
          </p:spPr>
        </p:pic>
      </p:grpSp>
      <p:grpSp>
        <p:nvGrpSpPr>
          <p:cNvPr id="62" name="Groupe 61"/>
          <p:cNvGrpSpPr/>
          <p:nvPr/>
        </p:nvGrpSpPr>
        <p:grpSpPr>
          <a:xfrm>
            <a:off x="6325847" y="3032568"/>
            <a:ext cx="2149722" cy="1135672"/>
            <a:chOff x="5500800" y="2364596"/>
            <a:chExt cx="2149722" cy="1135672"/>
          </a:xfrm>
        </p:grpSpPr>
        <p:grpSp>
          <p:nvGrpSpPr>
            <p:cNvPr id="89" name="Groupe 88"/>
            <p:cNvGrpSpPr/>
            <p:nvPr/>
          </p:nvGrpSpPr>
          <p:grpSpPr>
            <a:xfrm>
              <a:off x="5511444" y="2364596"/>
              <a:ext cx="2139078" cy="1135672"/>
              <a:chOff x="5514575" y="2564717"/>
              <a:chExt cx="2139078" cy="1135672"/>
            </a:xfrm>
          </p:grpSpPr>
          <p:cxnSp>
            <p:nvCxnSpPr>
              <p:cNvPr id="91" name="Connecteur droit 90"/>
              <p:cNvCxnSpPr/>
              <p:nvPr/>
            </p:nvCxnSpPr>
            <p:spPr>
              <a:xfrm flipH="1">
                <a:off x="5662951" y="2686130"/>
                <a:ext cx="1829037" cy="9079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Groupe 91"/>
              <p:cNvGrpSpPr/>
              <p:nvPr/>
            </p:nvGrpSpPr>
            <p:grpSpPr>
              <a:xfrm>
                <a:off x="7387965" y="2598585"/>
                <a:ext cx="184996" cy="184996"/>
                <a:chOff x="7839981" y="2378828"/>
                <a:chExt cx="196418" cy="196418"/>
              </a:xfrm>
            </p:grpSpPr>
            <p:sp>
              <p:nvSpPr>
                <p:cNvPr id="99" name="Ellipse 98"/>
                <p:cNvSpPr/>
                <p:nvPr/>
              </p:nvSpPr>
              <p:spPr>
                <a:xfrm>
                  <a:off x="7839981" y="2378828"/>
                  <a:ext cx="196418" cy="19641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00" name="Ellipse 99"/>
                <p:cNvSpPr>
                  <a:spLocks noChangeAspect="1"/>
                </p:cNvSpPr>
                <p:nvPr/>
              </p:nvSpPr>
              <p:spPr>
                <a:xfrm>
                  <a:off x="7906390" y="2448851"/>
                  <a:ext cx="63251" cy="6325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grpSp>
            <p:nvGrpSpPr>
              <p:cNvPr id="93" name="Groupe 92"/>
              <p:cNvGrpSpPr/>
              <p:nvPr/>
            </p:nvGrpSpPr>
            <p:grpSpPr>
              <a:xfrm>
                <a:off x="5600960" y="3504380"/>
                <a:ext cx="178718" cy="178718"/>
                <a:chOff x="5942642" y="3340549"/>
                <a:chExt cx="189752" cy="189752"/>
              </a:xfrm>
            </p:grpSpPr>
            <p:sp>
              <p:nvSpPr>
                <p:cNvPr id="97" name="Ellipse 96"/>
                <p:cNvSpPr/>
                <p:nvPr/>
              </p:nvSpPr>
              <p:spPr>
                <a:xfrm>
                  <a:off x="5942642" y="3340549"/>
                  <a:ext cx="189752" cy="18975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8" name="Ellipse 97"/>
                <p:cNvSpPr>
                  <a:spLocks noChangeAspect="1"/>
                </p:cNvSpPr>
                <p:nvPr/>
              </p:nvSpPr>
              <p:spPr>
                <a:xfrm>
                  <a:off x="6008461" y="3404122"/>
                  <a:ext cx="63251" cy="6325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pic>
            <p:nvPicPr>
              <p:cNvPr id="94" name="Image 93"/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2058" b="100000" l="2933" r="99302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98301">
                <a:off x="5523018" y="3437122"/>
                <a:ext cx="323327" cy="263267"/>
              </a:xfrm>
              <a:prstGeom prst="rect">
                <a:avLst/>
              </a:prstGeom>
            </p:spPr>
          </p:pic>
          <p:pic>
            <p:nvPicPr>
              <p:cNvPr id="95" name="Image 94"/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2058" b="100000" l="2933" r="99302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1205537">
                <a:off x="7330326" y="2564717"/>
                <a:ext cx="323327" cy="263267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ZoneTexte 95"/>
                  <p:cNvSpPr txBox="1"/>
                  <p:nvPr/>
                </p:nvSpPr>
                <p:spPr>
                  <a:xfrm flipH="1">
                    <a:off x="5514575" y="3149614"/>
                    <a:ext cx="447930" cy="30200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6" name="ZoneTexte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14575" y="3149614"/>
                    <a:ext cx="447930" cy="30200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703" b="-22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0" name="Connecteur droit 89"/>
            <p:cNvCxnSpPr/>
            <p:nvPr/>
          </p:nvCxnSpPr>
          <p:spPr>
            <a:xfrm flipH="1">
              <a:off x="5500800" y="3393939"/>
              <a:ext cx="91069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e 62"/>
          <p:cNvGrpSpPr/>
          <p:nvPr/>
        </p:nvGrpSpPr>
        <p:grpSpPr>
          <a:xfrm flipH="1">
            <a:off x="8387927" y="3169914"/>
            <a:ext cx="900620" cy="529"/>
            <a:chOff x="7532661" y="3196749"/>
            <a:chExt cx="1632754" cy="960"/>
          </a:xfrm>
        </p:grpSpPr>
        <p:cxnSp>
          <p:nvCxnSpPr>
            <p:cNvPr id="87" name="Connecteur droit 86"/>
            <p:cNvCxnSpPr/>
            <p:nvPr/>
          </p:nvCxnSpPr>
          <p:spPr>
            <a:xfrm flipH="1" flipV="1">
              <a:off x="7532661" y="3196749"/>
              <a:ext cx="175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H="1" flipV="1">
              <a:off x="8990258" y="3197709"/>
              <a:ext cx="175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e 63"/>
          <p:cNvGrpSpPr/>
          <p:nvPr/>
        </p:nvGrpSpPr>
        <p:grpSpPr>
          <a:xfrm>
            <a:off x="6319483" y="3312178"/>
            <a:ext cx="2149722" cy="1135672"/>
            <a:chOff x="5500800" y="2364596"/>
            <a:chExt cx="2149722" cy="1135672"/>
          </a:xfrm>
        </p:grpSpPr>
        <p:grpSp>
          <p:nvGrpSpPr>
            <p:cNvPr id="76" name="Groupe 75"/>
            <p:cNvGrpSpPr/>
            <p:nvPr/>
          </p:nvGrpSpPr>
          <p:grpSpPr>
            <a:xfrm>
              <a:off x="5519887" y="2364596"/>
              <a:ext cx="2130635" cy="1135672"/>
              <a:chOff x="5523018" y="2564717"/>
              <a:chExt cx="2130635" cy="1135672"/>
            </a:xfrm>
          </p:grpSpPr>
          <p:cxnSp>
            <p:nvCxnSpPr>
              <p:cNvPr id="78" name="Connecteur droit 77"/>
              <p:cNvCxnSpPr/>
              <p:nvPr/>
            </p:nvCxnSpPr>
            <p:spPr>
              <a:xfrm flipH="1">
                <a:off x="5662951" y="2686130"/>
                <a:ext cx="1829037" cy="9079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e 78"/>
              <p:cNvGrpSpPr/>
              <p:nvPr/>
            </p:nvGrpSpPr>
            <p:grpSpPr>
              <a:xfrm>
                <a:off x="7387965" y="2598585"/>
                <a:ext cx="184996" cy="184996"/>
                <a:chOff x="7839981" y="2378828"/>
                <a:chExt cx="196418" cy="196418"/>
              </a:xfrm>
            </p:grpSpPr>
            <p:sp>
              <p:nvSpPr>
                <p:cNvPr id="85" name="Ellipse 84"/>
                <p:cNvSpPr/>
                <p:nvPr/>
              </p:nvSpPr>
              <p:spPr>
                <a:xfrm>
                  <a:off x="7839981" y="2378828"/>
                  <a:ext cx="196418" cy="19641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86" name="Ellipse 85"/>
                <p:cNvSpPr>
                  <a:spLocks noChangeAspect="1"/>
                </p:cNvSpPr>
                <p:nvPr/>
              </p:nvSpPr>
              <p:spPr>
                <a:xfrm>
                  <a:off x="7906390" y="2448851"/>
                  <a:ext cx="63251" cy="6325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grpSp>
            <p:nvGrpSpPr>
              <p:cNvPr id="80" name="Groupe 79"/>
              <p:cNvGrpSpPr/>
              <p:nvPr/>
            </p:nvGrpSpPr>
            <p:grpSpPr>
              <a:xfrm>
                <a:off x="5600960" y="3504380"/>
                <a:ext cx="178718" cy="178718"/>
                <a:chOff x="5942642" y="3340549"/>
                <a:chExt cx="189752" cy="189752"/>
              </a:xfrm>
            </p:grpSpPr>
            <p:sp>
              <p:nvSpPr>
                <p:cNvPr id="83" name="Ellipse 82"/>
                <p:cNvSpPr/>
                <p:nvPr/>
              </p:nvSpPr>
              <p:spPr>
                <a:xfrm>
                  <a:off x="5942642" y="3340549"/>
                  <a:ext cx="189752" cy="18975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84" name="Ellipse 83"/>
                <p:cNvSpPr>
                  <a:spLocks noChangeAspect="1"/>
                </p:cNvSpPr>
                <p:nvPr/>
              </p:nvSpPr>
              <p:spPr>
                <a:xfrm>
                  <a:off x="6008461" y="3404122"/>
                  <a:ext cx="63251" cy="63251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pic>
            <p:nvPicPr>
              <p:cNvPr id="81" name="Image 80"/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2058" b="100000" l="2933" r="99302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98301">
                <a:off x="5523018" y="3437122"/>
                <a:ext cx="323327" cy="263267"/>
              </a:xfrm>
              <a:prstGeom prst="rect">
                <a:avLst/>
              </a:prstGeom>
            </p:spPr>
          </p:pic>
          <p:pic>
            <p:nvPicPr>
              <p:cNvPr id="82" name="Image 81"/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2058" b="100000" l="2933" r="99302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1205537">
                <a:off x="7330326" y="2564717"/>
                <a:ext cx="323327" cy="263267"/>
              </a:xfrm>
              <a:prstGeom prst="rect">
                <a:avLst/>
              </a:prstGeom>
            </p:spPr>
          </p:pic>
        </p:grpSp>
        <p:cxnSp>
          <p:nvCxnSpPr>
            <p:cNvPr id="77" name="Connecteur droit 76"/>
            <p:cNvCxnSpPr/>
            <p:nvPr/>
          </p:nvCxnSpPr>
          <p:spPr>
            <a:xfrm flipH="1">
              <a:off x="5500800" y="3393939"/>
              <a:ext cx="91069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9199333" y="3017454"/>
            <a:ext cx="2193208" cy="1202827"/>
            <a:chOff x="8394047" y="2537040"/>
            <a:chExt cx="2193208" cy="1202827"/>
          </a:xfrm>
        </p:grpSpPr>
        <p:cxnSp>
          <p:nvCxnSpPr>
            <p:cNvPr id="66" name="Connecteur droit 65"/>
            <p:cNvCxnSpPr>
              <a:stCxn id="75" idx="3"/>
            </p:cNvCxnSpPr>
            <p:nvPr/>
          </p:nvCxnSpPr>
          <p:spPr>
            <a:xfrm>
              <a:off x="8596104" y="2712090"/>
              <a:ext cx="1796520" cy="865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/>
            <p:cNvGrpSpPr/>
            <p:nvPr/>
          </p:nvGrpSpPr>
          <p:grpSpPr>
            <a:xfrm>
              <a:off x="8479653" y="2598584"/>
              <a:ext cx="184996" cy="184885"/>
              <a:chOff x="8999073" y="2378827"/>
              <a:chExt cx="196418" cy="196300"/>
            </a:xfrm>
          </p:grpSpPr>
          <p:sp>
            <p:nvSpPr>
              <p:cNvPr id="74" name="Ellipse 73"/>
              <p:cNvSpPr/>
              <p:nvPr/>
            </p:nvSpPr>
            <p:spPr>
              <a:xfrm flipH="1">
                <a:off x="8999073" y="2378827"/>
                <a:ext cx="196418" cy="1963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5" name="Ellipse 74"/>
              <p:cNvSpPr>
                <a:spLocks noChangeAspect="1"/>
              </p:cNvSpPr>
              <p:nvPr/>
            </p:nvSpPr>
            <p:spPr>
              <a:xfrm flipH="1">
                <a:off x="9068726" y="2445353"/>
                <a:ext cx="63251" cy="63251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cxnSp>
          <p:nvCxnSpPr>
            <p:cNvPr id="68" name="Connecteur droit 67"/>
            <p:cNvCxnSpPr/>
            <p:nvPr/>
          </p:nvCxnSpPr>
          <p:spPr>
            <a:xfrm>
              <a:off x="10495853" y="3593535"/>
              <a:ext cx="91069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e 68"/>
            <p:cNvGrpSpPr/>
            <p:nvPr/>
          </p:nvGrpSpPr>
          <p:grpSpPr>
            <a:xfrm>
              <a:off x="10320015" y="3504380"/>
              <a:ext cx="178718" cy="178718"/>
              <a:chOff x="10953064" y="3340549"/>
              <a:chExt cx="189752" cy="189752"/>
            </a:xfrm>
          </p:grpSpPr>
          <p:sp>
            <p:nvSpPr>
              <p:cNvPr id="72" name="Ellipse 71"/>
              <p:cNvSpPr/>
              <p:nvPr/>
            </p:nvSpPr>
            <p:spPr>
              <a:xfrm flipH="1">
                <a:off x="10953064" y="3340549"/>
                <a:ext cx="189752" cy="18975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3" name="Ellipse 72"/>
              <p:cNvSpPr>
                <a:spLocks noChangeAspect="1"/>
              </p:cNvSpPr>
              <p:nvPr/>
            </p:nvSpPr>
            <p:spPr>
              <a:xfrm>
                <a:off x="11021578" y="3405899"/>
                <a:ext cx="63251" cy="63251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pic>
          <p:nvPicPr>
            <p:cNvPr id="70" name="Image 69"/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2058" b="100000" l="2933" r="9930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94047" y="2537040"/>
              <a:ext cx="323327" cy="263267"/>
            </a:xfrm>
            <a:prstGeom prst="rect">
              <a:avLst/>
            </a:prstGeom>
          </p:spPr>
        </p:pic>
        <p:pic>
          <p:nvPicPr>
            <p:cNvPr id="71" name="Image 70"/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2058" b="100000" l="2933" r="9930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1104421">
              <a:off x="10263928" y="3476600"/>
              <a:ext cx="323327" cy="263267"/>
            </a:xfrm>
            <a:prstGeom prst="rect">
              <a:avLst/>
            </a:prstGeom>
          </p:spPr>
        </p:pic>
      </p:grpSp>
      <p:grpSp>
        <p:nvGrpSpPr>
          <p:cNvPr id="146" name="Groupe 145"/>
          <p:cNvGrpSpPr/>
          <p:nvPr/>
        </p:nvGrpSpPr>
        <p:grpSpPr>
          <a:xfrm>
            <a:off x="1083994" y="1900822"/>
            <a:ext cx="2389209" cy="2780828"/>
            <a:chOff x="265297" y="1277300"/>
            <a:chExt cx="2389209" cy="27808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Rectangle 146"/>
                <p:cNvSpPr/>
                <p:nvPr/>
              </p:nvSpPr>
              <p:spPr>
                <a:xfrm rot="10800000" flipV="1">
                  <a:off x="265297" y="1277300"/>
                  <a:ext cx="2011364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Pressure</m:t>
                        </m:r>
                        <m: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b="0" i="0" dirty="0" smtClean="0">
                    <a:solidFill>
                      <a:schemeClr val="tx2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seperator</m:t>
                        </m:r>
                      </m:oMath>
                    </m:oMathPara>
                  </a14:m>
                  <a:endParaRPr lang="en-US" sz="2000" b="0" dirty="0" smtClean="0">
                    <a:solidFill>
                      <a:schemeClr val="tx2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265297" y="1277300"/>
                  <a:ext cx="2011364" cy="707886"/>
                </a:xfrm>
                <a:prstGeom prst="rect">
                  <a:avLst/>
                </a:prstGeom>
                <a:blipFill>
                  <a:blip r:embed="rId19"/>
                  <a:stretch>
                    <a:fillRect b="-775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e 147"/>
            <p:cNvGrpSpPr/>
            <p:nvPr/>
          </p:nvGrpSpPr>
          <p:grpSpPr>
            <a:xfrm>
              <a:off x="751006" y="3078667"/>
              <a:ext cx="1903500" cy="979461"/>
              <a:chOff x="751006" y="3078667"/>
              <a:chExt cx="1903500" cy="979461"/>
            </a:xfrm>
          </p:grpSpPr>
          <p:cxnSp>
            <p:nvCxnSpPr>
              <p:cNvPr id="150" name="Connecteur en angle 149"/>
              <p:cNvCxnSpPr/>
              <p:nvPr/>
            </p:nvCxnSpPr>
            <p:spPr>
              <a:xfrm rot="10800000">
                <a:off x="1017625" y="3160319"/>
                <a:ext cx="1636881" cy="386620"/>
              </a:xfrm>
              <a:prstGeom prst="bentConnector3">
                <a:avLst>
                  <a:gd name="adj1" fmla="val 11983"/>
                </a:avLst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necteur en angle 150"/>
              <p:cNvCxnSpPr/>
              <p:nvPr/>
            </p:nvCxnSpPr>
            <p:spPr>
              <a:xfrm rot="5400000" flipH="1" flipV="1">
                <a:off x="1450337" y="2853509"/>
                <a:ext cx="504838" cy="1903497"/>
              </a:xfrm>
              <a:prstGeom prst="bentConnector2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2" name="Image 151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 rot="10800000">
                <a:off x="913710" y="3358613"/>
                <a:ext cx="813295" cy="362516"/>
              </a:xfrm>
              <a:prstGeom prst="rect">
                <a:avLst/>
              </a:prstGeom>
            </p:spPr>
          </p:pic>
          <p:cxnSp>
            <p:nvCxnSpPr>
              <p:cNvPr id="153" name="Connecteur en angle 152"/>
              <p:cNvCxnSpPr>
                <a:stCxn id="194" idx="0"/>
                <a:endCxn id="156" idx="1"/>
              </p:cNvCxnSpPr>
              <p:nvPr/>
            </p:nvCxnSpPr>
            <p:spPr>
              <a:xfrm rot="5400000" flipH="1" flipV="1">
                <a:off x="758701" y="3157033"/>
                <a:ext cx="893400" cy="908789"/>
              </a:xfrm>
              <a:prstGeom prst="bentConnector2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Groupe 153"/>
              <p:cNvGrpSpPr/>
              <p:nvPr/>
            </p:nvGrpSpPr>
            <p:grpSpPr>
              <a:xfrm rot="10800000">
                <a:off x="1659796" y="3078667"/>
                <a:ext cx="386582" cy="172119"/>
                <a:chOff x="1672764" y="3186367"/>
                <a:chExt cx="863510" cy="384899"/>
              </a:xfrm>
            </p:grpSpPr>
            <p:sp>
              <p:nvSpPr>
                <p:cNvPr id="155" name="Triangle isocèle 154"/>
                <p:cNvSpPr/>
                <p:nvPr/>
              </p:nvSpPr>
              <p:spPr>
                <a:xfrm rot="16200000">
                  <a:off x="1699740" y="3361869"/>
                  <a:ext cx="144863" cy="46588"/>
                </a:xfrm>
                <a:prstGeom prst="triangle">
                  <a:avLst>
                    <a:gd name="adj" fmla="val 47657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56" name="Image 155"/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 rot="10800000">
                  <a:off x="1672764" y="3186367"/>
                  <a:ext cx="863510" cy="384899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49" name="Connecteur droit 148"/>
            <p:cNvCxnSpPr>
              <a:stCxn id="147" idx="2"/>
            </p:cNvCxnSpPr>
            <p:nvPr/>
          </p:nvCxnSpPr>
          <p:spPr>
            <a:xfrm flipH="1">
              <a:off x="1017624" y="1985186"/>
              <a:ext cx="253355" cy="1349896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Groupe 156"/>
          <p:cNvGrpSpPr/>
          <p:nvPr/>
        </p:nvGrpSpPr>
        <p:grpSpPr>
          <a:xfrm>
            <a:off x="2545702" y="1782045"/>
            <a:ext cx="6214368" cy="4818467"/>
            <a:chOff x="1727005" y="1158523"/>
            <a:chExt cx="6214368" cy="48184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Rectangle 157"/>
                <p:cNvSpPr/>
                <p:nvPr/>
              </p:nvSpPr>
              <p:spPr>
                <a:xfrm rot="10800000" flipV="1">
                  <a:off x="2807957" y="1158523"/>
                  <a:ext cx="1998809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(3/2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ydraulic</m:t>
                        </m:r>
                        <m: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fr-FR" sz="2000" b="0" i="0" dirty="0" smtClean="0">
                    <a:solidFill>
                      <a:schemeClr val="tx2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selector</m:t>
                        </m:r>
                      </m:oMath>
                    </m:oMathPara>
                  </a14:m>
                  <a:endParaRPr lang="en-US" sz="2000" b="0" i="0" dirty="0" smtClean="0">
                    <a:solidFill>
                      <a:schemeClr val="tx2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2807957" y="1158523"/>
                  <a:ext cx="1998809" cy="707886"/>
                </a:xfrm>
                <a:prstGeom prst="rect">
                  <a:avLst/>
                </a:prstGeom>
                <a:blipFill>
                  <a:blip r:embed="rId21"/>
                  <a:stretch>
                    <a:fillRect l="-61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" name="Connecteur droit 158"/>
            <p:cNvCxnSpPr>
              <a:endCxn id="268" idx="0"/>
            </p:cNvCxnSpPr>
            <p:nvPr/>
          </p:nvCxnSpPr>
          <p:spPr>
            <a:xfrm>
              <a:off x="4181840" y="1890581"/>
              <a:ext cx="408508" cy="773788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0" name="Groupe 159"/>
            <p:cNvGrpSpPr/>
            <p:nvPr/>
          </p:nvGrpSpPr>
          <p:grpSpPr>
            <a:xfrm>
              <a:off x="4154558" y="1213491"/>
              <a:ext cx="3786815" cy="4763499"/>
              <a:chOff x="4154558" y="1213491"/>
              <a:chExt cx="3786815" cy="4763499"/>
            </a:xfrm>
          </p:grpSpPr>
          <p:cxnSp>
            <p:nvCxnSpPr>
              <p:cNvPr id="161" name="Connecteur en angle 160"/>
              <p:cNvCxnSpPr/>
              <p:nvPr/>
            </p:nvCxnSpPr>
            <p:spPr>
              <a:xfrm flipV="1">
                <a:off x="4535590" y="1213491"/>
                <a:ext cx="3405783" cy="2169930"/>
              </a:xfrm>
              <a:prstGeom prst="bentConnector3">
                <a:avLst>
                  <a:gd name="adj1" fmla="val 11016"/>
                </a:avLst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en angle 161"/>
              <p:cNvCxnSpPr/>
              <p:nvPr/>
            </p:nvCxnSpPr>
            <p:spPr>
              <a:xfrm>
                <a:off x="4537145" y="3565829"/>
                <a:ext cx="3402214" cy="2411161"/>
              </a:xfrm>
              <a:prstGeom prst="bentConnector3">
                <a:avLst>
                  <a:gd name="adj1" fmla="val 11502"/>
                </a:avLst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3" name="Groupe 162"/>
              <p:cNvGrpSpPr/>
              <p:nvPr/>
            </p:nvGrpSpPr>
            <p:grpSpPr>
              <a:xfrm flipV="1">
                <a:off x="4154558" y="2744729"/>
                <a:ext cx="406878" cy="1377786"/>
                <a:chOff x="4377104" y="2801966"/>
                <a:chExt cx="432000" cy="1462129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 rot="5400000">
                  <a:off x="4135696" y="3049748"/>
                  <a:ext cx="909006" cy="413442"/>
                </a:xfrm>
                <a:prstGeom prst="rect">
                  <a:avLst/>
                </a:prstGeom>
                <a:noFill/>
                <a:ln w="28575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65" name="Connecteur droit avec flèche 164"/>
                <p:cNvCxnSpPr/>
                <p:nvPr/>
              </p:nvCxnSpPr>
              <p:spPr>
                <a:xfrm flipH="1" flipV="1">
                  <a:off x="4391235" y="3379946"/>
                  <a:ext cx="401571" cy="21533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stealth" w="med" len="med"/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6" name="Groupe 165"/>
                <p:cNvGrpSpPr/>
                <p:nvPr/>
              </p:nvGrpSpPr>
              <p:grpSpPr>
                <a:xfrm rot="5400000">
                  <a:off x="4696736" y="3348984"/>
                  <a:ext cx="106135" cy="93326"/>
                  <a:chOff x="9838170" y="5145659"/>
                  <a:chExt cx="106135" cy="93326"/>
                </a:xfrm>
              </p:grpSpPr>
              <p:cxnSp>
                <p:nvCxnSpPr>
                  <p:cNvPr id="176" name="Connecteur droit 175"/>
                  <p:cNvCxnSpPr/>
                  <p:nvPr/>
                </p:nvCxnSpPr>
                <p:spPr>
                  <a:xfrm>
                    <a:off x="9891240" y="5145659"/>
                    <a:ext cx="0" cy="89092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Connecteur droit 176"/>
                  <p:cNvCxnSpPr/>
                  <p:nvPr/>
                </p:nvCxnSpPr>
                <p:spPr>
                  <a:xfrm flipV="1">
                    <a:off x="9838170" y="5238985"/>
                    <a:ext cx="106135" cy="0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oupe 166"/>
                <p:cNvGrpSpPr/>
                <p:nvPr/>
              </p:nvGrpSpPr>
              <p:grpSpPr>
                <a:xfrm rot="5400000">
                  <a:off x="4691086" y="3061359"/>
                  <a:ext cx="106135" cy="93325"/>
                  <a:chOff x="10189771" y="5151313"/>
                  <a:chExt cx="106135" cy="93325"/>
                </a:xfrm>
              </p:grpSpPr>
              <p:cxnSp>
                <p:nvCxnSpPr>
                  <p:cNvPr id="174" name="Connecteur droit 173"/>
                  <p:cNvCxnSpPr/>
                  <p:nvPr/>
                </p:nvCxnSpPr>
                <p:spPr>
                  <a:xfrm>
                    <a:off x="10242843" y="5151313"/>
                    <a:ext cx="0" cy="89092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Connecteur droit 174"/>
                  <p:cNvCxnSpPr/>
                  <p:nvPr/>
                </p:nvCxnSpPr>
                <p:spPr>
                  <a:xfrm flipV="1">
                    <a:off x="10189771" y="5244638"/>
                    <a:ext cx="106135" cy="0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8" name="Connecteur droit avec flèche 167"/>
                <p:cNvCxnSpPr/>
                <p:nvPr/>
              </p:nvCxnSpPr>
              <p:spPr>
                <a:xfrm flipH="1" flipV="1">
                  <a:off x="4387712" y="2933158"/>
                  <a:ext cx="405094" cy="651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stealth" w="med" len="med"/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Connecteur droit 168"/>
                <p:cNvCxnSpPr/>
                <p:nvPr/>
              </p:nvCxnSpPr>
              <p:spPr>
                <a:xfrm rot="5400000">
                  <a:off x="4593104" y="3011454"/>
                  <a:ext cx="0" cy="432000"/>
                </a:xfrm>
                <a:prstGeom prst="line">
                  <a:avLst/>
                </a:prstGeom>
                <a:ln w="28575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0" name="Groupe 169"/>
                <p:cNvGrpSpPr/>
                <p:nvPr/>
              </p:nvGrpSpPr>
              <p:grpSpPr>
                <a:xfrm rot="16200000">
                  <a:off x="4313331" y="3880176"/>
                  <a:ext cx="551839" cy="216000"/>
                  <a:chOff x="3875991" y="2602386"/>
                  <a:chExt cx="551839" cy="216000"/>
                </a:xfrm>
              </p:grpSpPr>
              <p:sp>
                <p:nvSpPr>
                  <p:cNvPr id="171" name="Rectangle 170"/>
                  <p:cNvSpPr/>
                  <p:nvPr/>
                </p:nvSpPr>
                <p:spPr>
                  <a:xfrm>
                    <a:off x="4038528" y="2618563"/>
                    <a:ext cx="389302" cy="186259"/>
                  </a:xfrm>
                  <a:prstGeom prst="rect">
                    <a:avLst/>
                  </a:prstGeom>
                  <a:noFill/>
                  <a:ln w="28575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Ellipse 171"/>
                  <p:cNvSpPr/>
                  <p:nvPr/>
                </p:nvSpPr>
                <p:spPr>
                  <a:xfrm>
                    <a:off x="3875991" y="2602386"/>
                    <a:ext cx="216000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3" name="Ellipse 172"/>
                  <p:cNvSpPr/>
                  <p:nvPr/>
                </p:nvSpPr>
                <p:spPr>
                  <a:xfrm>
                    <a:off x="3965563" y="2696128"/>
                    <a:ext cx="36000" cy="360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28575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" name="Rectangle 255"/>
                <p:cNvSpPr/>
                <p:nvPr/>
              </p:nvSpPr>
              <p:spPr>
                <a:xfrm rot="10800000" flipV="1">
                  <a:off x="1727005" y="2238890"/>
                  <a:ext cx="1998809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Check</m:t>
                        </m:r>
                        <m:r>
                          <a:rPr lang="fr-FR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fr-FR" sz="2000" b="0" i="0" dirty="0" smtClean="0">
                    <a:solidFill>
                      <a:schemeClr val="tx2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valve</m:t>
                        </m:r>
                      </m:oMath>
                    </m:oMathPara>
                  </a14:m>
                  <a:endParaRPr lang="en-US" sz="2000" b="0" dirty="0" smtClean="0">
                    <a:solidFill>
                      <a:schemeClr val="tx2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56" name="Rectangle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1727005" y="2238890"/>
                  <a:ext cx="1998809" cy="70788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7" name="Connecteur droit 256"/>
            <p:cNvCxnSpPr/>
            <p:nvPr/>
          </p:nvCxnSpPr>
          <p:spPr>
            <a:xfrm flipH="1">
              <a:off x="1948437" y="2652825"/>
              <a:ext cx="294417" cy="361257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8" name="Groupe 177"/>
          <p:cNvGrpSpPr/>
          <p:nvPr/>
        </p:nvGrpSpPr>
        <p:grpSpPr>
          <a:xfrm>
            <a:off x="1241312" y="4664313"/>
            <a:ext cx="923810" cy="829761"/>
            <a:chOff x="422615" y="4040791"/>
            <a:chExt cx="923810" cy="829761"/>
          </a:xfrm>
        </p:grpSpPr>
        <p:sp>
          <p:nvSpPr>
            <p:cNvPr id="179" name="Rectangle 178"/>
            <p:cNvSpPr/>
            <p:nvPr/>
          </p:nvSpPr>
          <p:spPr>
            <a:xfrm>
              <a:off x="805121" y="4308350"/>
              <a:ext cx="541304" cy="1488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lt1"/>
                </a:solidFill>
              </a:endParaRPr>
            </a:p>
          </p:txBody>
        </p:sp>
        <p:grpSp>
          <p:nvGrpSpPr>
            <p:cNvPr id="180" name="Groupe 179"/>
            <p:cNvGrpSpPr/>
            <p:nvPr/>
          </p:nvGrpSpPr>
          <p:grpSpPr>
            <a:xfrm rot="16200000" flipV="1">
              <a:off x="344184" y="4119222"/>
              <a:ext cx="829761" cy="672900"/>
              <a:chOff x="6167259" y="5057138"/>
              <a:chExt cx="608449" cy="460624"/>
            </a:xfrm>
          </p:grpSpPr>
          <p:sp>
            <p:nvSpPr>
              <p:cNvPr id="183" name="Ellipse 182"/>
              <p:cNvSpPr>
                <a:spLocks noChangeAspect="1"/>
              </p:cNvSpPr>
              <p:nvPr/>
            </p:nvSpPr>
            <p:spPr>
              <a:xfrm>
                <a:off x="6315084" y="5057138"/>
                <a:ext cx="460624" cy="46062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184" name="Connecteur droit 183"/>
              <p:cNvCxnSpPr/>
              <p:nvPr/>
            </p:nvCxnSpPr>
            <p:spPr>
              <a:xfrm rot="5400000">
                <a:off x="6244454" y="5223614"/>
                <a:ext cx="0" cy="144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necteur droit 184"/>
              <p:cNvCxnSpPr/>
              <p:nvPr/>
            </p:nvCxnSpPr>
            <p:spPr>
              <a:xfrm rot="5400000" flipV="1">
                <a:off x="6085537" y="5291269"/>
                <a:ext cx="18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/>
              <p:cNvCxnSpPr/>
              <p:nvPr/>
            </p:nvCxnSpPr>
            <p:spPr>
              <a:xfrm rot="5400000">
                <a:off x="6210119" y="5173827"/>
                <a:ext cx="0" cy="7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>
              <a:xfrm rot="5400000">
                <a:off x="6203259" y="5343905"/>
                <a:ext cx="0" cy="7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Triangle isocèle 180"/>
            <p:cNvSpPr>
              <a:spLocks noChangeAspect="1"/>
            </p:cNvSpPr>
            <p:nvPr/>
          </p:nvSpPr>
          <p:spPr>
            <a:xfrm flipH="1" flipV="1">
              <a:off x="666137" y="4507906"/>
              <a:ext cx="172039" cy="142897"/>
            </a:xfrm>
            <a:prstGeom prst="triangle">
              <a:avLst>
                <a:gd name="adj" fmla="val 49939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2" name="Triangle isocèle 181"/>
            <p:cNvSpPr>
              <a:spLocks noChangeAspect="1"/>
            </p:cNvSpPr>
            <p:nvPr/>
          </p:nvSpPr>
          <p:spPr>
            <a:xfrm rot="10800000" flipH="1" flipV="1">
              <a:off x="665092" y="4058127"/>
              <a:ext cx="172039" cy="142897"/>
            </a:xfrm>
            <a:prstGeom prst="triangle">
              <a:avLst>
                <a:gd name="adj" fmla="val 49939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60" name="Rectangle 259"/>
          <p:cNvSpPr/>
          <p:nvPr/>
        </p:nvSpPr>
        <p:spPr>
          <a:xfrm>
            <a:off x="11368550" y="3617465"/>
            <a:ext cx="453992" cy="111341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997" tIns="83497" rIns="166997" bIns="83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5400" dirty="0"/>
          </a:p>
        </p:txBody>
      </p:sp>
      <p:sp>
        <p:nvSpPr>
          <p:cNvPr id="261" name="Rectangle 260"/>
          <p:cNvSpPr/>
          <p:nvPr/>
        </p:nvSpPr>
        <p:spPr>
          <a:xfrm>
            <a:off x="6071653" y="3014458"/>
            <a:ext cx="5261374" cy="1716426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997" tIns="83497" rIns="166997" bIns="83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5400" dirty="0"/>
          </a:p>
        </p:txBody>
      </p:sp>
      <p:sp>
        <p:nvSpPr>
          <p:cNvPr id="263" name="Rectangle 262"/>
          <p:cNvSpPr/>
          <p:nvPr/>
        </p:nvSpPr>
        <p:spPr>
          <a:xfrm>
            <a:off x="8566372" y="1595128"/>
            <a:ext cx="590035" cy="1321375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997" tIns="83497" rIns="166997" bIns="83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5400" dirty="0"/>
          </a:p>
        </p:txBody>
      </p:sp>
      <p:sp>
        <p:nvSpPr>
          <p:cNvPr id="264" name="Rectangle 263"/>
          <p:cNvSpPr/>
          <p:nvPr/>
        </p:nvSpPr>
        <p:spPr>
          <a:xfrm>
            <a:off x="8539883" y="5511122"/>
            <a:ext cx="590035" cy="1331275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997" tIns="83497" rIns="166997" bIns="83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5400" dirty="0"/>
          </a:p>
        </p:txBody>
      </p:sp>
      <p:sp>
        <p:nvSpPr>
          <p:cNvPr id="265" name="Rectangle 264"/>
          <p:cNvSpPr/>
          <p:nvPr/>
        </p:nvSpPr>
        <p:spPr>
          <a:xfrm>
            <a:off x="1183121" y="4563893"/>
            <a:ext cx="1104240" cy="1043327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997" tIns="83497" rIns="166997" bIns="83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5400" dirty="0"/>
          </a:p>
        </p:txBody>
      </p:sp>
      <p:sp>
        <p:nvSpPr>
          <p:cNvPr id="267" name="Rectangle 266"/>
          <p:cNvSpPr/>
          <p:nvPr/>
        </p:nvSpPr>
        <p:spPr>
          <a:xfrm>
            <a:off x="3379939" y="3788249"/>
            <a:ext cx="1315518" cy="775644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997" tIns="83497" rIns="166997" bIns="83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5400" dirty="0"/>
          </a:p>
        </p:txBody>
      </p:sp>
      <p:sp>
        <p:nvSpPr>
          <p:cNvPr id="268" name="Rectangle 267"/>
          <p:cNvSpPr/>
          <p:nvPr/>
        </p:nvSpPr>
        <p:spPr>
          <a:xfrm>
            <a:off x="4836607" y="3297416"/>
            <a:ext cx="668626" cy="1605881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997" tIns="83497" rIns="166997" bIns="83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5400" dirty="0"/>
          </a:p>
        </p:txBody>
      </p:sp>
      <p:sp>
        <p:nvSpPr>
          <p:cNvPr id="269" name="Rectangle 268"/>
          <p:cNvSpPr/>
          <p:nvPr/>
        </p:nvSpPr>
        <p:spPr>
          <a:xfrm>
            <a:off x="1698637" y="3978443"/>
            <a:ext cx="941834" cy="392847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997" tIns="83497" rIns="166997" bIns="83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5400" dirty="0"/>
          </a:p>
        </p:txBody>
      </p:sp>
      <p:sp>
        <p:nvSpPr>
          <p:cNvPr id="270" name="Rectangle 269"/>
          <p:cNvSpPr/>
          <p:nvPr/>
        </p:nvSpPr>
        <p:spPr>
          <a:xfrm>
            <a:off x="2352282" y="3638324"/>
            <a:ext cx="581491" cy="249934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997" tIns="83497" rIns="166997" bIns="83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5004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6969</TotalTime>
  <Words>152</Words>
  <Application>Microsoft Office PowerPoint</Application>
  <PresentationFormat>Grand écran</PresentationFormat>
  <Paragraphs>95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Century Gothic</vt:lpstr>
      <vt:lpstr>Palatino Linotype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Tigran Avetissian</cp:lastModifiedBy>
  <cp:revision>47</cp:revision>
  <dcterms:created xsi:type="dcterms:W3CDTF">2020-05-29T11:46:28Z</dcterms:created>
  <dcterms:modified xsi:type="dcterms:W3CDTF">2022-09-08T16:06:28Z</dcterms:modified>
</cp:coreProperties>
</file>