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56">
          <p15:clr>
            <a:srgbClr val="A4A3A4"/>
          </p15:clr>
        </p15:guide>
        <p15:guide id="4" pos="198">
          <p15:clr>
            <a:srgbClr val="A4A3A4"/>
          </p15:clr>
        </p15:guide>
        <p15:guide id="5" pos="5562">
          <p15:clr>
            <a:srgbClr val="A4A3A4"/>
          </p15:clr>
        </p15:guide>
        <p15:guide id="6" orient="horz" pos="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4056" orient="horz"/>
        <p:guide pos="198"/>
        <p:guide pos="5562"/>
        <p:guide pos="2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94d38a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894d38a1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a356761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4a356761d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894d38a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4894d38a1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894d38a1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4894d38a13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894d38a1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4894d38a13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94d38a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894d38a1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894d38a1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894d38a13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94d38a1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894d38a13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9b93b05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49b93b05b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a356761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4a356761d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894d38a1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894d38a13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a356761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a356761d6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a356761d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4a356761d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884868" y="1429555"/>
            <a:ext cx="3374265" cy="49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1098933" y="2974731"/>
            <a:ext cx="3623090" cy="1024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b="0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4774473" y="3183284"/>
            <a:ext cx="2344131" cy="6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0" sz="1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>
            <p:ph idx="2" type="pic"/>
          </p:nvPr>
        </p:nvSpPr>
        <p:spPr>
          <a:xfrm>
            <a:off x="3037804" y="2732964"/>
            <a:ext cx="2999168" cy="1887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11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1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1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1"/>
          <p:cNvSpPr txBox="1"/>
          <p:nvPr>
            <p:ph idx="1" type="body"/>
          </p:nvPr>
        </p:nvSpPr>
        <p:spPr>
          <a:xfrm>
            <a:off x="2440547" y="440903"/>
            <a:ext cx="4262906" cy="52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ustom Layout">
  <p:cSld name="10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>
            <p:ph idx="2" type="pic"/>
          </p:nvPr>
        </p:nvSpPr>
        <p:spPr>
          <a:xfrm>
            <a:off x="2584284" y="1555309"/>
            <a:ext cx="4823847" cy="135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12"/>
          <p:cNvSpPr/>
          <p:nvPr>
            <p:ph idx="3" type="pic"/>
          </p:nvPr>
        </p:nvSpPr>
        <p:spPr>
          <a:xfrm>
            <a:off x="2584284" y="4317345"/>
            <a:ext cx="4823847" cy="135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12"/>
          <p:cNvSpPr/>
          <p:nvPr>
            <p:ph idx="4" type="pic"/>
          </p:nvPr>
        </p:nvSpPr>
        <p:spPr>
          <a:xfrm>
            <a:off x="2814062" y="2788093"/>
            <a:ext cx="4823847" cy="1602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12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118" name="Google Shape;118;p12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2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2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033347" y="440903"/>
            <a:ext cx="3077306" cy="52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2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033347" y="437883"/>
            <a:ext cx="3077306" cy="53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3033347" y="412125"/>
            <a:ext cx="3077306" cy="53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ustom Layout">
  <p:cSld name="13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>
            <p:ph idx="2" type="pic"/>
          </p:nvPr>
        </p:nvSpPr>
        <p:spPr>
          <a:xfrm>
            <a:off x="1367229" y="0"/>
            <a:ext cx="2059087" cy="3689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Google Shape;135;p15"/>
          <p:cNvSpPr/>
          <p:nvPr>
            <p:ph idx="3" type="pic"/>
          </p:nvPr>
        </p:nvSpPr>
        <p:spPr>
          <a:xfrm>
            <a:off x="3542457" y="1684419"/>
            <a:ext cx="2059087" cy="2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6" name="Google Shape;136;p15"/>
          <p:cNvSpPr/>
          <p:nvPr>
            <p:ph idx="4" type="pic"/>
          </p:nvPr>
        </p:nvSpPr>
        <p:spPr>
          <a:xfrm>
            <a:off x="5717685" y="1684419"/>
            <a:ext cx="3426314" cy="2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Google Shape;137;p15"/>
          <p:cNvSpPr/>
          <p:nvPr>
            <p:ph idx="5" type="pic"/>
          </p:nvPr>
        </p:nvSpPr>
        <p:spPr>
          <a:xfrm>
            <a:off x="3542457" y="3828230"/>
            <a:ext cx="2059087" cy="2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15"/>
          <p:cNvSpPr/>
          <p:nvPr>
            <p:ph idx="6" type="pic"/>
          </p:nvPr>
        </p:nvSpPr>
        <p:spPr>
          <a:xfrm>
            <a:off x="5717684" y="3828230"/>
            <a:ext cx="2059088" cy="3029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15"/>
          <p:cNvSpPr/>
          <p:nvPr>
            <p:ph idx="7" type="pic"/>
          </p:nvPr>
        </p:nvSpPr>
        <p:spPr>
          <a:xfrm>
            <a:off x="0" y="3828230"/>
            <a:ext cx="3426316" cy="2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15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5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5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775108" y="453781"/>
            <a:ext cx="3593784" cy="7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962525" y="1439782"/>
            <a:ext cx="3982452" cy="332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Google Shape;153;p16"/>
          <p:cNvSpPr/>
          <p:nvPr>
            <p:ph idx="3" type="pic"/>
          </p:nvPr>
        </p:nvSpPr>
        <p:spPr>
          <a:xfrm>
            <a:off x="5382561" y="3593431"/>
            <a:ext cx="2474062" cy="206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4" name="Google Shape;154;p16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3033347" y="424749"/>
            <a:ext cx="3077306" cy="5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ustom Layout">
  <p:cSld name="15_Custom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>
            <p:ph idx="2" type="pic"/>
          </p:nvPr>
        </p:nvSpPr>
        <p:spPr>
          <a:xfrm>
            <a:off x="825389" y="1709904"/>
            <a:ext cx="7493223" cy="332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" name="Google Shape;167;p17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7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033347" y="398991"/>
            <a:ext cx="3077306" cy="570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Custom Layout">
  <p:cSld name="16_Custom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>
            <p:ph idx="2" type="pic"/>
          </p:nvPr>
        </p:nvSpPr>
        <p:spPr>
          <a:xfrm>
            <a:off x="4346882" y="1760828"/>
            <a:ext cx="126208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0" name="Google Shape;180;p18"/>
          <p:cNvSpPr/>
          <p:nvPr>
            <p:ph idx="3" type="pic"/>
          </p:nvPr>
        </p:nvSpPr>
        <p:spPr>
          <a:xfrm>
            <a:off x="5745695" y="1760828"/>
            <a:ext cx="126208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Google Shape;181;p18"/>
          <p:cNvSpPr/>
          <p:nvPr>
            <p:ph idx="4" type="pic"/>
          </p:nvPr>
        </p:nvSpPr>
        <p:spPr>
          <a:xfrm>
            <a:off x="7144508" y="1760828"/>
            <a:ext cx="126208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2" name="Google Shape;182;p18"/>
          <p:cNvSpPr/>
          <p:nvPr>
            <p:ph idx="5" type="pic"/>
          </p:nvPr>
        </p:nvSpPr>
        <p:spPr>
          <a:xfrm>
            <a:off x="5745695" y="3822235"/>
            <a:ext cx="126208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3" name="Google Shape;183;p18"/>
          <p:cNvSpPr/>
          <p:nvPr>
            <p:ph idx="6" type="pic"/>
          </p:nvPr>
        </p:nvSpPr>
        <p:spPr>
          <a:xfrm>
            <a:off x="7144508" y="3822235"/>
            <a:ext cx="126208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4" name="Google Shape;184;p18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sp>
        <p:nvSpPr>
          <p:cNvPr id="187" name="Google Shape;187;p18"/>
          <p:cNvSpPr/>
          <p:nvPr>
            <p:ph idx="7" type="pic"/>
          </p:nvPr>
        </p:nvSpPr>
        <p:spPr>
          <a:xfrm>
            <a:off x="737407" y="3822235"/>
            <a:ext cx="4761026" cy="1893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188" name="Google Shape;188;p18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8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8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033347" y="424748"/>
            <a:ext cx="3077306" cy="54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Custom Layout">
  <p:cSld name="17_Custom Layou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sp>
        <p:nvSpPr>
          <p:cNvPr id="200" name="Google Shape;200;p19"/>
          <p:cNvSpPr/>
          <p:nvPr>
            <p:ph idx="2" type="pic"/>
          </p:nvPr>
        </p:nvSpPr>
        <p:spPr>
          <a:xfrm>
            <a:off x="754012" y="3048000"/>
            <a:ext cx="7701737" cy="159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201" name="Google Shape;201;p19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19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9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033347" y="424749"/>
            <a:ext cx="3077306" cy="5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9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Custom Layout">
  <p:cSld name="18_Custom Layou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>
            <p:ph idx="2" type="pic"/>
          </p:nvPr>
        </p:nvSpPr>
        <p:spPr>
          <a:xfrm>
            <a:off x="1819481" y="2184090"/>
            <a:ext cx="809244" cy="7968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" name="Google Shape;211;p20"/>
          <p:cNvSpPr/>
          <p:nvPr>
            <p:ph idx="3" type="pic"/>
          </p:nvPr>
        </p:nvSpPr>
        <p:spPr>
          <a:xfrm>
            <a:off x="2913419" y="2184090"/>
            <a:ext cx="809244" cy="7968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20"/>
          <p:cNvSpPr/>
          <p:nvPr>
            <p:ph idx="4" type="pic"/>
          </p:nvPr>
        </p:nvSpPr>
        <p:spPr>
          <a:xfrm>
            <a:off x="5421336" y="2184090"/>
            <a:ext cx="809244" cy="7968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3" name="Google Shape;213;p20"/>
          <p:cNvSpPr/>
          <p:nvPr>
            <p:ph idx="5" type="pic"/>
          </p:nvPr>
        </p:nvSpPr>
        <p:spPr>
          <a:xfrm>
            <a:off x="6515275" y="2184090"/>
            <a:ext cx="809244" cy="7968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Google Shape;214;p20"/>
          <p:cNvSpPr/>
          <p:nvPr>
            <p:ph idx="6" type="pic"/>
          </p:nvPr>
        </p:nvSpPr>
        <p:spPr>
          <a:xfrm>
            <a:off x="4007358" y="2082312"/>
            <a:ext cx="1129284" cy="111199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20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218" name="Google Shape;218;p20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0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0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3033347" y="424748"/>
            <a:ext cx="3077306" cy="54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0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033347" y="477293"/>
            <a:ext cx="3077306" cy="466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ustom Layout">
  <p:cSld name="3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sp>
        <p:nvSpPr>
          <p:cNvPr id="32" name="Google Shape;32;p4"/>
          <p:cNvSpPr/>
          <p:nvPr>
            <p:ph idx="2" type="pic"/>
          </p:nvPr>
        </p:nvSpPr>
        <p:spPr>
          <a:xfrm>
            <a:off x="6639792" y="1828801"/>
            <a:ext cx="2504209" cy="428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4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033347" y="543935"/>
            <a:ext cx="3077306" cy="52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>
            <p:ph idx="2" type="pic"/>
          </p:nvPr>
        </p:nvSpPr>
        <p:spPr>
          <a:xfrm>
            <a:off x="767980" y="1571173"/>
            <a:ext cx="4608415" cy="219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5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5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5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5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033347" y="470616"/>
            <a:ext cx="3077306" cy="52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3" type="pic"/>
          </p:nvPr>
        </p:nvSpPr>
        <p:spPr>
          <a:xfrm>
            <a:off x="533401" y="2615544"/>
            <a:ext cx="939800" cy="939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033347" y="386367"/>
            <a:ext cx="3077306" cy="64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>
            <p:ph idx="2" type="pic"/>
          </p:nvPr>
        </p:nvSpPr>
        <p:spPr>
          <a:xfrm>
            <a:off x="929789" y="1916953"/>
            <a:ext cx="939800" cy="966696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3" type="pic"/>
          </p:nvPr>
        </p:nvSpPr>
        <p:spPr>
          <a:xfrm>
            <a:off x="3039637" y="1916952"/>
            <a:ext cx="939800" cy="96669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8"/>
          <p:cNvSpPr/>
          <p:nvPr>
            <p:ph idx="4" type="pic"/>
          </p:nvPr>
        </p:nvSpPr>
        <p:spPr>
          <a:xfrm>
            <a:off x="5140482" y="1916952"/>
            <a:ext cx="939800" cy="96669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5" type="pic"/>
          </p:nvPr>
        </p:nvSpPr>
        <p:spPr>
          <a:xfrm>
            <a:off x="7265527" y="1916952"/>
            <a:ext cx="939800" cy="966697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8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65" name="Google Shape;65;p8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8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8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8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033347" y="415145"/>
            <a:ext cx="3077306" cy="52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ustom Layout">
  <p:cSld name="7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>
            <p:ph idx="2" type="pic"/>
          </p:nvPr>
        </p:nvSpPr>
        <p:spPr>
          <a:xfrm>
            <a:off x="5771871" y="2475570"/>
            <a:ext cx="1900168" cy="3358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9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9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9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9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9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033347" y="415145"/>
            <a:ext cx="3077306" cy="59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ustom Layout">
  <p:cSld name="8_Custom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316773" y="6196636"/>
            <a:ext cx="69388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418228" y="419101"/>
            <a:ext cx="14949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Powerpoint Template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3767571" y="6196636"/>
            <a:ext cx="160885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rPr>
              <a:t>www.slidefactory.com</a:t>
            </a:r>
            <a:endParaRPr/>
          </a:p>
        </p:txBody>
      </p:sp>
      <p:cxnSp>
        <p:nvCxnSpPr>
          <p:cNvPr id="90" name="Google Shape;90;p10"/>
          <p:cNvCxnSpPr/>
          <p:nvPr/>
        </p:nvCxnSpPr>
        <p:spPr>
          <a:xfrm>
            <a:off x="911894" y="6320589"/>
            <a:ext cx="167239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0"/>
          <p:cNvCxnSpPr/>
          <p:nvPr/>
        </p:nvCxnSpPr>
        <p:spPr>
          <a:xfrm>
            <a:off x="791319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0"/>
          <p:cNvCxnSpPr/>
          <p:nvPr/>
        </p:nvCxnSpPr>
        <p:spPr>
          <a:xfrm rot="10800000">
            <a:off x="8601512" y="295379"/>
            <a:ext cx="0" cy="97788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0"/>
          <p:cNvCxnSpPr/>
          <p:nvPr/>
        </p:nvCxnSpPr>
        <p:spPr>
          <a:xfrm>
            <a:off x="314325" y="543886"/>
            <a:ext cx="879375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0"/>
          <p:cNvSpPr/>
          <p:nvPr/>
        </p:nvSpPr>
        <p:spPr>
          <a:xfrm>
            <a:off x="4421978" y="1047690"/>
            <a:ext cx="300045" cy="103610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8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3033347" y="440903"/>
            <a:ext cx="3077306" cy="52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/>
          <p:nvPr/>
        </p:nvSpPr>
        <p:spPr>
          <a:xfrm>
            <a:off x="8530494" y="6104340"/>
            <a:ext cx="300045" cy="300045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8472516" y="6111961"/>
            <a:ext cx="416001" cy="28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75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75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og-c5014.firebaseapp.com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avik000/AngularFireBlog#cont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2708125" y="0"/>
            <a:ext cx="6440202" cy="6858001"/>
          </a:xfrm>
          <a:custGeom>
            <a:rect b="b" l="l" r="r" t="t"/>
            <a:pathLst>
              <a:path extrusionOk="0" h="6858001" w="7318411">
                <a:moveTo>
                  <a:pt x="5823441" y="0"/>
                </a:moveTo>
                <a:lnTo>
                  <a:pt x="7318411" y="0"/>
                </a:lnTo>
                <a:lnTo>
                  <a:pt x="7318411" y="6858000"/>
                </a:lnTo>
                <a:lnTo>
                  <a:pt x="5839811" y="6858000"/>
                </a:lnTo>
                <a:lnTo>
                  <a:pt x="5839809" y="6858001"/>
                </a:lnTo>
                <a:lnTo>
                  <a:pt x="12659" y="6858001"/>
                </a:lnTo>
                <a:cubicBezTo>
                  <a:pt x="5667" y="6858001"/>
                  <a:pt x="0" y="6852334"/>
                  <a:pt x="0" y="6845342"/>
                </a:cubicBezTo>
                <a:lnTo>
                  <a:pt x="0" y="5813043"/>
                </a:lnTo>
                <a:cubicBezTo>
                  <a:pt x="0" y="5806051"/>
                  <a:pt x="5667" y="5800384"/>
                  <a:pt x="12659" y="5800384"/>
                </a:cubicBezTo>
                <a:lnTo>
                  <a:pt x="1057616" y="5800384"/>
                </a:lnTo>
                <a:lnTo>
                  <a:pt x="1057616" y="4771937"/>
                </a:lnTo>
                <a:cubicBezTo>
                  <a:pt x="1057616" y="4764945"/>
                  <a:pt x="1063284" y="4759277"/>
                  <a:pt x="1070276" y="4759277"/>
                </a:cubicBezTo>
                <a:lnTo>
                  <a:pt x="2127890" y="4759277"/>
                </a:lnTo>
                <a:lnTo>
                  <a:pt x="2118940" y="4755571"/>
                </a:lnTo>
                <a:cubicBezTo>
                  <a:pt x="2116649" y="4753279"/>
                  <a:pt x="2115233" y="4750115"/>
                  <a:pt x="2115233" y="4746619"/>
                </a:cubicBezTo>
                <a:lnTo>
                  <a:pt x="2115233" y="3714320"/>
                </a:lnTo>
                <a:cubicBezTo>
                  <a:pt x="2115233" y="3707328"/>
                  <a:pt x="2120900" y="3701661"/>
                  <a:pt x="2127892" y="3701661"/>
                </a:cubicBezTo>
                <a:lnTo>
                  <a:pt x="1833200" y="3701661"/>
                </a:lnTo>
                <a:cubicBezTo>
                  <a:pt x="1826208" y="3701661"/>
                  <a:pt x="1820540" y="3695993"/>
                  <a:pt x="1820540" y="3689001"/>
                </a:cubicBezTo>
                <a:lnTo>
                  <a:pt x="1820540" y="2656703"/>
                </a:lnTo>
                <a:cubicBezTo>
                  <a:pt x="1820540" y="2649711"/>
                  <a:pt x="1826208" y="2644043"/>
                  <a:pt x="1833200" y="2644043"/>
                </a:cubicBezTo>
                <a:lnTo>
                  <a:pt x="2878157" y="2644043"/>
                </a:lnTo>
                <a:lnTo>
                  <a:pt x="2878157" y="2127895"/>
                </a:lnTo>
                <a:cubicBezTo>
                  <a:pt x="2878157" y="2120903"/>
                  <a:pt x="2883824" y="2115236"/>
                  <a:pt x="2890816" y="2115236"/>
                </a:cubicBezTo>
                <a:lnTo>
                  <a:pt x="2494777" y="2115236"/>
                </a:lnTo>
                <a:cubicBezTo>
                  <a:pt x="2487786" y="2115236"/>
                  <a:pt x="2482118" y="2109568"/>
                  <a:pt x="2482118" y="2102577"/>
                </a:cubicBezTo>
                <a:lnTo>
                  <a:pt x="2482118" y="1070278"/>
                </a:lnTo>
                <a:cubicBezTo>
                  <a:pt x="2482118" y="1063286"/>
                  <a:pt x="2487786" y="1057619"/>
                  <a:pt x="2494777" y="1057619"/>
                </a:cubicBezTo>
                <a:lnTo>
                  <a:pt x="3552395" y="1057619"/>
                </a:lnTo>
                <a:cubicBezTo>
                  <a:pt x="3545403" y="1057619"/>
                  <a:pt x="3539736" y="1051951"/>
                  <a:pt x="3539736" y="1044960"/>
                </a:cubicBezTo>
                <a:lnTo>
                  <a:pt x="3539736" y="12660"/>
                </a:lnTo>
                <a:cubicBezTo>
                  <a:pt x="3539736" y="5669"/>
                  <a:pt x="3545403" y="1"/>
                  <a:pt x="3552395" y="1"/>
                </a:cubicBezTo>
                <a:lnTo>
                  <a:pt x="58234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8000">
                <a:srgbClr val="FF7D00">
                  <a:alpha val="85882"/>
                </a:srgbClr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566850" y="4176694"/>
            <a:ext cx="26607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</a:rPr>
              <a:t>Group Member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</a:rPr>
              <a:t>ZHAO Haiqi</a:t>
            </a:r>
            <a:endParaRPr b="1" sz="1800">
              <a:solidFill>
                <a:schemeClr val="lt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</a:rPr>
              <a:t>18087348G</a:t>
            </a:r>
            <a:endParaRPr b="1" sz="1800">
              <a:solidFill>
                <a:schemeClr val="lt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</a:rPr>
              <a:t>CHEN Yongxin</a:t>
            </a:r>
            <a:endParaRPr b="1" sz="1800">
              <a:solidFill>
                <a:schemeClr val="lt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2"/>
                </a:solidFill>
              </a:rPr>
              <a:t>18073824G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233" name="Google Shape;233;p22"/>
          <p:cNvSpPr txBox="1"/>
          <p:nvPr>
            <p:ph idx="4294967295" type="body"/>
          </p:nvPr>
        </p:nvSpPr>
        <p:spPr>
          <a:xfrm>
            <a:off x="5463000" y="1887450"/>
            <a:ext cx="30675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b="1" lang="en-US" sz="4800"/>
              <a:t>Personal Blog System</a:t>
            </a:r>
            <a:endParaRPr sz="4800"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38" y="1056150"/>
            <a:ext cx="2403325" cy="21487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2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22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2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2"/>
          <p:cNvSpPr txBox="1"/>
          <p:nvPr/>
        </p:nvSpPr>
        <p:spPr>
          <a:xfrm>
            <a:off x="4960050" y="5040225"/>
            <a:ext cx="4073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COMP 5321 Enterprise Web and Internet Computing For Managers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Project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Google Shape;416;p31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1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31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2" name="Google Shape;422;p31"/>
          <p:cNvSpPr txBox="1"/>
          <p:nvPr/>
        </p:nvSpPr>
        <p:spPr>
          <a:xfrm>
            <a:off x="2080913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Function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5051649" y="2068393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6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5620324" y="1958825"/>
            <a:ext cx="2325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Display Post </a:t>
            </a:r>
            <a:endParaRPr sz="2400"/>
          </a:p>
        </p:txBody>
      </p:sp>
      <p:sp>
        <p:nvSpPr>
          <p:cNvPr id="425" name="Google Shape;425;p31"/>
          <p:cNvSpPr txBox="1"/>
          <p:nvPr/>
        </p:nvSpPr>
        <p:spPr>
          <a:xfrm>
            <a:off x="5620325" y="2392025"/>
            <a:ext cx="3070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 thumbnail &amp; detail</a:t>
            </a:r>
            <a:endParaRPr sz="1800"/>
          </a:p>
        </p:txBody>
      </p:sp>
      <p:sp>
        <p:nvSpPr>
          <p:cNvPr id="426" name="Google Shape;426;p31"/>
          <p:cNvSpPr/>
          <p:nvPr/>
        </p:nvSpPr>
        <p:spPr>
          <a:xfrm>
            <a:off x="5051649" y="3224372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8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5620323" y="3114800"/>
            <a:ext cx="2524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Add Comment</a:t>
            </a:r>
            <a:endParaRPr sz="2400"/>
          </a:p>
        </p:txBody>
      </p:sp>
      <p:sp>
        <p:nvSpPr>
          <p:cNvPr id="428" name="Google Shape;428;p31"/>
          <p:cNvSpPr txBox="1"/>
          <p:nvPr/>
        </p:nvSpPr>
        <p:spPr>
          <a:xfrm>
            <a:off x="5620328" y="3548000"/>
            <a:ext cx="1895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comments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5051649" y="4270784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8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5620329" y="4161225"/>
            <a:ext cx="1782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Add Likes</a:t>
            </a:r>
            <a:endParaRPr sz="2400"/>
          </a:p>
        </p:txBody>
      </p:sp>
      <p:sp>
        <p:nvSpPr>
          <p:cNvPr id="431" name="Google Shape;431;p31"/>
          <p:cNvSpPr txBox="1"/>
          <p:nvPr/>
        </p:nvSpPr>
        <p:spPr>
          <a:xfrm>
            <a:off x="5620313" y="4594409"/>
            <a:ext cx="1527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Like posts</a:t>
            </a:r>
            <a:endParaRPr sz="1800"/>
          </a:p>
        </p:txBody>
      </p:sp>
      <p:sp>
        <p:nvSpPr>
          <p:cNvPr id="432" name="Google Shape;432;p31"/>
          <p:cNvSpPr/>
          <p:nvPr/>
        </p:nvSpPr>
        <p:spPr>
          <a:xfrm>
            <a:off x="846707" y="2068393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4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1415374" y="1958825"/>
            <a:ext cx="2524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Authentication</a:t>
            </a:r>
            <a:endParaRPr sz="2400"/>
          </a:p>
        </p:txBody>
      </p:sp>
      <p:sp>
        <p:nvSpPr>
          <p:cNvPr id="434" name="Google Shape;434;p31"/>
          <p:cNvSpPr txBox="1"/>
          <p:nvPr/>
        </p:nvSpPr>
        <p:spPr>
          <a:xfrm>
            <a:off x="1415378" y="2392025"/>
            <a:ext cx="2669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Login &amp; Logout</a:t>
            </a:r>
            <a:endParaRPr sz="1800"/>
          </a:p>
        </p:txBody>
      </p:sp>
      <p:sp>
        <p:nvSpPr>
          <p:cNvPr id="435" name="Google Shape;435;p31"/>
          <p:cNvSpPr/>
          <p:nvPr/>
        </p:nvSpPr>
        <p:spPr>
          <a:xfrm>
            <a:off x="846707" y="3224372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1415375" y="3114800"/>
            <a:ext cx="3070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Post Categories</a:t>
            </a:r>
            <a:endParaRPr sz="2400"/>
          </a:p>
        </p:txBody>
      </p:sp>
      <p:sp>
        <p:nvSpPr>
          <p:cNvPr id="437" name="Google Shape;437;p31"/>
          <p:cNvSpPr txBox="1"/>
          <p:nvPr/>
        </p:nvSpPr>
        <p:spPr>
          <a:xfrm>
            <a:off x="1415374" y="3548000"/>
            <a:ext cx="2954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posts by categories</a:t>
            </a:r>
            <a:endParaRPr sz="1800"/>
          </a:p>
        </p:txBody>
      </p:sp>
      <p:sp>
        <p:nvSpPr>
          <p:cNvPr id="438" name="Google Shape;438;p31"/>
          <p:cNvSpPr/>
          <p:nvPr/>
        </p:nvSpPr>
        <p:spPr>
          <a:xfrm>
            <a:off x="846707" y="4270784"/>
            <a:ext cx="351300" cy="3291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1415375" y="4161225"/>
            <a:ext cx="4502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Posts Management </a:t>
            </a:r>
            <a:endParaRPr sz="2400"/>
          </a:p>
        </p:txBody>
      </p:sp>
      <p:sp>
        <p:nvSpPr>
          <p:cNvPr id="440" name="Google Shape;440;p31"/>
          <p:cNvSpPr txBox="1"/>
          <p:nvPr/>
        </p:nvSpPr>
        <p:spPr>
          <a:xfrm>
            <a:off x="1415377" y="4594400"/>
            <a:ext cx="2184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Add/Edit/Delete</a:t>
            </a:r>
            <a:endParaRPr sz="1800"/>
          </a:p>
        </p:txBody>
      </p:sp>
      <p:sp>
        <p:nvSpPr>
          <p:cNvPr id="441" name="Google Shape;441;p31"/>
          <p:cNvSpPr txBox="1"/>
          <p:nvPr/>
        </p:nvSpPr>
        <p:spPr>
          <a:xfrm>
            <a:off x="5041242" y="2119883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1200"/>
          </a:p>
        </p:txBody>
      </p:sp>
      <p:sp>
        <p:nvSpPr>
          <p:cNvPr id="442" name="Google Shape;442;p31"/>
          <p:cNvSpPr txBox="1"/>
          <p:nvPr/>
        </p:nvSpPr>
        <p:spPr>
          <a:xfrm>
            <a:off x="5041242" y="3275863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  <a:endParaRPr sz="1200"/>
          </a:p>
        </p:txBody>
      </p:sp>
      <p:sp>
        <p:nvSpPr>
          <p:cNvPr id="443" name="Google Shape;443;p31"/>
          <p:cNvSpPr txBox="1"/>
          <p:nvPr/>
        </p:nvSpPr>
        <p:spPr>
          <a:xfrm>
            <a:off x="5041242" y="4322275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  <a:endParaRPr sz="1200"/>
          </a:p>
        </p:txBody>
      </p:sp>
      <p:sp>
        <p:nvSpPr>
          <p:cNvPr id="444" name="Google Shape;444;p31"/>
          <p:cNvSpPr txBox="1"/>
          <p:nvPr/>
        </p:nvSpPr>
        <p:spPr>
          <a:xfrm>
            <a:off x="836301" y="2119883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200"/>
          </a:p>
        </p:txBody>
      </p:sp>
      <p:sp>
        <p:nvSpPr>
          <p:cNvPr id="445" name="Google Shape;445;p31"/>
          <p:cNvSpPr txBox="1"/>
          <p:nvPr/>
        </p:nvSpPr>
        <p:spPr>
          <a:xfrm>
            <a:off x="836301" y="3275863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1200"/>
          </a:p>
        </p:txBody>
      </p:sp>
      <p:sp>
        <p:nvSpPr>
          <p:cNvPr id="446" name="Google Shape;446;p31"/>
          <p:cNvSpPr txBox="1"/>
          <p:nvPr/>
        </p:nvSpPr>
        <p:spPr>
          <a:xfrm>
            <a:off x="836301" y="4322275"/>
            <a:ext cx="361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32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32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32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32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32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57" name="Google Shape;457;p32"/>
          <p:cNvSpPr txBox="1"/>
          <p:nvPr/>
        </p:nvSpPr>
        <p:spPr>
          <a:xfrm>
            <a:off x="2080913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Demonstration</a:t>
            </a:r>
            <a:endParaRPr b="1" sz="3600">
              <a:solidFill>
                <a:srgbClr val="FFFFFF"/>
              </a:solidFill>
            </a:endParaRPr>
          </a:p>
        </p:txBody>
      </p:sp>
      <p:grpSp>
        <p:nvGrpSpPr>
          <p:cNvPr id="458" name="Google Shape;458;p32"/>
          <p:cNvGrpSpPr/>
          <p:nvPr/>
        </p:nvGrpSpPr>
        <p:grpSpPr>
          <a:xfrm>
            <a:off x="3767801" y="5516601"/>
            <a:ext cx="1608300" cy="393600"/>
            <a:chOff x="3920551" y="5380126"/>
            <a:chExt cx="1608300" cy="393600"/>
          </a:xfrm>
        </p:grpSpPr>
        <p:sp>
          <p:nvSpPr>
            <p:cNvPr id="459" name="Google Shape;459;p32"/>
            <p:cNvSpPr/>
            <p:nvPr/>
          </p:nvSpPr>
          <p:spPr>
            <a:xfrm>
              <a:off x="3920551" y="5380126"/>
              <a:ext cx="1608300" cy="39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22000">
                  <a:schemeClr val="accent3"/>
                </a:gs>
                <a:gs pos="100000">
                  <a:schemeClr val="accent6"/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0" name="Google Shape;460;p32"/>
            <p:cNvSpPr txBox="1"/>
            <p:nvPr/>
          </p:nvSpPr>
          <p:spPr>
            <a:xfrm>
              <a:off x="4103972" y="5402916"/>
              <a:ext cx="12417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uFill>
                    <a:noFill/>
                  </a:u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Get Start</a:t>
              </a:r>
              <a:r>
                <a:rPr b="1" lang="en-U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461" name="Google Shape;4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475" y="1406475"/>
            <a:ext cx="7418926" cy="373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33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33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33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p33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p33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33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33"/>
          <p:cNvSpPr txBox="1"/>
          <p:nvPr/>
        </p:nvSpPr>
        <p:spPr>
          <a:xfrm>
            <a:off x="2025438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Q &amp; A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3253950" y="1856125"/>
            <a:ext cx="2636100" cy="2990400"/>
          </a:xfrm>
          <a:prstGeom prst="roundRect">
            <a:avLst>
              <a:gd fmla="val 1197" name="adj"/>
            </a:avLst>
          </a:prstGeom>
          <a:gradFill>
            <a:gsLst>
              <a:gs pos="0">
                <a:schemeClr val="accent1"/>
              </a:gs>
              <a:gs pos="23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4421978" y="2201694"/>
            <a:ext cx="300044" cy="77708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5" name="Google Shape;475;p33"/>
          <p:cNvGrpSpPr/>
          <p:nvPr/>
        </p:nvGrpSpPr>
        <p:grpSpPr>
          <a:xfrm>
            <a:off x="3923200" y="2540626"/>
            <a:ext cx="1298083" cy="1714561"/>
            <a:chOff x="4888706" y="1710259"/>
            <a:chExt cx="2414588" cy="3189288"/>
          </a:xfrm>
        </p:grpSpPr>
        <p:sp>
          <p:nvSpPr>
            <p:cNvPr id="476" name="Google Shape;476;p33"/>
            <p:cNvSpPr/>
            <p:nvPr/>
          </p:nvSpPr>
          <p:spPr>
            <a:xfrm>
              <a:off x="6077743" y="1710259"/>
              <a:ext cx="774700" cy="690562"/>
            </a:xfrm>
            <a:custGeom>
              <a:rect b="b" l="l" r="r" t="t"/>
              <a:pathLst>
                <a:path extrusionOk="0" h="333" w="377">
                  <a:moveTo>
                    <a:pt x="377" y="261"/>
                  </a:moveTo>
                  <a:cubicBezTo>
                    <a:pt x="376" y="250"/>
                    <a:pt x="375" y="238"/>
                    <a:pt x="374" y="227"/>
                  </a:cubicBezTo>
                  <a:cubicBezTo>
                    <a:pt x="372" y="212"/>
                    <a:pt x="370" y="197"/>
                    <a:pt x="366" y="182"/>
                  </a:cubicBezTo>
                  <a:cubicBezTo>
                    <a:pt x="360" y="157"/>
                    <a:pt x="350" y="132"/>
                    <a:pt x="335" y="111"/>
                  </a:cubicBezTo>
                  <a:cubicBezTo>
                    <a:pt x="322" y="91"/>
                    <a:pt x="305" y="75"/>
                    <a:pt x="286" y="62"/>
                  </a:cubicBezTo>
                  <a:cubicBezTo>
                    <a:pt x="282" y="59"/>
                    <a:pt x="278" y="56"/>
                    <a:pt x="274" y="54"/>
                  </a:cubicBezTo>
                  <a:cubicBezTo>
                    <a:pt x="269" y="51"/>
                    <a:pt x="265" y="49"/>
                    <a:pt x="260" y="46"/>
                  </a:cubicBezTo>
                  <a:cubicBezTo>
                    <a:pt x="251" y="41"/>
                    <a:pt x="242" y="37"/>
                    <a:pt x="232" y="33"/>
                  </a:cubicBezTo>
                  <a:cubicBezTo>
                    <a:pt x="225" y="30"/>
                    <a:pt x="218" y="28"/>
                    <a:pt x="210" y="25"/>
                  </a:cubicBezTo>
                  <a:cubicBezTo>
                    <a:pt x="208" y="25"/>
                    <a:pt x="205" y="24"/>
                    <a:pt x="203" y="23"/>
                  </a:cubicBezTo>
                  <a:cubicBezTo>
                    <a:pt x="198" y="22"/>
                    <a:pt x="193" y="20"/>
                    <a:pt x="188" y="19"/>
                  </a:cubicBezTo>
                  <a:cubicBezTo>
                    <a:pt x="180" y="17"/>
                    <a:pt x="173" y="15"/>
                    <a:pt x="165" y="14"/>
                  </a:cubicBezTo>
                  <a:cubicBezTo>
                    <a:pt x="162" y="13"/>
                    <a:pt x="160" y="13"/>
                    <a:pt x="157" y="12"/>
                  </a:cubicBezTo>
                  <a:cubicBezTo>
                    <a:pt x="152" y="11"/>
                    <a:pt x="147" y="10"/>
                    <a:pt x="142" y="9"/>
                  </a:cubicBezTo>
                  <a:cubicBezTo>
                    <a:pt x="134" y="8"/>
                    <a:pt x="126" y="7"/>
                    <a:pt x="119" y="6"/>
                  </a:cubicBezTo>
                  <a:cubicBezTo>
                    <a:pt x="114" y="6"/>
                    <a:pt x="110" y="5"/>
                    <a:pt x="105" y="4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98" y="4"/>
                    <a:pt x="94" y="3"/>
                    <a:pt x="91" y="3"/>
                  </a:cubicBezTo>
                  <a:cubicBezTo>
                    <a:pt x="89" y="3"/>
                    <a:pt x="88" y="3"/>
                    <a:pt x="87" y="3"/>
                  </a:cubicBezTo>
                  <a:cubicBezTo>
                    <a:pt x="83" y="2"/>
                    <a:pt x="80" y="2"/>
                    <a:pt x="76" y="2"/>
                  </a:cubicBezTo>
                  <a:cubicBezTo>
                    <a:pt x="75" y="2"/>
                    <a:pt x="74" y="2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ubicBezTo>
                    <a:pt x="39" y="0"/>
                    <a:pt x="20" y="0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" y="62"/>
                    <a:pt x="6" y="62"/>
                    <a:pt x="8" y="62"/>
                  </a:cubicBezTo>
                  <a:cubicBezTo>
                    <a:pt x="181" y="62"/>
                    <a:pt x="327" y="176"/>
                    <a:pt x="375" y="333"/>
                  </a:cubicBezTo>
                  <a:cubicBezTo>
                    <a:pt x="375" y="333"/>
                    <a:pt x="375" y="333"/>
                    <a:pt x="375" y="333"/>
                  </a:cubicBezTo>
                  <a:cubicBezTo>
                    <a:pt x="375" y="325"/>
                    <a:pt x="376" y="317"/>
                    <a:pt x="376" y="309"/>
                  </a:cubicBezTo>
                  <a:cubicBezTo>
                    <a:pt x="376" y="308"/>
                    <a:pt x="376" y="308"/>
                    <a:pt x="376" y="308"/>
                  </a:cubicBezTo>
                  <a:cubicBezTo>
                    <a:pt x="377" y="300"/>
                    <a:pt x="377" y="292"/>
                    <a:pt x="377" y="284"/>
                  </a:cubicBezTo>
                  <a:cubicBezTo>
                    <a:pt x="377" y="276"/>
                    <a:pt x="377" y="269"/>
                    <a:pt x="377" y="261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6077743" y="1930922"/>
              <a:ext cx="712788" cy="1047750"/>
            </a:xfrm>
            <a:custGeom>
              <a:rect b="b" l="l" r="r" t="t"/>
              <a:pathLst>
                <a:path extrusionOk="0" h="506" w="347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86" y="340"/>
                    <a:pt x="176" y="358"/>
                    <a:pt x="269" y="362"/>
                  </a:cubicBezTo>
                  <a:cubicBezTo>
                    <a:pt x="270" y="367"/>
                    <a:pt x="271" y="372"/>
                    <a:pt x="272" y="377"/>
                  </a:cubicBezTo>
                  <a:cubicBezTo>
                    <a:pt x="283" y="418"/>
                    <a:pt x="293" y="463"/>
                    <a:pt x="295" y="506"/>
                  </a:cubicBezTo>
                  <a:cubicBezTo>
                    <a:pt x="298" y="501"/>
                    <a:pt x="301" y="496"/>
                    <a:pt x="303" y="491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3"/>
                    <a:pt x="305" y="353"/>
                    <a:pt x="305" y="352"/>
                  </a:cubicBezTo>
                  <a:cubicBezTo>
                    <a:pt x="305" y="336"/>
                    <a:pt x="305" y="336"/>
                    <a:pt x="305" y="336"/>
                  </a:cubicBezTo>
                  <a:cubicBezTo>
                    <a:pt x="305" y="326"/>
                    <a:pt x="313" y="318"/>
                    <a:pt x="323" y="318"/>
                  </a:cubicBezTo>
                  <a:cubicBezTo>
                    <a:pt x="347" y="318"/>
                    <a:pt x="347" y="318"/>
                    <a:pt x="347" y="318"/>
                  </a:cubicBezTo>
                  <a:cubicBezTo>
                    <a:pt x="336" y="140"/>
                    <a:pt x="188" y="0"/>
                    <a:pt x="8" y="0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738018" y="4866209"/>
              <a:ext cx="177800" cy="33337"/>
            </a:xfrm>
            <a:custGeom>
              <a:rect b="b" l="l" r="r" t="t"/>
              <a:pathLst>
                <a:path extrusionOk="0" h="16" w="86">
                  <a:moveTo>
                    <a:pt x="10" y="16"/>
                  </a:moveTo>
                  <a:cubicBezTo>
                    <a:pt x="86" y="16"/>
                    <a:pt x="86" y="16"/>
                    <a:pt x="86" y="16"/>
                  </a:cubicBezTo>
                  <a:cubicBezTo>
                    <a:pt x="57" y="12"/>
                    <a:pt x="28" y="7"/>
                    <a:pt x="0" y="0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285831" y="4308997"/>
              <a:ext cx="17463" cy="34925"/>
            </a:xfrm>
            <a:custGeom>
              <a:rect b="b" l="l" r="r" t="t"/>
              <a:pathLst>
                <a:path extrusionOk="0" h="17" w="8">
                  <a:moveTo>
                    <a:pt x="0" y="0"/>
                  </a:moveTo>
                  <a:cubicBezTo>
                    <a:pt x="2" y="6"/>
                    <a:pt x="5" y="12"/>
                    <a:pt x="8" y="17"/>
                  </a:cubicBezTo>
                  <a:cubicBezTo>
                    <a:pt x="5" y="12"/>
                    <a:pt x="2" y="6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7265193" y="4275659"/>
              <a:ext cx="20638" cy="33337"/>
            </a:xfrm>
            <a:custGeom>
              <a:rect b="b" l="l" r="r" t="t"/>
              <a:pathLst>
                <a:path extrusionOk="0" h="16" w="10">
                  <a:moveTo>
                    <a:pt x="0" y="0"/>
                  </a:moveTo>
                  <a:cubicBezTo>
                    <a:pt x="4" y="5"/>
                    <a:pt x="7" y="11"/>
                    <a:pt x="10" y="16"/>
                  </a:cubicBezTo>
                  <a:cubicBezTo>
                    <a:pt x="7" y="11"/>
                    <a:pt x="4" y="5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239668" y="4866209"/>
              <a:ext cx="179388" cy="33337"/>
            </a:xfrm>
            <a:custGeom>
              <a:rect b="b" l="l" r="r" t="t"/>
              <a:pathLst>
                <a:path extrusionOk="0" h="16" w="87">
                  <a:moveTo>
                    <a:pt x="0" y="16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7"/>
                    <a:pt x="30" y="12"/>
                    <a:pt x="0" y="16"/>
                  </a:cubicBezTo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239668" y="4866209"/>
              <a:ext cx="179388" cy="33337"/>
            </a:xfrm>
            <a:custGeom>
              <a:rect b="b" l="l" r="r" t="t"/>
              <a:pathLst>
                <a:path extrusionOk="0" h="16" w="87">
                  <a:moveTo>
                    <a:pt x="87" y="0"/>
                  </a:moveTo>
                  <a:cubicBezTo>
                    <a:pt x="58" y="7"/>
                    <a:pt x="30" y="12"/>
                    <a:pt x="0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5A67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672931" y="3588272"/>
              <a:ext cx="404813" cy="354012"/>
            </a:xfrm>
            <a:custGeom>
              <a:rect b="b" l="l" r="r" t="t"/>
              <a:pathLst>
                <a:path extrusionOk="0" h="171" w="197">
                  <a:moveTo>
                    <a:pt x="197" y="171"/>
                  </a:moveTo>
                  <a:cubicBezTo>
                    <a:pt x="197" y="121"/>
                    <a:pt x="197" y="121"/>
                    <a:pt x="197" y="121"/>
                  </a:cubicBezTo>
                  <a:cubicBezTo>
                    <a:pt x="182" y="116"/>
                    <a:pt x="167" y="110"/>
                    <a:pt x="153" y="10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26" y="24"/>
                    <a:pt x="12" y="13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97" y="171"/>
                    <a:pt x="197" y="171"/>
                    <a:pt x="197" y="171"/>
                  </a:cubicBezTo>
                </a:path>
              </a:pathLst>
            </a:custGeom>
            <a:solidFill>
              <a:srgbClr val="F2D29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6700043" y="3104084"/>
              <a:ext cx="4763" cy="6350"/>
            </a:xfrm>
            <a:custGeom>
              <a:rect b="b" l="l" r="r" t="t"/>
              <a:pathLst>
                <a:path extrusionOk="0" h="3" w="2">
                  <a:moveTo>
                    <a:pt x="0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1" y="2"/>
                    <a:pt x="0" y="3"/>
                  </a:cubicBezTo>
                </a:path>
              </a:pathLst>
            </a:custGeom>
            <a:solidFill>
              <a:srgbClr val="EDCD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6588918" y="3458097"/>
              <a:ext cx="4763" cy="1587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6573043" y="3477147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6700043" y="3110434"/>
              <a:ext cx="0" cy="63500"/>
            </a:xfrm>
            <a:custGeom>
              <a:rect b="b" l="l" r="r" t="t"/>
              <a:pathLst>
                <a:path extrusionOk="0" h="40" w="120000">
                  <a:moveTo>
                    <a:pt x="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700043" y="3110434"/>
              <a:ext cx="0" cy="63500"/>
            </a:xfrm>
            <a:custGeom>
              <a:rect b="b" l="l" r="r" t="t"/>
              <a:pathLst>
                <a:path extrusionOk="0" h="40" w="120000">
                  <a:moveTo>
                    <a:pt x="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553993" y="3493022"/>
              <a:ext cx="3175" cy="31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6698456" y="3199334"/>
              <a:ext cx="1588" cy="14287"/>
            </a:xfrm>
            <a:custGeom>
              <a:rect b="b" l="l" r="r" t="t"/>
              <a:pathLst>
                <a:path extrusionOk="0" h="7" w="1">
                  <a:moveTo>
                    <a:pt x="0" y="7"/>
                  </a:moveTo>
                  <a:cubicBezTo>
                    <a:pt x="0" y="5"/>
                    <a:pt x="1" y="2"/>
                    <a:pt x="1" y="0"/>
                  </a:cubicBezTo>
                  <a:cubicBezTo>
                    <a:pt x="1" y="2"/>
                    <a:pt x="0" y="5"/>
                    <a:pt x="0" y="7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6607968" y="343904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607968" y="343904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6482556" y="3526359"/>
              <a:ext cx="30163" cy="19050"/>
            </a:xfrm>
            <a:custGeom>
              <a:rect b="b" l="l" r="r" t="t"/>
              <a:pathLst>
                <a:path extrusionOk="0" h="12" w="19">
                  <a:moveTo>
                    <a:pt x="0" y="1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482556" y="3526359"/>
              <a:ext cx="30163" cy="19050"/>
            </a:xfrm>
            <a:custGeom>
              <a:rect b="b" l="l" r="r" t="t"/>
              <a:pathLst>
                <a:path extrusionOk="0" h="12" w="19">
                  <a:moveTo>
                    <a:pt x="0" y="1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531768" y="3510484"/>
              <a:ext cx="4763" cy="1587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700043" y="3110434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700043" y="3110434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849268" y="2350022"/>
              <a:ext cx="1588" cy="50800"/>
            </a:xfrm>
            <a:custGeom>
              <a:rect b="b" l="l" r="r" t="t"/>
              <a:pathLst>
                <a:path extrusionOk="0" h="24" w="1">
                  <a:moveTo>
                    <a:pt x="1" y="0"/>
                  </a:moveTo>
                  <a:cubicBezTo>
                    <a:pt x="1" y="8"/>
                    <a:pt x="0" y="16"/>
                    <a:pt x="0" y="24"/>
                  </a:cubicBezTo>
                  <a:cubicBezTo>
                    <a:pt x="0" y="16"/>
                    <a:pt x="1" y="8"/>
                    <a:pt x="1" y="0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850856" y="2299222"/>
              <a:ext cx="1588" cy="49212"/>
            </a:xfrm>
            <a:custGeom>
              <a:rect b="b" l="l" r="r" t="t"/>
              <a:pathLst>
                <a:path extrusionOk="0" h="24" w="1">
                  <a:moveTo>
                    <a:pt x="1" y="0"/>
                  </a:moveTo>
                  <a:cubicBezTo>
                    <a:pt x="1" y="8"/>
                    <a:pt x="1" y="16"/>
                    <a:pt x="0" y="24"/>
                  </a:cubicBezTo>
                  <a:cubicBezTo>
                    <a:pt x="1" y="16"/>
                    <a:pt x="1" y="8"/>
                    <a:pt x="1" y="0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077743" y="1710259"/>
              <a:ext cx="774700" cy="690562"/>
            </a:xfrm>
            <a:custGeom>
              <a:rect b="b" l="l" r="r" t="t"/>
              <a:pathLst>
                <a:path extrusionOk="0" h="333" w="377">
                  <a:moveTo>
                    <a:pt x="376" y="309"/>
                  </a:moveTo>
                  <a:cubicBezTo>
                    <a:pt x="376" y="308"/>
                    <a:pt x="376" y="308"/>
                    <a:pt x="376" y="308"/>
                  </a:cubicBezTo>
                  <a:cubicBezTo>
                    <a:pt x="376" y="309"/>
                    <a:pt x="376" y="309"/>
                    <a:pt x="376" y="309"/>
                  </a:cubicBezTo>
                  <a:moveTo>
                    <a:pt x="32" y="0"/>
                  </a:moveTo>
                  <a:cubicBezTo>
                    <a:pt x="28" y="0"/>
                    <a:pt x="25" y="0"/>
                    <a:pt x="21" y="0"/>
                  </a:cubicBezTo>
                  <a:cubicBezTo>
                    <a:pt x="24" y="0"/>
                    <a:pt x="27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0"/>
                    <a:pt x="1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" y="62"/>
                    <a:pt x="6" y="62"/>
                    <a:pt x="8" y="62"/>
                  </a:cubicBezTo>
                  <a:cubicBezTo>
                    <a:pt x="181" y="62"/>
                    <a:pt x="327" y="176"/>
                    <a:pt x="375" y="333"/>
                  </a:cubicBezTo>
                  <a:cubicBezTo>
                    <a:pt x="375" y="333"/>
                    <a:pt x="375" y="333"/>
                    <a:pt x="375" y="333"/>
                  </a:cubicBezTo>
                  <a:cubicBezTo>
                    <a:pt x="375" y="333"/>
                    <a:pt x="375" y="333"/>
                    <a:pt x="375" y="333"/>
                  </a:cubicBezTo>
                  <a:cubicBezTo>
                    <a:pt x="375" y="333"/>
                    <a:pt x="375" y="332"/>
                    <a:pt x="375" y="332"/>
                  </a:cubicBezTo>
                  <a:cubicBezTo>
                    <a:pt x="375" y="332"/>
                    <a:pt x="375" y="332"/>
                    <a:pt x="375" y="332"/>
                  </a:cubicBezTo>
                  <a:cubicBezTo>
                    <a:pt x="376" y="324"/>
                    <a:pt x="376" y="317"/>
                    <a:pt x="376" y="309"/>
                  </a:cubicBezTo>
                  <a:cubicBezTo>
                    <a:pt x="376" y="308"/>
                    <a:pt x="376" y="308"/>
                    <a:pt x="376" y="308"/>
                  </a:cubicBezTo>
                  <a:cubicBezTo>
                    <a:pt x="376" y="308"/>
                    <a:pt x="376" y="308"/>
                    <a:pt x="376" y="308"/>
                  </a:cubicBezTo>
                  <a:cubicBezTo>
                    <a:pt x="377" y="300"/>
                    <a:pt x="377" y="292"/>
                    <a:pt x="377" y="284"/>
                  </a:cubicBezTo>
                  <a:cubicBezTo>
                    <a:pt x="377" y="284"/>
                    <a:pt x="377" y="284"/>
                    <a:pt x="377" y="284"/>
                  </a:cubicBezTo>
                  <a:cubicBezTo>
                    <a:pt x="377" y="283"/>
                    <a:pt x="377" y="282"/>
                    <a:pt x="377" y="280"/>
                  </a:cubicBezTo>
                  <a:cubicBezTo>
                    <a:pt x="377" y="274"/>
                    <a:pt x="377" y="268"/>
                    <a:pt x="377" y="261"/>
                  </a:cubicBezTo>
                  <a:cubicBezTo>
                    <a:pt x="376" y="250"/>
                    <a:pt x="375" y="238"/>
                    <a:pt x="374" y="227"/>
                  </a:cubicBezTo>
                  <a:cubicBezTo>
                    <a:pt x="372" y="212"/>
                    <a:pt x="370" y="197"/>
                    <a:pt x="366" y="182"/>
                  </a:cubicBezTo>
                  <a:cubicBezTo>
                    <a:pt x="360" y="157"/>
                    <a:pt x="350" y="132"/>
                    <a:pt x="335" y="111"/>
                  </a:cubicBezTo>
                  <a:cubicBezTo>
                    <a:pt x="322" y="91"/>
                    <a:pt x="305" y="75"/>
                    <a:pt x="286" y="62"/>
                  </a:cubicBezTo>
                  <a:cubicBezTo>
                    <a:pt x="282" y="59"/>
                    <a:pt x="278" y="56"/>
                    <a:pt x="274" y="54"/>
                  </a:cubicBezTo>
                  <a:cubicBezTo>
                    <a:pt x="269" y="51"/>
                    <a:pt x="265" y="49"/>
                    <a:pt x="260" y="46"/>
                  </a:cubicBezTo>
                  <a:cubicBezTo>
                    <a:pt x="251" y="41"/>
                    <a:pt x="242" y="37"/>
                    <a:pt x="232" y="33"/>
                  </a:cubicBezTo>
                  <a:cubicBezTo>
                    <a:pt x="225" y="30"/>
                    <a:pt x="218" y="28"/>
                    <a:pt x="210" y="25"/>
                  </a:cubicBezTo>
                  <a:cubicBezTo>
                    <a:pt x="208" y="25"/>
                    <a:pt x="205" y="24"/>
                    <a:pt x="203" y="23"/>
                  </a:cubicBezTo>
                  <a:cubicBezTo>
                    <a:pt x="198" y="22"/>
                    <a:pt x="193" y="20"/>
                    <a:pt x="188" y="19"/>
                  </a:cubicBezTo>
                  <a:cubicBezTo>
                    <a:pt x="180" y="17"/>
                    <a:pt x="173" y="15"/>
                    <a:pt x="165" y="14"/>
                  </a:cubicBezTo>
                  <a:cubicBezTo>
                    <a:pt x="162" y="13"/>
                    <a:pt x="160" y="13"/>
                    <a:pt x="157" y="12"/>
                  </a:cubicBezTo>
                  <a:cubicBezTo>
                    <a:pt x="152" y="11"/>
                    <a:pt x="147" y="10"/>
                    <a:pt x="142" y="9"/>
                  </a:cubicBezTo>
                  <a:cubicBezTo>
                    <a:pt x="134" y="8"/>
                    <a:pt x="126" y="7"/>
                    <a:pt x="119" y="6"/>
                  </a:cubicBezTo>
                  <a:cubicBezTo>
                    <a:pt x="114" y="6"/>
                    <a:pt x="110" y="5"/>
                    <a:pt x="105" y="4"/>
                  </a:cubicBezTo>
                  <a:cubicBezTo>
                    <a:pt x="104" y="4"/>
                    <a:pt x="103" y="4"/>
                    <a:pt x="101" y="4"/>
                  </a:cubicBezTo>
                  <a:cubicBezTo>
                    <a:pt x="98" y="4"/>
                    <a:pt x="94" y="3"/>
                    <a:pt x="91" y="3"/>
                  </a:cubicBezTo>
                  <a:cubicBezTo>
                    <a:pt x="89" y="3"/>
                    <a:pt x="88" y="3"/>
                    <a:pt x="87" y="3"/>
                  </a:cubicBezTo>
                  <a:cubicBezTo>
                    <a:pt x="83" y="2"/>
                    <a:pt x="80" y="2"/>
                    <a:pt x="76" y="2"/>
                  </a:cubicBezTo>
                  <a:cubicBezTo>
                    <a:pt x="75" y="2"/>
                    <a:pt x="74" y="2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ubicBezTo>
                    <a:pt x="50" y="0"/>
                    <a:pt x="41" y="0"/>
                    <a:pt x="32" y="0"/>
                  </a:cubicBezTo>
                </a:path>
              </a:pathLst>
            </a:custGeom>
            <a:solidFill>
              <a:srgbClr val="574C3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6850856" y="2299222"/>
              <a:ext cx="1588" cy="49212"/>
            </a:xfrm>
            <a:custGeom>
              <a:rect b="b" l="l" r="r" t="t"/>
              <a:pathLst>
                <a:path extrusionOk="0" h="24" w="1">
                  <a:moveTo>
                    <a:pt x="1" y="0"/>
                  </a:moveTo>
                  <a:cubicBezTo>
                    <a:pt x="1" y="8"/>
                    <a:pt x="1" y="16"/>
                    <a:pt x="0" y="24"/>
                  </a:cubicBezTo>
                  <a:cubicBezTo>
                    <a:pt x="1" y="16"/>
                    <a:pt x="1" y="8"/>
                    <a:pt x="1" y="0"/>
                  </a:cubicBezTo>
                </a:path>
              </a:pathLst>
            </a:custGeom>
            <a:solidFill>
              <a:srgbClr val="574C3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77743" y="1930922"/>
              <a:ext cx="712788" cy="1047750"/>
            </a:xfrm>
            <a:custGeom>
              <a:rect b="b" l="l" r="r" t="t"/>
              <a:pathLst>
                <a:path extrusionOk="0" h="506" w="347">
                  <a:moveTo>
                    <a:pt x="8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86" y="340"/>
                    <a:pt x="176" y="358"/>
                    <a:pt x="269" y="362"/>
                  </a:cubicBezTo>
                  <a:cubicBezTo>
                    <a:pt x="270" y="367"/>
                    <a:pt x="271" y="372"/>
                    <a:pt x="272" y="377"/>
                  </a:cubicBezTo>
                  <a:cubicBezTo>
                    <a:pt x="283" y="418"/>
                    <a:pt x="293" y="463"/>
                    <a:pt x="295" y="506"/>
                  </a:cubicBezTo>
                  <a:cubicBezTo>
                    <a:pt x="298" y="501"/>
                    <a:pt x="301" y="496"/>
                    <a:pt x="303" y="491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3"/>
                    <a:pt x="304" y="353"/>
                    <a:pt x="305" y="352"/>
                  </a:cubicBezTo>
                  <a:cubicBezTo>
                    <a:pt x="305" y="336"/>
                    <a:pt x="305" y="336"/>
                    <a:pt x="305" y="336"/>
                  </a:cubicBezTo>
                  <a:cubicBezTo>
                    <a:pt x="305" y="332"/>
                    <a:pt x="306" y="329"/>
                    <a:pt x="308" y="326"/>
                  </a:cubicBezTo>
                  <a:cubicBezTo>
                    <a:pt x="312" y="321"/>
                    <a:pt x="317" y="318"/>
                    <a:pt x="323" y="318"/>
                  </a:cubicBezTo>
                  <a:cubicBezTo>
                    <a:pt x="347" y="318"/>
                    <a:pt x="347" y="318"/>
                    <a:pt x="347" y="318"/>
                  </a:cubicBezTo>
                  <a:cubicBezTo>
                    <a:pt x="335" y="141"/>
                    <a:pt x="188" y="0"/>
                    <a:pt x="8" y="0"/>
                  </a:cubicBezTo>
                </a:path>
              </a:pathLst>
            </a:custGeom>
            <a:solidFill>
              <a:srgbClr val="574C3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665118" y="1838847"/>
              <a:ext cx="165100" cy="249237"/>
            </a:xfrm>
            <a:custGeom>
              <a:rect b="b" l="l" r="r" t="t"/>
              <a:pathLst>
                <a:path extrusionOk="0" h="120" w="80">
                  <a:moveTo>
                    <a:pt x="49" y="49"/>
                  </a:moveTo>
                  <a:cubicBezTo>
                    <a:pt x="64" y="70"/>
                    <a:pt x="74" y="95"/>
                    <a:pt x="80" y="120"/>
                  </a:cubicBezTo>
                  <a:cubicBezTo>
                    <a:pt x="74" y="95"/>
                    <a:pt x="64" y="70"/>
                    <a:pt x="49" y="49"/>
                  </a:cubicBezTo>
                  <a:cubicBezTo>
                    <a:pt x="36" y="29"/>
                    <a:pt x="19" y="13"/>
                    <a:pt x="0" y="0"/>
                  </a:cubicBezTo>
                  <a:cubicBezTo>
                    <a:pt x="19" y="13"/>
                    <a:pt x="36" y="29"/>
                    <a:pt x="49" y="49"/>
                  </a:cubicBez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485606" y="2673872"/>
              <a:ext cx="4763" cy="265112"/>
            </a:xfrm>
            <a:custGeom>
              <a:rect b="b" l="l" r="r" t="t"/>
              <a:pathLst>
                <a:path extrusionOk="0" h="128" w="2">
                  <a:moveTo>
                    <a:pt x="0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1" y="125"/>
                    <a:pt x="1" y="127"/>
                    <a:pt x="2" y="12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396706" y="1930922"/>
              <a:ext cx="681038" cy="1062037"/>
            </a:xfrm>
            <a:custGeom>
              <a:rect b="b" l="l" r="r" t="t"/>
              <a:pathLst>
                <a:path extrusionOk="0" h="513" w="331">
                  <a:moveTo>
                    <a:pt x="0" y="318"/>
                  </a:moveTo>
                  <a:cubicBezTo>
                    <a:pt x="25" y="318"/>
                    <a:pt x="25" y="318"/>
                    <a:pt x="25" y="318"/>
                  </a:cubicBezTo>
                  <a:cubicBezTo>
                    <a:pt x="35" y="318"/>
                    <a:pt x="43" y="326"/>
                    <a:pt x="43" y="336"/>
                  </a:cubicBezTo>
                  <a:cubicBezTo>
                    <a:pt x="43" y="359"/>
                    <a:pt x="43" y="359"/>
                    <a:pt x="43" y="359"/>
                  </a:cubicBezTo>
                  <a:cubicBezTo>
                    <a:pt x="44" y="359"/>
                    <a:pt x="44" y="359"/>
                    <a:pt x="45" y="360"/>
                  </a:cubicBezTo>
                  <a:cubicBezTo>
                    <a:pt x="45" y="487"/>
                    <a:pt x="45" y="487"/>
                    <a:pt x="45" y="487"/>
                  </a:cubicBezTo>
                  <a:cubicBezTo>
                    <a:pt x="49" y="496"/>
                    <a:pt x="52" y="504"/>
                    <a:pt x="56" y="513"/>
                  </a:cubicBezTo>
                  <a:cubicBezTo>
                    <a:pt x="52" y="474"/>
                    <a:pt x="74" y="438"/>
                    <a:pt x="91" y="402"/>
                  </a:cubicBezTo>
                  <a:cubicBezTo>
                    <a:pt x="91" y="402"/>
                    <a:pt x="91" y="402"/>
                    <a:pt x="91" y="402"/>
                  </a:cubicBezTo>
                  <a:cubicBezTo>
                    <a:pt x="119" y="343"/>
                    <a:pt x="134" y="278"/>
                    <a:pt x="135" y="213"/>
                  </a:cubicBezTo>
                  <a:cubicBezTo>
                    <a:pt x="198" y="253"/>
                    <a:pt x="263" y="285"/>
                    <a:pt x="331" y="309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155" y="4"/>
                    <a:pt x="11" y="143"/>
                    <a:pt x="0" y="318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136481" y="1710259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296693" y="1710259"/>
              <a:ext cx="839788" cy="788987"/>
            </a:xfrm>
            <a:custGeom>
              <a:rect b="b" l="l" r="r" t="t"/>
              <a:pathLst>
                <a:path extrusionOk="0" h="381" w="409">
                  <a:moveTo>
                    <a:pt x="297" y="15"/>
                  </a:moveTo>
                  <a:cubicBezTo>
                    <a:pt x="231" y="34"/>
                    <a:pt x="169" y="81"/>
                    <a:pt x="135" y="143"/>
                  </a:cubicBezTo>
                  <a:cubicBezTo>
                    <a:pt x="83" y="153"/>
                    <a:pt x="37" y="192"/>
                    <a:pt x="17" y="243"/>
                  </a:cubicBezTo>
                  <a:cubicBezTo>
                    <a:pt x="0" y="286"/>
                    <a:pt x="0" y="335"/>
                    <a:pt x="10" y="381"/>
                  </a:cubicBezTo>
                  <a:cubicBezTo>
                    <a:pt x="41" y="203"/>
                    <a:pt x="194" y="66"/>
                    <a:pt x="380" y="62"/>
                  </a:cubicBezTo>
                  <a:cubicBezTo>
                    <a:pt x="380" y="1"/>
                    <a:pt x="380" y="1"/>
                    <a:pt x="380" y="1"/>
                  </a:cubicBezTo>
                  <a:cubicBezTo>
                    <a:pt x="390" y="1"/>
                    <a:pt x="400" y="0"/>
                    <a:pt x="409" y="0"/>
                  </a:cubicBezTo>
                  <a:cubicBezTo>
                    <a:pt x="371" y="0"/>
                    <a:pt x="333" y="5"/>
                    <a:pt x="297" y="15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139656" y="1710259"/>
              <a:ext cx="28575" cy="0"/>
            </a:xfrm>
            <a:custGeom>
              <a:rect b="b" l="l" r="r" t="t"/>
              <a:pathLst>
                <a:path extrusionOk="0" h="120000" w="14">
                  <a:moveTo>
                    <a:pt x="0" y="0"/>
                  </a:moveTo>
                  <a:cubicBezTo>
                    <a:pt x="4" y="0"/>
                    <a:pt x="9" y="0"/>
                    <a:pt x="14" y="0"/>
                  </a:cubicBezTo>
                  <a:cubicBezTo>
                    <a:pt x="9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169818" y="1710259"/>
              <a:ext cx="28575" cy="3175"/>
            </a:xfrm>
            <a:custGeom>
              <a:rect b="b" l="l" r="r" t="t"/>
              <a:pathLst>
                <a:path extrusionOk="0" h="1" w="14">
                  <a:moveTo>
                    <a:pt x="0" y="0"/>
                  </a:moveTo>
                  <a:cubicBezTo>
                    <a:pt x="5" y="0"/>
                    <a:pt x="9" y="1"/>
                    <a:pt x="14" y="1"/>
                  </a:cubicBezTo>
                  <a:cubicBezTo>
                    <a:pt x="9" y="1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168231" y="1710259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750718" y="4115322"/>
              <a:ext cx="276225" cy="665162"/>
            </a:xfrm>
            <a:custGeom>
              <a:rect b="b" l="l" r="r" t="t"/>
              <a:pathLst>
                <a:path extrusionOk="0" h="322" w="134">
                  <a:moveTo>
                    <a:pt x="125" y="43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2" y="322"/>
                    <a:pt x="62" y="322"/>
                    <a:pt x="62" y="322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0" y="51"/>
                    <a:pt x="127" y="47"/>
                    <a:pt x="125" y="43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055518" y="3942284"/>
              <a:ext cx="22225" cy="33337"/>
            </a:xfrm>
            <a:custGeom>
              <a:rect b="b" l="l" r="r" t="t"/>
              <a:pathLst>
                <a:path extrusionOk="0" h="21" w="14">
                  <a:moveTo>
                    <a:pt x="14" y="0"/>
                  </a:moveTo>
                  <a:lnTo>
                    <a:pt x="0" y="21"/>
                  </a:lnTo>
                  <a:lnTo>
                    <a:pt x="14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055518" y="3942284"/>
              <a:ext cx="22225" cy="33337"/>
            </a:xfrm>
            <a:custGeom>
              <a:rect b="b" l="l" r="r" t="t"/>
              <a:pathLst>
                <a:path extrusionOk="0" h="21" w="14">
                  <a:moveTo>
                    <a:pt x="14" y="0"/>
                  </a:moveTo>
                  <a:lnTo>
                    <a:pt x="0" y="21"/>
                  </a:lnTo>
                  <a:lnTo>
                    <a:pt x="14" y="21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877718" y="4226447"/>
              <a:ext cx="200025" cy="673100"/>
            </a:xfrm>
            <a:custGeom>
              <a:rect b="b" l="l" r="r" t="t"/>
              <a:pathLst>
                <a:path extrusionOk="0" h="325" w="97">
                  <a:moveTo>
                    <a:pt x="72" y="0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97" y="325"/>
                    <a:pt x="97" y="325"/>
                    <a:pt x="97" y="325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8" y="9"/>
                    <a:pt x="79" y="6"/>
                    <a:pt x="72" y="0"/>
                  </a:cubicBezTo>
                </a:path>
              </a:pathLst>
            </a:custGeom>
            <a:solidFill>
              <a:srgbClr val="E0724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957093" y="4004197"/>
              <a:ext cx="120650" cy="222250"/>
            </a:xfrm>
            <a:custGeom>
              <a:rect b="b" l="l" r="r" t="t"/>
              <a:pathLst>
                <a:path extrusionOk="0" h="107" w="59">
                  <a:moveTo>
                    <a:pt x="34" y="107"/>
                  </a:moveTo>
                  <a:cubicBezTo>
                    <a:pt x="59" y="12"/>
                    <a:pt x="59" y="12"/>
                    <a:pt x="59" y="1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7" y="100"/>
                    <a:pt x="30" y="104"/>
                    <a:pt x="34" y="107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034881" y="3975622"/>
              <a:ext cx="42863" cy="28575"/>
            </a:xfrm>
            <a:custGeom>
              <a:rect b="b" l="l" r="r" t="t"/>
              <a:pathLst>
                <a:path extrusionOk="0" h="18" w="27">
                  <a:moveTo>
                    <a:pt x="27" y="18"/>
                  </a:moveTo>
                  <a:lnTo>
                    <a:pt x="27" y="0"/>
                  </a:lnTo>
                  <a:lnTo>
                    <a:pt x="13" y="0"/>
                  </a:lnTo>
                  <a:lnTo>
                    <a:pt x="0" y="18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6034881" y="3975622"/>
              <a:ext cx="42863" cy="28575"/>
            </a:xfrm>
            <a:custGeom>
              <a:rect b="b" l="l" r="r" t="t"/>
              <a:pathLst>
                <a:path extrusionOk="0" h="18" w="27">
                  <a:moveTo>
                    <a:pt x="27" y="18"/>
                  </a:moveTo>
                  <a:lnTo>
                    <a:pt x="27" y="0"/>
                  </a:lnTo>
                  <a:lnTo>
                    <a:pt x="13" y="0"/>
                  </a:lnTo>
                  <a:lnTo>
                    <a:pt x="0" y="18"/>
                  </a:lnTo>
                  <a:lnTo>
                    <a:pt x="27" y="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026943" y="4029597"/>
              <a:ext cx="50800" cy="215900"/>
            </a:xfrm>
            <a:custGeom>
              <a:rect b="b" l="l" r="r" t="t"/>
              <a:pathLst>
                <a:path extrusionOk="0" h="104" w="25">
                  <a:moveTo>
                    <a:pt x="0" y="95"/>
                  </a:moveTo>
                  <a:cubicBezTo>
                    <a:pt x="7" y="101"/>
                    <a:pt x="16" y="104"/>
                    <a:pt x="25" y="10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95"/>
                    <a:pt x="0" y="95"/>
                    <a:pt x="0" y="95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482556" y="3727972"/>
              <a:ext cx="71438" cy="63500"/>
            </a:xfrm>
            <a:custGeom>
              <a:rect b="b" l="l" r="r" t="t"/>
              <a:pathLst>
                <a:path extrusionOk="0" h="40" w="45">
                  <a:moveTo>
                    <a:pt x="45" y="40"/>
                  </a:moveTo>
                  <a:lnTo>
                    <a:pt x="0" y="0"/>
                  </a:lnTo>
                  <a:lnTo>
                    <a:pt x="45" y="4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482556" y="3727972"/>
              <a:ext cx="71438" cy="63500"/>
            </a:xfrm>
            <a:custGeom>
              <a:rect b="b" l="l" r="r" t="t"/>
              <a:pathLst>
                <a:path extrusionOk="0" h="40" w="45">
                  <a:moveTo>
                    <a:pt x="45" y="40"/>
                  </a:moveTo>
                  <a:lnTo>
                    <a:pt x="0" y="0"/>
                  </a:lnTo>
                  <a:lnTo>
                    <a:pt x="45" y="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557043" y="3724797"/>
              <a:ext cx="520700" cy="681038"/>
            </a:xfrm>
            <a:custGeom>
              <a:rect b="b" l="l" r="r" t="t"/>
              <a:pathLst>
                <a:path extrusionOk="0" h="429" w="328">
                  <a:moveTo>
                    <a:pt x="73" y="0"/>
                  </a:moveTo>
                  <a:lnTo>
                    <a:pt x="73" y="2"/>
                  </a:lnTo>
                  <a:lnTo>
                    <a:pt x="0" y="69"/>
                  </a:lnTo>
                  <a:lnTo>
                    <a:pt x="122" y="429"/>
                  </a:lnTo>
                  <a:lnTo>
                    <a:pt x="252" y="246"/>
                  </a:lnTo>
                  <a:lnTo>
                    <a:pt x="301" y="176"/>
                  </a:lnTo>
                  <a:lnTo>
                    <a:pt x="314" y="158"/>
                  </a:lnTo>
                  <a:lnTo>
                    <a:pt x="328" y="137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557043" y="3724797"/>
              <a:ext cx="520700" cy="681038"/>
            </a:xfrm>
            <a:custGeom>
              <a:rect b="b" l="l" r="r" t="t"/>
              <a:pathLst>
                <a:path extrusionOk="0" h="429" w="328">
                  <a:moveTo>
                    <a:pt x="73" y="0"/>
                  </a:moveTo>
                  <a:lnTo>
                    <a:pt x="73" y="2"/>
                  </a:lnTo>
                  <a:lnTo>
                    <a:pt x="0" y="69"/>
                  </a:lnTo>
                  <a:lnTo>
                    <a:pt x="122" y="429"/>
                  </a:lnTo>
                  <a:lnTo>
                    <a:pt x="252" y="246"/>
                  </a:lnTo>
                  <a:lnTo>
                    <a:pt x="301" y="176"/>
                  </a:lnTo>
                  <a:lnTo>
                    <a:pt x="314" y="158"/>
                  </a:lnTo>
                  <a:lnTo>
                    <a:pt x="328" y="137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4888706" y="3834334"/>
              <a:ext cx="849313" cy="1031875"/>
            </a:xfrm>
            <a:custGeom>
              <a:rect b="b" l="l" r="r" t="t"/>
              <a:pathLst>
                <a:path extrusionOk="0" h="498" w="413">
                  <a:moveTo>
                    <a:pt x="413" y="498"/>
                  </a:moveTo>
                  <a:cubicBezTo>
                    <a:pt x="251" y="257"/>
                    <a:pt x="251" y="257"/>
                    <a:pt x="251" y="257"/>
                  </a:cubicBezTo>
                  <a:cubicBezTo>
                    <a:pt x="312" y="196"/>
                    <a:pt x="312" y="196"/>
                    <a:pt x="312" y="196"/>
                  </a:cubicBezTo>
                  <a:cubicBezTo>
                    <a:pt x="312" y="196"/>
                    <a:pt x="245" y="132"/>
                    <a:pt x="175" y="64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97" y="97"/>
                    <a:pt x="39" y="148"/>
                    <a:pt x="0" y="212"/>
                  </a:cubicBezTo>
                  <a:cubicBezTo>
                    <a:pt x="96" y="353"/>
                    <a:pt x="242" y="457"/>
                    <a:pt x="413" y="498"/>
                  </a:cubicBezTo>
                  <a:close/>
                </a:path>
              </a:pathLst>
            </a:custGeom>
            <a:solidFill>
              <a:srgbClr val="4B566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877718" y="4780484"/>
              <a:ext cx="41275" cy="119062"/>
            </a:xfrm>
            <a:custGeom>
              <a:rect b="b" l="l" r="r" t="t"/>
              <a:pathLst>
                <a:path extrusionOk="0" h="75" w="26">
                  <a:moveTo>
                    <a:pt x="0" y="0"/>
                  </a:moveTo>
                  <a:lnTo>
                    <a:pt x="26" y="7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249068" y="3834334"/>
              <a:ext cx="669925" cy="1065212"/>
            </a:xfrm>
            <a:custGeom>
              <a:rect b="b" l="l" r="r" t="t"/>
              <a:pathLst>
                <a:path extrusionOk="0" h="514" w="326">
                  <a:moveTo>
                    <a:pt x="306" y="457"/>
                  </a:moveTo>
                  <a:cubicBezTo>
                    <a:pt x="306" y="457"/>
                    <a:pt x="306" y="457"/>
                    <a:pt x="306" y="457"/>
                  </a:cubicBezTo>
                  <a:cubicBezTo>
                    <a:pt x="244" y="276"/>
                    <a:pt x="244" y="276"/>
                    <a:pt x="244" y="276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70" y="132"/>
                    <a:pt x="137" y="196"/>
                    <a:pt x="137" y="196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66" y="505"/>
                    <a:pt x="295" y="510"/>
                    <a:pt x="324" y="514"/>
                  </a:cubicBezTo>
                  <a:cubicBezTo>
                    <a:pt x="326" y="514"/>
                    <a:pt x="326" y="514"/>
                    <a:pt x="326" y="514"/>
                  </a:cubicBezTo>
                  <a:lnTo>
                    <a:pt x="306" y="457"/>
                  </a:lnTo>
                  <a:close/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873081" y="2513534"/>
              <a:ext cx="4763" cy="25400"/>
            </a:xfrm>
            <a:custGeom>
              <a:rect b="b" l="l" r="r" t="t"/>
              <a:pathLst>
                <a:path extrusionOk="0" h="12" w="2">
                  <a:moveTo>
                    <a:pt x="0" y="0"/>
                  </a:moveTo>
                  <a:cubicBezTo>
                    <a:pt x="1" y="4"/>
                    <a:pt x="2" y="8"/>
                    <a:pt x="2" y="12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869906" y="2486547"/>
              <a:ext cx="3175" cy="26987"/>
            </a:xfrm>
            <a:custGeom>
              <a:rect b="b" l="l" r="r" t="t"/>
              <a:pathLst>
                <a:path extrusionOk="0" h="13" w="2">
                  <a:moveTo>
                    <a:pt x="0" y="0"/>
                  </a:moveTo>
                  <a:cubicBezTo>
                    <a:pt x="1" y="4"/>
                    <a:pt x="2" y="8"/>
                    <a:pt x="2" y="13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857206" y="2429397"/>
              <a:ext cx="12700" cy="53975"/>
            </a:xfrm>
            <a:custGeom>
              <a:rect b="b" l="l" r="r" t="t"/>
              <a:pathLst>
                <a:path extrusionOk="0" h="26" w="6">
                  <a:moveTo>
                    <a:pt x="0" y="0"/>
                  </a:moveTo>
                  <a:cubicBezTo>
                    <a:pt x="2" y="8"/>
                    <a:pt x="4" y="17"/>
                    <a:pt x="6" y="26"/>
                  </a:cubicBezTo>
                  <a:cubicBezTo>
                    <a:pt x="4" y="17"/>
                    <a:pt x="2" y="8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849268" y="2400822"/>
              <a:ext cx="7938" cy="23812"/>
            </a:xfrm>
            <a:custGeom>
              <a:rect b="b" l="l" r="r" t="t"/>
              <a:pathLst>
                <a:path extrusionOk="0" h="12" w="4">
                  <a:moveTo>
                    <a:pt x="0" y="0"/>
                  </a:moveTo>
                  <a:cubicBezTo>
                    <a:pt x="1" y="4"/>
                    <a:pt x="2" y="8"/>
                    <a:pt x="4" y="12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881018" y="2573859"/>
              <a:ext cx="0" cy="25400"/>
            </a:xfrm>
            <a:custGeom>
              <a:rect b="b" l="l" r="r" t="t"/>
              <a:pathLst>
                <a:path extrusionOk="0" h="12" w="120000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877843" y="2545284"/>
              <a:ext cx="3175" cy="26987"/>
            </a:xfrm>
            <a:custGeom>
              <a:rect b="b" l="l" r="r" t="t"/>
              <a:pathLst>
                <a:path extrusionOk="0" h="13" w="2">
                  <a:moveTo>
                    <a:pt x="0" y="0"/>
                  </a:moveTo>
                  <a:cubicBezTo>
                    <a:pt x="1" y="5"/>
                    <a:pt x="1" y="9"/>
                    <a:pt x="2" y="13"/>
                  </a:cubicBezTo>
                  <a:cubicBezTo>
                    <a:pt x="1" y="9"/>
                    <a:pt x="1" y="5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191918" y="2632597"/>
              <a:ext cx="161925" cy="541337"/>
            </a:xfrm>
            <a:custGeom>
              <a:rect b="b" l="l" r="r" t="t"/>
              <a:pathLst>
                <a:path extrusionOk="0" h="262" w="79">
                  <a:moveTo>
                    <a:pt x="79" y="0"/>
                  </a:moveTo>
                  <a:cubicBezTo>
                    <a:pt x="71" y="0"/>
                    <a:pt x="63" y="1"/>
                    <a:pt x="56" y="3"/>
                  </a:cubicBezTo>
                  <a:cubicBezTo>
                    <a:pt x="24" y="13"/>
                    <a:pt x="0" y="43"/>
                    <a:pt x="0" y="7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27"/>
                    <a:pt x="35" y="262"/>
                    <a:pt x="79" y="262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306218" y="1838847"/>
              <a:ext cx="771525" cy="1379537"/>
            </a:xfrm>
            <a:custGeom>
              <a:rect b="b" l="l" r="r" t="t"/>
              <a:pathLst>
                <a:path extrusionOk="0" h="666" w="375">
                  <a:moveTo>
                    <a:pt x="5" y="319"/>
                  </a:moveTo>
                  <a:cubicBezTo>
                    <a:pt x="2" y="340"/>
                    <a:pt x="0" y="361"/>
                    <a:pt x="0" y="38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7" y="384"/>
                    <a:pt x="15" y="383"/>
                    <a:pt x="23" y="383"/>
                  </a:cubicBezTo>
                  <a:cubicBezTo>
                    <a:pt x="23" y="640"/>
                    <a:pt x="23" y="640"/>
                    <a:pt x="23" y="640"/>
                  </a:cubicBezTo>
                  <a:cubicBezTo>
                    <a:pt x="23" y="645"/>
                    <a:pt x="23" y="645"/>
                    <a:pt x="23" y="645"/>
                  </a:cubicBezTo>
                  <a:cubicBezTo>
                    <a:pt x="23" y="648"/>
                    <a:pt x="23" y="648"/>
                    <a:pt x="23" y="648"/>
                  </a:cubicBezTo>
                  <a:cubicBezTo>
                    <a:pt x="23" y="658"/>
                    <a:pt x="31" y="666"/>
                    <a:pt x="41" y="666"/>
                  </a:cubicBezTo>
                  <a:cubicBezTo>
                    <a:pt x="69" y="666"/>
                    <a:pt x="69" y="666"/>
                    <a:pt x="69" y="666"/>
                  </a:cubicBezTo>
                  <a:cubicBezTo>
                    <a:pt x="79" y="666"/>
                    <a:pt x="87" y="658"/>
                    <a:pt x="87" y="648"/>
                  </a:cubicBezTo>
                  <a:cubicBezTo>
                    <a:pt x="87" y="616"/>
                    <a:pt x="87" y="616"/>
                    <a:pt x="87" y="616"/>
                  </a:cubicBezTo>
                  <a:cubicBezTo>
                    <a:pt x="87" y="527"/>
                    <a:pt x="87" y="527"/>
                    <a:pt x="87" y="527"/>
                  </a:cubicBezTo>
                  <a:cubicBezTo>
                    <a:pt x="87" y="403"/>
                    <a:pt x="87" y="403"/>
                    <a:pt x="87" y="403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7" y="370"/>
                    <a:pt x="79" y="362"/>
                    <a:pt x="69" y="362"/>
                  </a:cubicBezTo>
                  <a:cubicBezTo>
                    <a:pt x="44" y="362"/>
                    <a:pt x="44" y="362"/>
                    <a:pt x="44" y="362"/>
                  </a:cubicBezTo>
                  <a:cubicBezTo>
                    <a:pt x="55" y="187"/>
                    <a:pt x="199" y="48"/>
                    <a:pt x="375" y="44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189" y="4"/>
                    <a:pt x="36" y="141"/>
                    <a:pt x="5" y="319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6790531" y="3216797"/>
              <a:ext cx="20638" cy="30162"/>
            </a:xfrm>
            <a:custGeom>
              <a:rect b="b" l="l" r="r" t="t"/>
              <a:pathLst>
                <a:path extrusionOk="0" h="15" w="10">
                  <a:moveTo>
                    <a:pt x="10" y="0"/>
                  </a:moveTo>
                  <a:cubicBezTo>
                    <a:pt x="7" y="5"/>
                    <a:pt x="3" y="10"/>
                    <a:pt x="0" y="15"/>
                  </a:cubicBezTo>
                  <a:cubicBezTo>
                    <a:pt x="3" y="10"/>
                    <a:pt x="7" y="5"/>
                    <a:pt x="1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768306" y="3248547"/>
              <a:ext cx="20638" cy="30162"/>
            </a:xfrm>
            <a:custGeom>
              <a:rect b="b" l="l" r="r" t="t"/>
              <a:pathLst>
                <a:path extrusionOk="0" h="14" w="10">
                  <a:moveTo>
                    <a:pt x="10" y="0"/>
                  </a:moveTo>
                  <a:cubicBezTo>
                    <a:pt x="7" y="5"/>
                    <a:pt x="4" y="10"/>
                    <a:pt x="0" y="14"/>
                  </a:cubicBezTo>
                  <a:cubicBezTo>
                    <a:pt x="4" y="10"/>
                    <a:pt x="7" y="5"/>
                    <a:pt x="1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712743" y="320409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6712743" y="320409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6746081" y="3280297"/>
              <a:ext cx="22225" cy="28575"/>
            </a:xfrm>
            <a:custGeom>
              <a:rect b="b" l="l" r="r" t="t"/>
              <a:pathLst>
                <a:path extrusionOk="0" h="14" w="11">
                  <a:moveTo>
                    <a:pt x="11" y="0"/>
                  </a:moveTo>
                  <a:cubicBezTo>
                    <a:pt x="7" y="5"/>
                    <a:pt x="3" y="9"/>
                    <a:pt x="0" y="14"/>
                  </a:cubicBezTo>
                  <a:cubicBezTo>
                    <a:pt x="3" y="9"/>
                    <a:pt x="7" y="5"/>
                    <a:pt x="11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607968" y="3391422"/>
              <a:ext cx="57150" cy="47625"/>
            </a:xfrm>
            <a:custGeom>
              <a:rect b="b" l="l" r="r" t="t"/>
              <a:pathLst>
                <a:path extrusionOk="0" h="23" w="28">
                  <a:moveTo>
                    <a:pt x="0" y="23"/>
                  </a:moveTo>
                  <a:cubicBezTo>
                    <a:pt x="10" y="16"/>
                    <a:pt x="19" y="8"/>
                    <a:pt x="28" y="0"/>
                  </a:cubicBezTo>
                  <a:cubicBezTo>
                    <a:pt x="19" y="8"/>
                    <a:pt x="10" y="16"/>
                    <a:pt x="0" y="23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668293" y="3337447"/>
              <a:ext cx="50800" cy="53975"/>
            </a:xfrm>
            <a:custGeom>
              <a:rect b="b" l="l" r="r" t="t"/>
              <a:pathLst>
                <a:path extrusionOk="0" h="26" w="25">
                  <a:moveTo>
                    <a:pt x="0" y="26"/>
                  </a:moveTo>
                  <a:cubicBezTo>
                    <a:pt x="9" y="18"/>
                    <a:pt x="17" y="9"/>
                    <a:pt x="25" y="0"/>
                  </a:cubicBezTo>
                  <a:cubicBezTo>
                    <a:pt x="17" y="9"/>
                    <a:pt x="9" y="18"/>
                    <a:pt x="0" y="26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720681" y="3308872"/>
              <a:ext cx="23813" cy="28575"/>
            </a:xfrm>
            <a:custGeom>
              <a:rect b="b" l="l" r="r" t="t"/>
              <a:pathLst>
                <a:path extrusionOk="0" h="14" w="11">
                  <a:moveTo>
                    <a:pt x="11" y="0"/>
                  </a:moveTo>
                  <a:cubicBezTo>
                    <a:pt x="8" y="5"/>
                    <a:pt x="4" y="9"/>
                    <a:pt x="0" y="14"/>
                  </a:cubicBezTo>
                  <a:cubicBezTo>
                    <a:pt x="4" y="9"/>
                    <a:pt x="8" y="5"/>
                    <a:pt x="11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977856" y="2715147"/>
              <a:ext cx="1588" cy="158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995318" y="2758009"/>
              <a:ext cx="1588" cy="6350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6998493" y="2796109"/>
              <a:ext cx="1500" cy="1500"/>
            </a:xfrm>
            <a:prstGeom prst="rect">
              <a:avLst/>
            </a:pr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998493" y="279610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998493" y="2775472"/>
              <a:ext cx="0" cy="3175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960393" y="2688159"/>
              <a:ext cx="3175" cy="6350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969918" y="2700859"/>
              <a:ext cx="1588" cy="3175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990556" y="2743722"/>
              <a:ext cx="1588" cy="6350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6985793" y="2729434"/>
              <a:ext cx="3175" cy="4762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6709568" y="3192984"/>
              <a:ext cx="0" cy="476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706393" y="3186634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814343" y="3213622"/>
              <a:ext cx="1588" cy="3175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814343" y="3213622"/>
              <a:ext cx="1588" cy="3175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836568" y="3186634"/>
              <a:ext cx="0" cy="3175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6836568" y="3186634"/>
              <a:ext cx="0" cy="3175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6834981" y="3196159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834981" y="3196159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830218" y="3199334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830218" y="3199334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11156" y="3199334"/>
              <a:ext cx="1588" cy="158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1806" y="3197747"/>
              <a:ext cx="3175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881018" y="2599259"/>
              <a:ext cx="3175" cy="6350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6698456" y="3205684"/>
              <a:ext cx="12700" cy="19050"/>
            </a:xfrm>
            <a:custGeom>
              <a:rect b="b" l="l" r="r" t="t"/>
              <a:pathLst>
                <a:path extrusionOk="0" h="9" w="6">
                  <a:moveTo>
                    <a:pt x="0" y="4"/>
                  </a:moveTo>
                  <a:cubicBezTo>
                    <a:pt x="0" y="5"/>
                    <a:pt x="0" y="7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7"/>
                    <a:pt x="0" y="5"/>
                    <a:pt x="0" y="4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6" y="0"/>
                  </a:moveTo>
                  <a:cubicBezTo>
                    <a:pt x="5" y="1"/>
                    <a:pt x="5" y="2"/>
                    <a:pt x="4" y="2"/>
                  </a:cubicBezTo>
                  <a:cubicBezTo>
                    <a:pt x="5" y="2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836568" y="3180284"/>
              <a:ext cx="0" cy="6350"/>
            </a:xfrm>
            <a:custGeom>
              <a:rect b="b" l="l" r="r" t="t"/>
              <a:pathLst>
                <a:path extrusionOk="0" h="3" w="12000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834981" y="3189809"/>
              <a:ext cx="1588" cy="6350"/>
            </a:xfrm>
            <a:custGeom>
              <a:rect b="b" l="l" r="r" t="t"/>
              <a:pathLst>
                <a:path extrusionOk="0" h="3" w="1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6788943" y="3246959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6849268" y="240082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6849268" y="240082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992143" y="2750072"/>
              <a:ext cx="3175" cy="7937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979443" y="2716734"/>
              <a:ext cx="4763" cy="6350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6971506" y="2704034"/>
              <a:ext cx="4763" cy="4762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996906" y="2764359"/>
              <a:ext cx="1588" cy="11112"/>
            </a:xfrm>
            <a:custGeom>
              <a:rect b="b" l="l" r="r" t="t"/>
              <a:pathLst>
                <a:path extrusionOk="0" h="5" w="1">
                  <a:moveTo>
                    <a:pt x="0" y="0"/>
                  </a:moveTo>
                  <a:cubicBezTo>
                    <a:pt x="0" y="2"/>
                    <a:pt x="1" y="3"/>
                    <a:pt x="1" y="5"/>
                  </a:cubicBez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998493" y="2778647"/>
              <a:ext cx="0" cy="17462"/>
            </a:xfrm>
            <a:custGeom>
              <a:rect b="b" l="l" r="r" t="t"/>
              <a:pathLst>
                <a:path extrusionOk="0" h="8" w="12000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6963568" y="2694509"/>
              <a:ext cx="1588" cy="158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6553993" y="3791472"/>
              <a:ext cx="369888" cy="182562"/>
            </a:xfrm>
            <a:custGeom>
              <a:rect b="b" l="l" r="r" t="t"/>
              <a:pathLst>
                <a:path extrusionOk="0" h="115" w="233">
                  <a:moveTo>
                    <a:pt x="223" y="111"/>
                  </a:moveTo>
                  <a:lnTo>
                    <a:pt x="223" y="111"/>
                  </a:lnTo>
                  <a:lnTo>
                    <a:pt x="233" y="115"/>
                  </a:lnTo>
                  <a:lnTo>
                    <a:pt x="223" y="111"/>
                  </a:lnTo>
                  <a:close/>
                  <a:moveTo>
                    <a:pt x="0" y="0"/>
                  </a:moveTo>
                  <a:lnTo>
                    <a:pt x="29" y="27"/>
                  </a:lnTo>
                  <a:lnTo>
                    <a:pt x="223" y="111"/>
                  </a:lnTo>
                  <a:lnTo>
                    <a:pt x="2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6553993" y="3791472"/>
              <a:ext cx="369888" cy="182562"/>
            </a:xfrm>
            <a:custGeom>
              <a:rect b="b" l="l" r="r" t="t"/>
              <a:pathLst>
                <a:path extrusionOk="0" h="115" w="233">
                  <a:moveTo>
                    <a:pt x="223" y="111"/>
                  </a:moveTo>
                  <a:lnTo>
                    <a:pt x="223" y="111"/>
                  </a:lnTo>
                  <a:lnTo>
                    <a:pt x="233" y="115"/>
                  </a:lnTo>
                  <a:lnTo>
                    <a:pt x="223" y="111"/>
                  </a:lnTo>
                  <a:moveTo>
                    <a:pt x="0" y="0"/>
                  </a:moveTo>
                  <a:lnTo>
                    <a:pt x="29" y="27"/>
                  </a:lnTo>
                  <a:lnTo>
                    <a:pt x="223" y="111"/>
                  </a:lnTo>
                  <a:lnTo>
                    <a:pt x="29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700043" y="3173934"/>
              <a:ext cx="0" cy="25400"/>
            </a:xfrm>
            <a:custGeom>
              <a:rect b="b" l="l" r="r" t="t"/>
              <a:pathLst>
                <a:path extrusionOk="0" h="12" w="120000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574631" y="3459684"/>
              <a:ext cx="14288" cy="17462"/>
            </a:xfrm>
            <a:custGeom>
              <a:rect b="b" l="l" r="r" t="t"/>
              <a:pathLst>
                <a:path extrusionOk="0" h="8" w="7">
                  <a:moveTo>
                    <a:pt x="7" y="0"/>
                  </a:moveTo>
                  <a:cubicBezTo>
                    <a:pt x="5" y="3"/>
                    <a:pt x="3" y="6"/>
                    <a:pt x="0" y="8"/>
                  </a:cubicBezTo>
                  <a:cubicBezTo>
                    <a:pt x="3" y="6"/>
                    <a:pt x="5" y="3"/>
                    <a:pt x="7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557168" y="3478734"/>
              <a:ext cx="15875" cy="14287"/>
            </a:xfrm>
            <a:custGeom>
              <a:rect b="b" l="l" r="r" t="t"/>
              <a:pathLst>
                <a:path extrusionOk="0" h="7" w="8">
                  <a:moveTo>
                    <a:pt x="7" y="1"/>
                  </a:moveTo>
                  <a:cubicBezTo>
                    <a:pt x="5" y="3"/>
                    <a:pt x="3" y="5"/>
                    <a:pt x="0" y="7"/>
                  </a:cubicBezTo>
                  <a:cubicBezTo>
                    <a:pt x="3" y="5"/>
                    <a:pt x="5" y="3"/>
                    <a:pt x="7" y="1"/>
                  </a:cubicBezTo>
                  <a:moveTo>
                    <a:pt x="8" y="0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8" y="1"/>
                    <a:pt x="8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512718" y="3512072"/>
              <a:ext cx="19050" cy="14287"/>
            </a:xfrm>
            <a:custGeom>
              <a:rect b="b" l="l" r="r" t="t"/>
              <a:pathLst>
                <a:path extrusionOk="0" h="7" w="9">
                  <a:moveTo>
                    <a:pt x="9" y="0"/>
                  </a:moveTo>
                  <a:cubicBezTo>
                    <a:pt x="6" y="3"/>
                    <a:pt x="3" y="5"/>
                    <a:pt x="0" y="7"/>
                  </a:cubicBezTo>
                  <a:cubicBezTo>
                    <a:pt x="3" y="5"/>
                    <a:pt x="6" y="3"/>
                    <a:pt x="9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850856" y="2348434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7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6850856" y="2348434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6536531" y="3496197"/>
              <a:ext cx="17463" cy="14287"/>
            </a:xfrm>
            <a:custGeom>
              <a:rect b="b" l="l" r="r" t="t"/>
              <a:pathLst>
                <a:path extrusionOk="0" h="7" w="9">
                  <a:moveTo>
                    <a:pt x="9" y="0"/>
                  </a:moveTo>
                  <a:cubicBezTo>
                    <a:pt x="6" y="3"/>
                    <a:pt x="3" y="5"/>
                    <a:pt x="0" y="7"/>
                  </a:cubicBezTo>
                  <a:cubicBezTo>
                    <a:pt x="3" y="5"/>
                    <a:pt x="6" y="3"/>
                    <a:pt x="9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6846093" y="2180159"/>
              <a:ext cx="6350" cy="71437"/>
            </a:xfrm>
            <a:custGeom>
              <a:rect b="b" l="l" r="r" t="t"/>
              <a:pathLst>
                <a:path extrusionOk="0" h="34" w="3">
                  <a:moveTo>
                    <a:pt x="0" y="0"/>
                  </a:moveTo>
                  <a:cubicBezTo>
                    <a:pt x="1" y="11"/>
                    <a:pt x="2" y="23"/>
                    <a:pt x="3" y="34"/>
                  </a:cubicBezTo>
                  <a:cubicBezTo>
                    <a:pt x="2" y="23"/>
                    <a:pt x="1" y="11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077743" y="3839097"/>
              <a:ext cx="161925" cy="103187"/>
            </a:xfrm>
            <a:custGeom>
              <a:rect b="b" l="l" r="r" t="t"/>
              <a:pathLst>
                <a:path extrusionOk="0" h="50" w="7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53" y="11"/>
                    <a:pt x="26" y="8"/>
                    <a:pt x="0" y="0"/>
                  </a:cubicBezTo>
                </a:path>
              </a:pathLst>
            </a:custGeom>
            <a:solidFill>
              <a:srgbClr val="F2D29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672931" y="3524772"/>
              <a:ext cx="809625" cy="417512"/>
            </a:xfrm>
            <a:custGeom>
              <a:rect b="b" l="l" r="r" t="t"/>
              <a:pathLst>
                <a:path extrusionOk="0" h="202" w="394">
                  <a:moveTo>
                    <a:pt x="304" y="68"/>
                  </a:moveTo>
                  <a:cubicBezTo>
                    <a:pt x="271" y="89"/>
                    <a:pt x="234" y="99"/>
                    <a:pt x="197" y="97"/>
                  </a:cubicBezTo>
                  <a:cubicBezTo>
                    <a:pt x="166" y="96"/>
                    <a:pt x="135" y="86"/>
                    <a:pt x="107" y="6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44"/>
                    <a:pt x="26" y="55"/>
                    <a:pt x="42" y="6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7" y="141"/>
                    <a:pt x="182" y="147"/>
                    <a:pt x="197" y="152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76" y="160"/>
                    <a:pt x="276" y="160"/>
                    <a:pt x="276" y="160"/>
                  </a:cubicBezTo>
                  <a:cubicBezTo>
                    <a:pt x="394" y="97"/>
                    <a:pt x="394" y="97"/>
                    <a:pt x="394" y="97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4" y="10"/>
                    <a:pt x="394" y="10"/>
                    <a:pt x="394" y="10"/>
                  </a:cubicBezTo>
                  <a:cubicBezTo>
                    <a:pt x="304" y="68"/>
                    <a:pt x="304" y="68"/>
                    <a:pt x="304" y="68"/>
                  </a:cubicBezTo>
                </a:path>
              </a:pathLst>
            </a:custGeom>
            <a:solidFill>
              <a:srgbClr val="E3C59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482556" y="3439047"/>
              <a:ext cx="125413" cy="106362"/>
            </a:xfrm>
            <a:custGeom>
              <a:rect b="b" l="l" r="r" t="t"/>
              <a:pathLst>
                <a:path extrusionOk="0" h="51" w="61">
                  <a:moveTo>
                    <a:pt x="0" y="38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8" y="40"/>
                    <a:pt x="21" y="38"/>
                    <a:pt x="24" y="35"/>
                  </a:cubicBezTo>
                  <a:cubicBezTo>
                    <a:pt x="25" y="35"/>
                    <a:pt x="26" y="35"/>
                    <a:pt x="26" y="34"/>
                  </a:cubicBezTo>
                  <a:cubicBezTo>
                    <a:pt x="29" y="32"/>
                    <a:pt x="32" y="30"/>
                    <a:pt x="35" y="27"/>
                  </a:cubicBezTo>
                  <a:cubicBezTo>
                    <a:pt x="35" y="27"/>
                    <a:pt x="36" y="27"/>
                    <a:pt x="36" y="26"/>
                  </a:cubicBezTo>
                  <a:cubicBezTo>
                    <a:pt x="39" y="24"/>
                    <a:pt x="41" y="22"/>
                    <a:pt x="44" y="19"/>
                  </a:cubicBezTo>
                  <a:cubicBezTo>
                    <a:pt x="44" y="19"/>
                    <a:pt x="44" y="19"/>
                    <a:pt x="45" y="18"/>
                  </a:cubicBezTo>
                  <a:cubicBezTo>
                    <a:pt x="48" y="16"/>
                    <a:pt x="50" y="13"/>
                    <a:pt x="52" y="10"/>
                  </a:cubicBezTo>
                  <a:cubicBezTo>
                    <a:pt x="53" y="10"/>
                    <a:pt x="54" y="9"/>
                    <a:pt x="54" y="9"/>
                  </a:cubicBezTo>
                  <a:cubicBezTo>
                    <a:pt x="57" y="6"/>
                    <a:pt x="59" y="3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2" y="15"/>
                    <a:pt x="22" y="27"/>
                    <a:pt x="0" y="38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6482556" y="3442222"/>
              <a:ext cx="123825" cy="103187"/>
            </a:xfrm>
            <a:custGeom>
              <a:rect b="b" l="l" r="r" t="t"/>
              <a:pathLst>
                <a:path extrusionOk="0" h="50" w="60">
                  <a:moveTo>
                    <a:pt x="60" y="0"/>
                  </a:moveTo>
                  <a:cubicBezTo>
                    <a:pt x="42" y="14"/>
                    <a:pt x="21" y="27"/>
                    <a:pt x="0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9"/>
                    <a:pt x="21" y="37"/>
                    <a:pt x="24" y="34"/>
                  </a:cubicBezTo>
                  <a:cubicBezTo>
                    <a:pt x="25" y="34"/>
                    <a:pt x="26" y="34"/>
                    <a:pt x="26" y="33"/>
                  </a:cubicBezTo>
                  <a:cubicBezTo>
                    <a:pt x="29" y="31"/>
                    <a:pt x="32" y="29"/>
                    <a:pt x="35" y="26"/>
                  </a:cubicBezTo>
                  <a:cubicBezTo>
                    <a:pt x="35" y="26"/>
                    <a:pt x="36" y="26"/>
                    <a:pt x="36" y="25"/>
                  </a:cubicBezTo>
                  <a:cubicBezTo>
                    <a:pt x="39" y="23"/>
                    <a:pt x="41" y="21"/>
                    <a:pt x="44" y="18"/>
                  </a:cubicBezTo>
                  <a:cubicBezTo>
                    <a:pt x="44" y="18"/>
                    <a:pt x="44" y="18"/>
                    <a:pt x="45" y="17"/>
                  </a:cubicBezTo>
                  <a:cubicBezTo>
                    <a:pt x="48" y="15"/>
                    <a:pt x="50" y="12"/>
                    <a:pt x="52" y="9"/>
                  </a:cubicBezTo>
                  <a:cubicBezTo>
                    <a:pt x="53" y="9"/>
                    <a:pt x="54" y="8"/>
                    <a:pt x="54" y="8"/>
                  </a:cubicBezTo>
                  <a:cubicBezTo>
                    <a:pt x="56" y="5"/>
                    <a:pt x="58" y="3"/>
                    <a:pt x="60" y="0"/>
                  </a:cubicBezTo>
                </a:path>
              </a:pathLst>
            </a:custGeom>
            <a:solidFill>
              <a:srgbClr val="EDCC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485606" y="2370659"/>
              <a:ext cx="1219201" cy="1358901"/>
            </a:xfrm>
            <a:custGeom>
              <a:rect b="b" l="l" r="r" t="t"/>
              <a:pathLst>
                <a:path extrusionOk="0" h="656" w="593">
                  <a:moveTo>
                    <a:pt x="591" y="278"/>
                  </a:moveTo>
                  <a:cubicBezTo>
                    <a:pt x="589" y="283"/>
                    <a:pt x="586" y="288"/>
                    <a:pt x="583" y="293"/>
                  </a:cubicBezTo>
                  <a:cubicBezTo>
                    <a:pt x="581" y="250"/>
                    <a:pt x="571" y="205"/>
                    <a:pt x="560" y="164"/>
                  </a:cubicBezTo>
                  <a:cubicBezTo>
                    <a:pt x="559" y="159"/>
                    <a:pt x="558" y="154"/>
                    <a:pt x="557" y="149"/>
                  </a:cubicBezTo>
                  <a:cubicBezTo>
                    <a:pt x="464" y="145"/>
                    <a:pt x="374" y="127"/>
                    <a:pt x="288" y="96"/>
                  </a:cubicBezTo>
                  <a:cubicBezTo>
                    <a:pt x="220" y="72"/>
                    <a:pt x="155" y="40"/>
                    <a:pt x="92" y="0"/>
                  </a:cubicBezTo>
                  <a:cubicBezTo>
                    <a:pt x="91" y="65"/>
                    <a:pt x="76" y="130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31" y="225"/>
                    <a:pt x="9" y="261"/>
                    <a:pt x="13" y="300"/>
                  </a:cubicBezTo>
                  <a:cubicBezTo>
                    <a:pt x="9" y="291"/>
                    <a:pt x="6" y="283"/>
                    <a:pt x="2" y="274"/>
                  </a:cubicBezTo>
                  <a:cubicBezTo>
                    <a:pt x="1" y="273"/>
                    <a:pt x="1" y="271"/>
                    <a:pt x="0" y="27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1" y="360"/>
                    <a:pt x="1" y="361"/>
                    <a:pt x="2" y="361"/>
                  </a:cubicBezTo>
                  <a:cubicBezTo>
                    <a:pt x="2" y="388"/>
                    <a:pt x="2" y="388"/>
                    <a:pt x="2" y="388"/>
                  </a:cubicBezTo>
                  <a:cubicBezTo>
                    <a:pt x="2" y="457"/>
                    <a:pt x="36" y="520"/>
                    <a:pt x="91" y="557"/>
                  </a:cubicBezTo>
                  <a:cubicBezTo>
                    <a:pt x="92" y="557"/>
                    <a:pt x="92" y="557"/>
                    <a:pt x="93" y="558"/>
                  </a:cubicBezTo>
                  <a:cubicBezTo>
                    <a:pt x="198" y="625"/>
                    <a:pt x="198" y="625"/>
                    <a:pt x="198" y="625"/>
                  </a:cubicBezTo>
                  <a:cubicBezTo>
                    <a:pt x="226" y="643"/>
                    <a:pt x="257" y="653"/>
                    <a:pt x="288" y="654"/>
                  </a:cubicBezTo>
                  <a:cubicBezTo>
                    <a:pt x="325" y="656"/>
                    <a:pt x="362" y="646"/>
                    <a:pt x="395" y="625"/>
                  </a:cubicBezTo>
                  <a:cubicBezTo>
                    <a:pt x="485" y="567"/>
                    <a:pt x="485" y="567"/>
                    <a:pt x="485" y="567"/>
                  </a:cubicBezTo>
                  <a:cubicBezTo>
                    <a:pt x="485" y="567"/>
                    <a:pt x="485" y="567"/>
                    <a:pt x="485" y="567"/>
                  </a:cubicBezTo>
                  <a:cubicBezTo>
                    <a:pt x="485" y="554"/>
                    <a:pt x="485" y="554"/>
                    <a:pt x="485" y="554"/>
                  </a:cubicBezTo>
                  <a:cubicBezTo>
                    <a:pt x="465" y="564"/>
                    <a:pt x="444" y="573"/>
                    <a:pt x="422" y="579"/>
                  </a:cubicBezTo>
                  <a:cubicBezTo>
                    <a:pt x="344" y="603"/>
                    <a:pt x="344" y="603"/>
                    <a:pt x="344" y="603"/>
                  </a:cubicBezTo>
                  <a:cubicBezTo>
                    <a:pt x="342" y="604"/>
                    <a:pt x="340" y="604"/>
                    <a:pt x="337" y="604"/>
                  </a:cubicBezTo>
                  <a:cubicBezTo>
                    <a:pt x="328" y="604"/>
                    <a:pt x="320" y="598"/>
                    <a:pt x="317" y="589"/>
                  </a:cubicBezTo>
                  <a:cubicBezTo>
                    <a:pt x="313" y="577"/>
                    <a:pt x="320" y="565"/>
                    <a:pt x="331" y="561"/>
                  </a:cubicBezTo>
                  <a:cubicBezTo>
                    <a:pt x="410" y="538"/>
                    <a:pt x="410" y="538"/>
                    <a:pt x="410" y="538"/>
                  </a:cubicBezTo>
                  <a:cubicBezTo>
                    <a:pt x="436" y="530"/>
                    <a:pt x="462" y="518"/>
                    <a:pt x="485" y="505"/>
                  </a:cubicBezTo>
                  <a:cubicBezTo>
                    <a:pt x="526" y="481"/>
                    <a:pt x="561" y="449"/>
                    <a:pt x="590" y="412"/>
                  </a:cubicBezTo>
                  <a:cubicBezTo>
                    <a:pt x="590" y="410"/>
                    <a:pt x="590" y="408"/>
                    <a:pt x="590" y="407"/>
                  </a:cubicBezTo>
                  <a:cubicBezTo>
                    <a:pt x="590" y="405"/>
                    <a:pt x="591" y="402"/>
                    <a:pt x="591" y="400"/>
                  </a:cubicBezTo>
                  <a:cubicBezTo>
                    <a:pt x="591" y="396"/>
                    <a:pt x="591" y="392"/>
                    <a:pt x="591" y="388"/>
                  </a:cubicBezTo>
                  <a:cubicBezTo>
                    <a:pt x="591" y="388"/>
                    <a:pt x="591" y="388"/>
                    <a:pt x="591" y="388"/>
                  </a:cubicBezTo>
                  <a:cubicBezTo>
                    <a:pt x="591" y="357"/>
                    <a:pt x="591" y="357"/>
                    <a:pt x="591" y="357"/>
                  </a:cubicBezTo>
                  <a:cubicBezTo>
                    <a:pt x="591" y="357"/>
                    <a:pt x="591" y="357"/>
                    <a:pt x="591" y="357"/>
                  </a:cubicBezTo>
                  <a:cubicBezTo>
                    <a:pt x="592" y="356"/>
                    <a:pt x="593" y="355"/>
                    <a:pt x="593" y="354"/>
                  </a:cubicBezTo>
                  <a:cubicBezTo>
                    <a:pt x="593" y="273"/>
                    <a:pt x="593" y="273"/>
                    <a:pt x="593" y="273"/>
                  </a:cubicBezTo>
                  <a:cubicBezTo>
                    <a:pt x="593" y="275"/>
                    <a:pt x="592" y="276"/>
                    <a:pt x="591" y="278"/>
                  </a:cubicBezTo>
                </a:path>
              </a:pathLst>
            </a:custGeom>
            <a:solidFill>
              <a:srgbClr val="FFDCA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700043" y="2659584"/>
              <a:ext cx="4763" cy="287337"/>
            </a:xfrm>
            <a:custGeom>
              <a:rect b="b" l="l" r="r" t="t"/>
              <a:pathLst>
                <a:path extrusionOk="0" h="139" w="2">
                  <a:moveTo>
                    <a:pt x="2" y="13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2" y="136"/>
                    <a:pt x="2" y="134"/>
                  </a:cubicBezTo>
                </a:path>
              </a:pathLst>
            </a:custGeom>
            <a:solidFill>
              <a:srgbClr val="5E523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700043" y="2659584"/>
              <a:ext cx="4763" cy="287337"/>
            </a:xfrm>
            <a:custGeom>
              <a:rect b="b" l="l" r="r" t="t"/>
              <a:pathLst>
                <a:path extrusionOk="0" h="139" w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8"/>
                    <a:pt x="1" y="137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74C3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131718" y="4115322"/>
              <a:ext cx="273050" cy="665162"/>
            </a:xfrm>
            <a:custGeom>
              <a:rect b="b" l="l" r="r" t="t"/>
              <a:pathLst>
                <a:path extrusionOk="0" h="322" w="133">
                  <a:moveTo>
                    <a:pt x="9" y="43"/>
                  </a:moveTo>
                  <a:cubicBezTo>
                    <a:pt x="6" y="47"/>
                    <a:pt x="3" y="51"/>
                    <a:pt x="0" y="54"/>
                  </a:cubicBezTo>
                  <a:cubicBezTo>
                    <a:pt x="71" y="322"/>
                    <a:pt x="71" y="322"/>
                    <a:pt x="71" y="32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9" y="43"/>
                    <a:pt x="9" y="43"/>
                    <a:pt x="9" y="43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131718" y="4115322"/>
              <a:ext cx="273050" cy="665162"/>
            </a:xfrm>
            <a:custGeom>
              <a:rect b="b" l="l" r="r" t="t"/>
              <a:pathLst>
                <a:path extrusionOk="0" h="322" w="133">
                  <a:moveTo>
                    <a:pt x="33" y="0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6" y="47"/>
                    <a:pt x="3" y="51"/>
                    <a:pt x="0" y="54"/>
                  </a:cubicBezTo>
                  <a:cubicBezTo>
                    <a:pt x="71" y="322"/>
                    <a:pt x="71" y="322"/>
                    <a:pt x="71" y="32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077743" y="3942284"/>
              <a:ext cx="23813" cy="33337"/>
            </a:xfrm>
            <a:custGeom>
              <a:rect b="b" l="l" r="r" t="t"/>
              <a:pathLst>
                <a:path extrusionOk="0" h="21" w="15">
                  <a:moveTo>
                    <a:pt x="15" y="2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5" y="2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077743" y="3942284"/>
              <a:ext cx="23813" cy="33337"/>
            </a:xfrm>
            <a:custGeom>
              <a:rect b="b" l="l" r="r" t="t"/>
              <a:pathLst>
                <a:path extrusionOk="0" h="21" w="15">
                  <a:moveTo>
                    <a:pt x="15" y="2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5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077743" y="3942284"/>
              <a:ext cx="23813" cy="33337"/>
            </a:xfrm>
            <a:custGeom>
              <a:rect b="b" l="l" r="r" t="t"/>
              <a:pathLst>
                <a:path extrusionOk="0" h="21" w="15">
                  <a:moveTo>
                    <a:pt x="0" y="0"/>
                  </a:moveTo>
                  <a:lnTo>
                    <a:pt x="0" y="21"/>
                  </a:lnTo>
                  <a:lnTo>
                    <a:pt x="1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077743" y="3942284"/>
              <a:ext cx="23813" cy="33337"/>
            </a:xfrm>
            <a:custGeom>
              <a:rect b="b" l="l" r="r" t="t"/>
              <a:pathLst>
                <a:path extrusionOk="0" h="21" w="15">
                  <a:moveTo>
                    <a:pt x="0" y="0"/>
                  </a:moveTo>
                  <a:lnTo>
                    <a:pt x="0" y="21"/>
                  </a:lnTo>
                  <a:lnTo>
                    <a:pt x="15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6077743" y="4226447"/>
              <a:ext cx="200025" cy="673100"/>
            </a:xfrm>
            <a:custGeom>
              <a:rect b="b" l="l" r="r" t="t"/>
              <a:pathLst>
                <a:path extrusionOk="0" h="325" w="97">
                  <a:moveTo>
                    <a:pt x="0" y="9"/>
                  </a:moveTo>
                  <a:cubicBezTo>
                    <a:pt x="0" y="325"/>
                    <a:pt x="0" y="325"/>
                    <a:pt x="0" y="325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97" y="268"/>
                    <a:pt x="97" y="268"/>
                    <a:pt x="97" y="26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6"/>
                    <a:pt x="9" y="9"/>
                    <a:pt x="0" y="9"/>
                  </a:cubicBezTo>
                </a:path>
              </a:pathLst>
            </a:custGeom>
            <a:solidFill>
              <a:srgbClr val="E0724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6077743" y="4226447"/>
              <a:ext cx="200025" cy="673100"/>
            </a:xfrm>
            <a:custGeom>
              <a:rect b="b" l="l" r="r" t="t"/>
              <a:pathLst>
                <a:path extrusionOk="0" h="325" w="97">
                  <a:moveTo>
                    <a:pt x="26" y="0"/>
                  </a:moveTo>
                  <a:cubicBezTo>
                    <a:pt x="18" y="6"/>
                    <a:pt x="9" y="9"/>
                    <a:pt x="0" y="9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78" y="325"/>
                    <a:pt x="78" y="325"/>
                    <a:pt x="78" y="325"/>
                  </a:cubicBezTo>
                  <a:cubicBezTo>
                    <a:pt x="97" y="268"/>
                    <a:pt x="97" y="268"/>
                    <a:pt x="97" y="26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D06A4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077743" y="3975622"/>
              <a:ext cx="120650" cy="269875"/>
            </a:xfrm>
            <a:custGeom>
              <a:rect b="b" l="l" r="r" t="t"/>
              <a:pathLst>
                <a:path extrusionOk="0" h="130" w="59">
                  <a:moveTo>
                    <a:pt x="21" y="14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9" y="130"/>
                    <a:pt x="18" y="127"/>
                    <a:pt x="26" y="121"/>
                  </a:cubicBezTo>
                  <a:cubicBezTo>
                    <a:pt x="29" y="118"/>
                    <a:pt x="32" y="114"/>
                    <a:pt x="35" y="110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21" y="14"/>
                    <a:pt x="21" y="14"/>
                    <a:pt x="21" y="14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6077743" y="3724797"/>
              <a:ext cx="522288" cy="681038"/>
            </a:xfrm>
            <a:custGeom>
              <a:rect b="b" l="l" r="r" t="t"/>
              <a:pathLst>
                <a:path extrusionOk="0" h="429" w="329">
                  <a:moveTo>
                    <a:pt x="300" y="42"/>
                  </a:moveTo>
                  <a:lnTo>
                    <a:pt x="255" y="2"/>
                  </a:lnTo>
                  <a:lnTo>
                    <a:pt x="255" y="0"/>
                  </a:lnTo>
                  <a:lnTo>
                    <a:pt x="102" y="83"/>
                  </a:lnTo>
                  <a:lnTo>
                    <a:pt x="0" y="137"/>
                  </a:lnTo>
                  <a:lnTo>
                    <a:pt x="15" y="158"/>
                  </a:lnTo>
                  <a:lnTo>
                    <a:pt x="27" y="176"/>
                  </a:lnTo>
                  <a:lnTo>
                    <a:pt x="76" y="246"/>
                  </a:lnTo>
                  <a:lnTo>
                    <a:pt x="206" y="429"/>
                  </a:lnTo>
                  <a:lnTo>
                    <a:pt x="329" y="69"/>
                  </a:lnTo>
                  <a:lnTo>
                    <a:pt x="300" y="42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077743" y="3724797"/>
              <a:ext cx="522288" cy="681038"/>
            </a:xfrm>
            <a:custGeom>
              <a:rect b="b" l="l" r="r" t="t"/>
              <a:pathLst>
                <a:path extrusionOk="0" h="429" w="329">
                  <a:moveTo>
                    <a:pt x="300" y="42"/>
                  </a:moveTo>
                  <a:lnTo>
                    <a:pt x="255" y="2"/>
                  </a:lnTo>
                  <a:lnTo>
                    <a:pt x="255" y="0"/>
                  </a:lnTo>
                  <a:lnTo>
                    <a:pt x="102" y="83"/>
                  </a:lnTo>
                  <a:lnTo>
                    <a:pt x="0" y="137"/>
                  </a:lnTo>
                  <a:lnTo>
                    <a:pt x="15" y="158"/>
                  </a:lnTo>
                  <a:lnTo>
                    <a:pt x="27" y="176"/>
                  </a:lnTo>
                  <a:lnTo>
                    <a:pt x="76" y="246"/>
                  </a:lnTo>
                  <a:lnTo>
                    <a:pt x="206" y="429"/>
                  </a:lnTo>
                  <a:lnTo>
                    <a:pt x="329" y="69"/>
                  </a:lnTo>
                  <a:lnTo>
                    <a:pt x="300" y="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419056" y="3834334"/>
              <a:ext cx="846138" cy="1031875"/>
            </a:xfrm>
            <a:custGeom>
              <a:rect b="b" l="l" r="r" t="t"/>
              <a:pathLst>
                <a:path extrusionOk="0" h="498" w="412">
                  <a:moveTo>
                    <a:pt x="380" y="167"/>
                  </a:moveTo>
                  <a:cubicBezTo>
                    <a:pt x="368" y="153"/>
                    <a:pt x="355" y="140"/>
                    <a:pt x="341" y="127"/>
                  </a:cubicBezTo>
                  <a:cubicBezTo>
                    <a:pt x="336" y="123"/>
                    <a:pt x="331" y="119"/>
                    <a:pt x="326" y="115"/>
                  </a:cubicBezTo>
                  <a:cubicBezTo>
                    <a:pt x="322" y="112"/>
                    <a:pt x="317" y="108"/>
                    <a:pt x="311" y="104"/>
                  </a:cubicBezTo>
                  <a:cubicBezTo>
                    <a:pt x="306" y="101"/>
                    <a:pt x="301" y="97"/>
                    <a:pt x="296" y="94"/>
                  </a:cubicBezTo>
                  <a:cubicBezTo>
                    <a:pt x="280" y="84"/>
                    <a:pt x="263" y="75"/>
                    <a:pt x="246" y="6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38" y="64"/>
                    <a:pt x="238" y="64"/>
                    <a:pt x="238" y="64"/>
                  </a:cubicBezTo>
                  <a:cubicBezTo>
                    <a:pt x="167" y="132"/>
                    <a:pt x="101" y="196"/>
                    <a:pt x="101" y="196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170" y="457"/>
                    <a:pt x="316" y="353"/>
                    <a:pt x="412" y="212"/>
                  </a:cubicBezTo>
                  <a:cubicBezTo>
                    <a:pt x="406" y="202"/>
                    <a:pt x="399" y="192"/>
                    <a:pt x="391" y="182"/>
                  </a:cubicBezTo>
                  <a:cubicBezTo>
                    <a:pt x="388" y="177"/>
                    <a:pt x="384" y="172"/>
                    <a:pt x="380" y="167"/>
                  </a:cubicBezTo>
                </a:path>
              </a:pathLst>
            </a:custGeom>
            <a:solidFill>
              <a:srgbClr val="4B566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419056" y="3967684"/>
              <a:ext cx="846138" cy="898525"/>
            </a:xfrm>
            <a:custGeom>
              <a:rect b="b" l="l" r="r" t="t"/>
              <a:pathLst>
                <a:path extrusionOk="0" h="434" w="412">
                  <a:moveTo>
                    <a:pt x="238" y="0"/>
                  </a:moveTo>
                  <a:cubicBezTo>
                    <a:pt x="167" y="68"/>
                    <a:pt x="101" y="132"/>
                    <a:pt x="101" y="13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170" y="393"/>
                    <a:pt x="316" y="289"/>
                    <a:pt x="412" y="148"/>
                  </a:cubicBezTo>
                  <a:cubicBezTo>
                    <a:pt x="406" y="138"/>
                    <a:pt x="399" y="128"/>
                    <a:pt x="391" y="118"/>
                  </a:cubicBezTo>
                  <a:cubicBezTo>
                    <a:pt x="388" y="113"/>
                    <a:pt x="384" y="108"/>
                    <a:pt x="380" y="103"/>
                  </a:cubicBezTo>
                  <a:cubicBezTo>
                    <a:pt x="368" y="89"/>
                    <a:pt x="355" y="76"/>
                    <a:pt x="341" y="63"/>
                  </a:cubicBezTo>
                  <a:cubicBezTo>
                    <a:pt x="336" y="59"/>
                    <a:pt x="331" y="55"/>
                    <a:pt x="326" y="51"/>
                  </a:cubicBezTo>
                  <a:cubicBezTo>
                    <a:pt x="322" y="48"/>
                    <a:pt x="317" y="44"/>
                    <a:pt x="311" y="40"/>
                  </a:cubicBezTo>
                  <a:cubicBezTo>
                    <a:pt x="306" y="37"/>
                    <a:pt x="301" y="33"/>
                    <a:pt x="296" y="30"/>
                  </a:cubicBezTo>
                  <a:cubicBezTo>
                    <a:pt x="280" y="20"/>
                    <a:pt x="263" y="11"/>
                    <a:pt x="246" y="3"/>
                  </a:cubicBezTo>
                  <a:cubicBezTo>
                    <a:pt x="238" y="0"/>
                    <a:pt x="238" y="0"/>
                    <a:pt x="238" y="0"/>
                  </a:cubicBezTo>
                  <a:moveTo>
                    <a:pt x="238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</a:path>
              </a:pathLst>
            </a:custGeom>
            <a:solidFill>
              <a:srgbClr val="46506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238081" y="4780484"/>
              <a:ext cx="39688" cy="119062"/>
            </a:xfrm>
            <a:custGeom>
              <a:rect b="b" l="l" r="r" t="t"/>
              <a:pathLst>
                <a:path extrusionOk="0" h="75" w="25">
                  <a:moveTo>
                    <a:pt x="25" y="0"/>
                  </a:moveTo>
                  <a:lnTo>
                    <a:pt x="25" y="0"/>
                  </a:lnTo>
                  <a:lnTo>
                    <a:pt x="0" y="7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238081" y="4780484"/>
              <a:ext cx="39688" cy="119062"/>
            </a:xfrm>
            <a:custGeom>
              <a:rect b="b" l="l" r="r" t="t"/>
              <a:pathLst>
                <a:path extrusionOk="0" h="75" w="25">
                  <a:moveTo>
                    <a:pt x="25" y="0"/>
                  </a:moveTo>
                  <a:lnTo>
                    <a:pt x="25" y="0"/>
                  </a:lnTo>
                  <a:lnTo>
                    <a:pt x="0" y="75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6238081" y="4780484"/>
              <a:ext cx="39688" cy="119062"/>
            </a:xfrm>
            <a:custGeom>
              <a:rect b="b" l="l" r="r" t="t"/>
              <a:pathLst>
                <a:path extrusionOk="0" h="75" w="25">
                  <a:moveTo>
                    <a:pt x="25" y="0"/>
                  </a:moveTo>
                  <a:lnTo>
                    <a:pt x="25" y="0"/>
                  </a:lnTo>
                  <a:lnTo>
                    <a:pt x="0" y="7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A67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238081" y="4780484"/>
              <a:ext cx="39688" cy="119062"/>
            </a:xfrm>
            <a:custGeom>
              <a:rect b="b" l="l" r="r" t="t"/>
              <a:pathLst>
                <a:path extrusionOk="0" h="75" w="25">
                  <a:moveTo>
                    <a:pt x="25" y="0"/>
                  </a:moveTo>
                  <a:lnTo>
                    <a:pt x="25" y="0"/>
                  </a:lnTo>
                  <a:lnTo>
                    <a:pt x="0" y="75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238081" y="3834334"/>
              <a:ext cx="669925" cy="1065212"/>
            </a:xfrm>
            <a:custGeom>
              <a:rect b="b" l="l" r="r" t="t"/>
              <a:pathLst>
                <a:path extrusionOk="0" h="514" w="326">
                  <a:moveTo>
                    <a:pt x="326" y="64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81" y="276"/>
                    <a:pt x="81" y="276"/>
                    <a:pt x="81" y="276"/>
                  </a:cubicBezTo>
                  <a:cubicBezTo>
                    <a:pt x="19" y="457"/>
                    <a:pt x="19" y="457"/>
                    <a:pt x="19" y="457"/>
                  </a:cubicBezTo>
                  <a:cubicBezTo>
                    <a:pt x="19" y="457"/>
                    <a:pt x="19" y="457"/>
                    <a:pt x="19" y="457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" y="514"/>
                    <a:pt x="1" y="514"/>
                    <a:pt x="1" y="514"/>
                  </a:cubicBezTo>
                  <a:cubicBezTo>
                    <a:pt x="31" y="510"/>
                    <a:pt x="59" y="505"/>
                    <a:pt x="88" y="498"/>
                  </a:cubicBezTo>
                  <a:cubicBezTo>
                    <a:pt x="250" y="257"/>
                    <a:pt x="250" y="257"/>
                    <a:pt x="250" y="257"/>
                  </a:cubicBezTo>
                  <a:cubicBezTo>
                    <a:pt x="189" y="196"/>
                    <a:pt x="189" y="196"/>
                    <a:pt x="189" y="196"/>
                  </a:cubicBezTo>
                  <a:cubicBezTo>
                    <a:pt x="189" y="196"/>
                    <a:pt x="255" y="132"/>
                    <a:pt x="326" y="64"/>
                  </a:cubicBezTo>
                </a:path>
              </a:pathLst>
            </a:custGeom>
            <a:solidFill>
              <a:srgbClr val="616F8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6238081" y="3834334"/>
              <a:ext cx="669925" cy="1065212"/>
            </a:xfrm>
            <a:custGeom>
              <a:rect b="b" l="l" r="r" t="t"/>
              <a:pathLst>
                <a:path extrusionOk="0" h="514" w="326"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81" y="276"/>
                    <a:pt x="81" y="276"/>
                    <a:pt x="81" y="276"/>
                  </a:cubicBezTo>
                  <a:cubicBezTo>
                    <a:pt x="19" y="457"/>
                    <a:pt x="19" y="457"/>
                    <a:pt x="19" y="457"/>
                  </a:cubicBezTo>
                  <a:cubicBezTo>
                    <a:pt x="19" y="457"/>
                    <a:pt x="19" y="457"/>
                    <a:pt x="19" y="457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" y="514"/>
                    <a:pt x="1" y="514"/>
                    <a:pt x="1" y="514"/>
                  </a:cubicBezTo>
                  <a:cubicBezTo>
                    <a:pt x="31" y="510"/>
                    <a:pt x="59" y="505"/>
                    <a:pt x="88" y="498"/>
                  </a:cubicBezTo>
                  <a:cubicBezTo>
                    <a:pt x="250" y="257"/>
                    <a:pt x="250" y="257"/>
                    <a:pt x="250" y="257"/>
                  </a:cubicBezTo>
                  <a:cubicBezTo>
                    <a:pt x="189" y="196"/>
                    <a:pt x="189" y="196"/>
                    <a:pt x="189" y="196"/>
                  </a:cubicBezTo>
                  <a:cubicBezTo>
                    <a:pt x="189" y="196"/>
                    <a:pt x="189" y="196"/>
                    <a:pt x="189" y="196"/>
                  </a:cubicBezTo>
                  <a:cubicBezTo>
                    <a:pt x="189" y="196"/>
                    <a:pt x="255" y="132"/>
                    <a:pt x="326" y="64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5A67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077743" y="3724797"/>
              <a:ext cx="522288" cy="681038"/>
            </a:xfrm>
            <a:custGeom>
              <a:rect b="b" l="l" r="r" t="t"/>
              <a:pathLst>
                <a:path extrusionOk="0" h="429" w="329">
                  <a:moveTo>
                    <a:pt x="255" y="0"/>
                  </a:moveTo>
                  <a:lnTo>
                    <a:pt x="102" y="83"/>
                  </a:lnTo>
                  <a:lnTo>
                    <a:pt x="0" y="137"/>
                  </a:lnTo>
                  <a:lnTo>
                    <a:pt x="15" y="158"/>
                  </a:lnTo>
                  <a:lnTo>
                    <a:pt x="27" y="176"/>
                  </a:lnTo>
                  <a:lnTo>
                    <a:pt x="76" y="246"/>
                  </a:lnTo>
                  <a:lnTo>
                    <a:pt x="206" y="429"/>
                  </a:lnTo>
                  <a:lnTo>
                    <a:pt x="329" y="69"/>
                  </a:lnTo>
                  <a:lnTo>
                    <a:pt x="300" y="42"/>
                  </a:lnTo>
                  <a:lnTo>
                    <a:pt x="255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6077743" y="3724797"/>
              <a:ext cx="522288" cy="681038"/>
            </a:xfrm>
            <a:custGeom>
              <a:rect b="b" l="l" r="r" t="t"/>
              <a:pathLst>
                <a:path extrusionOk="0" h="429" w="329">
                  <a:moveTo>
                    <a:pt x="255" y="0"/>
                  </a:moveTo>
                  <a:lnTo>
                    <a:pt x="102" y="83"/>
                  </a:lnTo>
                  <a:lnTo>
                    <a:pt x="0" y="137"/>
                  </a:lnTo>
                  <a:lnTo>
                    <a:pt x="15" y="158"/>
                  </a:lnTo>
                  <a:lnTo>
                    <a:pt x="27" y="176"/>
                  </a:lnTo>
                  <a:lnTo>
                    <a:pt x="76" y="246"/>
                  </a:lnTo>
                  <a:lnTo>
                    <a:pt x="206" y="429"/>
                  </a:lnTo>
                  <a:lnTo>
                    <a:pt x="329" y="69"/>
                  </a:lnTo>
                  <a:lnTo>
                    <a:pt x="300" y="42"/>
                  </a:lnTo>
                  <a:lnTo>
                    <a:pt x="255" y="2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6077743" y="3545409"/>
              <a:ext cx="404813" cy="312737"/>
            </a:xfrm>
            <a:custGeom>
              <a:rect b="b" l="l" r="r" t="t"/>
              <a:pathLst>
                <a:path extrusionOk="0" h="151" w="197">
                  <a:moveTo>
                    <a:pt x="197" y="0"/>
                  </a:moveTo>
                  <a:cubicBezTo>
                    <a:pt x="107" y="58"/>
                    <a:pt x="107" y="58"/>
                    <a:pt x="107" y="58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60"/>
                    <a:pt x="105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74" y="78"/>
                    <a:pt x="41" y="87"/>
                    <a:pt x="9" y="87"/>
                  </a:cubicBezTo>
                  <a:cubicBezTo>
                    <a:pt x="9" y="87"/>
                    <a:pt x="9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6" y="87"/>
                    <a:pt x="3" y="87"/>
                    <a:pt x="0" y="8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" y="148"/>
                    <a:pt x="39" y="151"/>
                    <a:pt x="59" y="151"/>
                  </a:cubicBezTo>
                  <a:cubicBezTo>
                    <a:pt x="66" y="151"/>
                    <a:pt x="72" y="151"/>
                    <a:pt x="79" y="150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197" y="88"/>
                    <a:pt x="197" y="88"/>
                    <a:pt x="197" y="88"/>
                  </a:cubicBezTo>
                  <a:cubicBezTo>
                    <a:pt x="197" y="0"/>
                    <a:pt x="197" y="0"/>
                    <a:pt x="197" y="0"/>
                  </a:cubicBezTo>
                </a:path>
              </a:pathLst>
            </a:custGeom>
            <a:solidFill>
              <a:srgbClr val="D3B78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6077743" y="3545409"/>
              <a:ext cx="404813" cy="179387"/>
            </a:xfrm>
            <a:custGeom>
              <a:rect b="b" l="l" r="r" t="t"/>
              <a:pathLst>
                <a:path extrusionOk="0" h="87" w="197">
                  <a:moveTo>
                    <a:pt x="8" y="87"/>
                  </a:move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moveTo>
                    <a:pt x="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moveTo>
                    <a:pt x="104" y="60"/>
                  </a:moveTo>
                  <a:cubicBezTo>
                    <a:pt x="74" y="78"/>
                    <a:pt x="41" y="87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41" y="87"/>
                    <a:pt x="74" y="78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moveTo>
                    <a:pt x="104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moveTo>
                    <a:pt x="105" y="59"/>
                  </a:moveTo>
                  <a:cubicBezTo>
                    <a:pt x="105" y="60"/>
                    <a:pt x="105" y="60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5" y="60"/>
                    <a:pt x="105" y="60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moveTo>
                    <a:pt x="106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9"/>
                    <a:pt x="105" y="59"/>
                    <a:pt x="106" y="59"/>
                  </a:cubicBezTo>
                  <a:cubicBezTo>
                    <a:pt x="106" y="59"/>
                    <a:pt x="106" y="59"/>
                    <a:pt x="106" y="59"/>
                  </a:cubicBezTo>
                  <a:moveTo>
                    <a:pt x="197" y="0"/>
                  </a:moveTo>
                  <a:cubicBezTo>
                    <a:pt x="107" y="58"/>
                    <a:pt x="107" y="58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97" y="0"/>
                    <a:pt x="197" y="0"/>
                    <a:pt x="197" y="0"/>
                  </a:cubicBezTo>
                </a:path>
              </a:pathLst>
            </a:custGeom>
            <a:solidFill>
              <a:srgbClr val="EDCC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836568" y="2632597"/>
              <a:ext cx="161925" cy="541337"/>
            </a:xfrm>
            <a:custGeom>
              <a:rect b="b" l="l" r="r" t="t"/>
              <a:pathLst>
                <a:path extrusionOk="0" h="262" w="79">
                  <a:moveTo>
                    <a:pt x="79" y="71"/>
                  </a:moveTo>
                  <a:cubicBezTo>
                    <a:pt x="79" y="70"/>
                    <a:pt x="79" y="70"/>
                    <a:pt x="79" y="69"/>
                  </a:cubicBezTo>
                  <a:cubicBezTo>
                    <a:pt x="79" y="67"/>
                    <a:pt x="78" y="65"/>
                    <a:pt x="78" y="64"/>
                  </a:cubicBezTo>
                  <a:cubicBezTo>
                    <a:pt x="78" y="63"/>
                    <a:pt x="78" y="62"/>
                    <a:pt x="77" y="61"/>
                  </a:cubicBezTo>
                  <a:cubicBezTo>
                    <a:pt x="77" y="60"/>
                    <a:pt x="77" y="58"/>
                    <a:pt x="76" y="57"/>
                  </a:cubicBezTo>
                  <a:cubicBezTo>
                    <a:pt x="76" y="56"/>
                    <a:pt x="76" y="55"/>
                    <a:pt x="75" y="54"/>
                  </a:cubicBezTo>
                  <a:cubicBezTo>
                    <a:pt x="75" y="53"/>
                    <a:pt x="74" y="51"/>
                    <a:pt x="74" y="49"/>
                  </a:cubicBezTo>
                  <a:cubicBezTo>
                    <a:pt x="73" y="49"/>
                    <a:pt x="73" y="48"/>
                    <a:pt x="73" y="47"/>
                  </a:cubicBezTo>
                  <a:cubicBezTo>
                    <a:pt x="72" y="45"/>
                    <a:pt x="71" y="43"/>
                    <a:pt x="70" y="41"/>
                  </a:cubicBezTo>
                  <a:cubicBezTo>
                    <a:pt x="70" y="41"/>
                    <a:pt x="69" y="40"/>
                    <a:pt x="69" y="40"/>
                  </a:cubicBezTo>
                  <a:cubicBezTo>
                    <a:pt x="68" y="38"/>
                    <a:pt x="67" y="37"/>
                    <a:pt x="66" y="35"/>
                  </a:cubicBezTo>
                  <a:cubicBezTo>
                    <a:pt x="66" y="34"/>
                    <a:pt x="65" y="34"/>
                    <a:pt x="65" y="33"/>
                  </a:cubicBezTo>
                  <a:cubicBezTo>
                    <a:pt x="64" y="32"/>
                    <a:pt x="63" y="31"/>
                    <a:pt x="62" y="30"/>
                  </a:cubicBezTo>
                  <a:cubicBezTo>
                    <a:pt x="62" y="29"/>
                    <a:pt x="61" y="28"/>
                    <a:pt x="60" y="27"/>
                  </a:cubicBezTo>
                  <a:cubicBezTo>
                    <a:pt x="59" y="26"/>
                    <a:pt x="59" y="25"/>
                    <a:pt x="58" y="24"/>
                  </a:cubicBezTo>
                  <a:cubicBezTo>
                    <a:pt x="57" y="23"/>
                    <a:pt x="56" y="23"/>
                    <a:pt x="56" y="22"/>
                  </a:cubicBezTo>
                  <a:cubicBezTo>
                    <a:pt x="54" y="21"/>
                    <a:pt x="53" y="20"/>
                    <a:pt x="52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48" y="16"/>
                    <a:pt x="47" y="15"/>
                    <a:pt x="45" y="13"/>
                  </a:cubicBezTo>
                  <a:cubicBezTo>
                    <a:pt x="44" y="13"/>
                    <a:pt x="43" y="12"/>
                    <a:pt x="43" y="12"/>
                  </a:cubicBezTo>
                  <a:cubicBezTo>
                    <a:pt x="41" y="11"/>
                    <a:pt x="40" y="10"/>
                    <a:pt x="39" y="10"/>
                  </a:cubicBezTo>
                  <a:cubicBezTo>
                    <a:pt x="38" y="9"/>
                    <a:pt x="37" y="9"/>
                    <a:pt x="36" y="8"/>
                  </a:cubicBezTo>
                  <a:cubicBezTo>
                    <a:pt x="35" y="8"/>
                    <a:pt x="34" y="7"/>
                    <a:pt x="33" y="7"/>
                  </a:cubicBezTo>
                  <a:cubicBezTo>
                    <a:pt x="32" y="6"/>
                    <a:pt x="31" y="6"/>
                    <a:pt x="30" y="5"/>
                  </a:cubicBezTo>
                  <a:cubicBezTo>
                    <a:pt x="29" y="5"/>
                    <a:pt x="27" y="4"/>
                    <a:pt x="26" y="4"/>
                  </a:cubicBezTo>
                  <a:cubicBezTo>
                    <a:pt x="25" y="4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6" y="1"/>
                    <a:pt x="8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6"/>
                    <a:pt x="1" y="53"/>
                    <a:pt x="1" y="59"/>
                  </a:cubicBezTo>
                  <a:cubicBezTo>
                    <a:pt x="1" y="61"/>
                    <a:pt x="0" y="63"/>
                    <a:pt x="0" y="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6" y="262"/>
                    <a:pt x="11" y="261"/>
                    <a:pt x="16" y="260"/>
                  </a:cubicBezTo>
                  <a:cubicBezTo>
                    <a:pt x="21" y="259"/>
                    <a:pt x="26" y="258"/>
                    <a:pt x="31" y="256"/>
                  </a:cubicBezTo>
                  <a:cubicBezTo>
                    <a:pt x="41" y="252"/>
                    <a:pt x="49" y="246"/>
                    <a:pt x="56" y="239"/>
                  </a:cubicBezTo>
                  <a:cubicBezTo>
                    <a:pt x="58" y="237"/>
                    <a:pt x="60" y="235"/>
                    <a:pt x="61" y="233"/>
                  </a:cubicBezTo>
                  <a:cubicBezTo>
                    <a:pt x="66" y="227"/>
                    <a:pt x="70" y="221"/>
                    <a:pt x="73" y="214"/>
                  </a:cubicBezTo>
                  <a:cubicBezTo>
                    <a:pt x="75" y="209"/>
                    <a:pt x="77" y="204"/>
                    <a:pt x="78" y="199"/>
                  </a:cubicBezTo>
                  <a:cubicBezTo>
                    <a:pt x="79" y="194"/>
                    <a:pt x="79" y="188"/>
                    <a:pt x="79" y="18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76"/>
                    <a:pt x="79" y="74"/>
                    <a:pt x="79" y="71"/>
                  </a:cubicBezTo>
                </a:path>
              </a:pathLst>
            </a:custGeom>
            <a:solidFill>
              <a:srgbClr val="FF81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077743" y="1838847"/>
              <a:ext cx="806450" cy="1782763"/>
            </a:xfrm>
            <a:custGeom>
              <a:rect b="b" l="l" r="r" t="t"/>
              <a:pathLst>
                <a:path extrusionOk="0" h="861" w="392">
                  <a:moveTo>
                    <a:pt x="392" y="383"/>
                  </a:moveTo>
                  <a:cubicBezTo>
                    <a:pt x="392" y="379"/>
                    <a:pt x="392" y="375"/>
                    <a:pt x="392" y="370"/>
                  </a:cubicBezTo>
                  <a:cubicBezTo>
                    <a:pt x="392" y="369"/>
                    <a:pt x="391" y="368"/>
                    <a:pt x="391" y="367"/>
                  </a:cubicBezTo>
                  <a:cubicBezTo>
                    <a:pt x="391" y="363"/>
                    <a:pt x="391" y="359"/>
                    <a:pt x="391" y="355"/>
                  </a:cubicBezTo>
                  <a:cubicBezTo>
                    <a:pt x="391" y="354"/>
                    <a:pt x="391" y="354"/>
                    <a:pt x="391" y="354"/>
                  </a:cubicBezTo>
                  <a:cubicBezTo>
                    <a:pt x="390" y="350"/>
                    <a:pt x="390" y="346"/>
                    <a:pt x="389" y="341"/>
                  </a:cubicBezTo>
                  <a:cubicBezTo>
                    <a:pt x="389" y="340"/>
                    <a:pt x="389" y="339"/>
                    <a:pt x="389" y="338"/>
                  </a:cubicBezTo>
                  <a:cubicBezTo>
                    <a:pt x="389" y="334"/>
                    <a:pt x="388" y="330"/>
                    <a:pt x="387" y="326"/>
                  </a:cubicBezTo>
                  <a:cubicBezTo>
                    <a:pt x="387" y="326"/>
                    <a:pt x="387" y="326"/>
                    <a:pt x="387" y="326"/>
                  </a:cubicBezTo>
                  <a:cubicBezTo>
                    <a:pt x="387" y="321"/>
                    <a:pt x="386" y="317"/>
                    <a:pt x="385" y="313"/>
                  </a:cubicBezTo>
                  <a:cubicBezTo>
                    <a:pt x="385" y="312"/>
                    <a:pt x="385" y="311"/>
                    <a:pt x="385" y="311"/>
                  </a:cubicBezTo>
                  <a:cubicBezTo>
                    <a:pt x="383" y="302"/>
                    <a:pt x="381" y="293"/>
                    <a:pt x="379" y="285"/>
                  </a:cubicBezTo>
                  <a:cubicBezTo>
                    <a:pt x="379" y="284"/>
                    <a:pt x="379" y="284"/>
                    <a:pt x="379" y="283"/>
                  </a:cubicBezTo>
                  <a:cubicBezTo>
                    <a:pt x="377" y="279"/>
                    <a:pt x="376" y="275"/>
                    <a:pt x="375" y="271"/>
                  </a:cubicBezTo>
                  <a:cubicBezTo>
                    <a:pt x="375" y="271"/>
                    <a:pt x="375" y="271"/>
                    <a:pt x="375" y="271"/>
                  </a:cubicBezTo>
                  <a:cubicBezTo>
                    <a:pt x="327" y="114"/>
                    <a:pt x="181" y="0"/>
                    <a:pt x="8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" y="44"/>
                    <a:pt x="6" y="44"/>
                    <a:pt x="8" y="44"/>
                  </a:cubicBezTo>
                  <a:cubicBezTo>
                    <a:pt x="188" y="44"/>
                    <a:pt x="336" y="184"/>
                    <a:pt x="347" y="362"/>
                  </a:cubicBezTo>
                  <a:cubicBezTo>
                    <a:pt x="323" y="362"/>
                    <a:pt x="323" y="362"/>
                    <a:pt x="323" y="362"/>
                  </a:cubicBezTo>
                  <a:cubicBezTo>
                    <a:pt x="313" y="362"/>
                    <a:pt x="305" y="370"/>
                    <a:pt x="305" y="380"/>
                  </a:cubicBezTo>
                  <a:cubicBezTo>
                    <a:pt x="305" y="396"/>
                    <a:pt x="305" y="396"/>
                    <a:pt x="305" y="396"/>
                  </a:cubicBezTo>
                  <a:cubicBezTo>
                    <a:pt x="305" y="530"/>
                    <a:pt x="305" y="530"/>
                    <a:pt x="305" y="530"/>
                  </a:cubicBezTo>
                  <a:cubicBezTo>
                    <a:pt x="305" y="611"/>
                    <a:pt x="305" y="611"/>
                    <a:pt x="305" y="611"/>
                  </a:cubicBezTo>
                  <a:cubicBezTo>
                    <a:pt x="305" y="648"/>
                    <a:pt x="305" y="648"/>
                    <a:pt x="305" y="648"/>
                  </a:cubicBezTo>
                  <a:cubicBezTo>
                    <a:pt x="305" y="649"/>
                    <a:pt x="306" y="650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4"/>
                    <a:pt x="307" y="654"/>
                  </a:cubicBezTo>
                  <a:cubicBezTo>
                    <a:pt x="307" y="655"/>
                    <a:pt x="307" y="655"/>
                    <a:pt x="307" y="656"/>
                  </a:cubicBezTo>
                  <a:cubicBezTo>
                    <a:pt x="307" y="656"/>
                    <a:pt x="308" y="657"/>
                    <a:pt x="308" y="657"/>
                  </a:cubicBezTo>
                  <a:cubicBezTo>
                    <a:pt x="308" y="658"/>
                    <a:pt x="308" y="658"/>
                    <a:pt x="309" y="658"/>
                  </a:cubicBezTo>
                  <a:cubicBezTo>
                    <a:pt x="309" y="659"/>
                    <a:pt x="309" y="659"/>
                    <a:pt x="309" y="659"/>
                  </a:cubicBezTo>
                  <a:cubicBezTo>
                    <a:pt x="309" y="659"/>
                    <a:pt x="309" y="659"/>
                    <a:pt x="309" y="659"/>
                  </a:cubicBezTo>
                  <a:cubicBezTo>
                    <a:pt x="309" y="659"/>
                    <a:pt x="309" y="659"/>
                    <a:pt x="309" y="659"/>
                  </a:cubicBezTo>
                  <a:cubicBezTo>
                    <a:pt x="307" y="662"/>
                    <a:pt x="304" y="665"/>
                    <a:pt x="302" y="669"/>
                  </a:cubicBezTo>
                  <a:cubicBezTo>
                    <a:pt x="273" y="706"/>
                    <a:pt x="238" y="738"/>
                    <a:pt x="197" y="762"/>
                  </a:cubicBezTo>
                  <a:cubicBezTo>
                    <a:pt x="174" y="775"/>
                    <a:pt x="148" y="787"/>
                    <a:pt x="122" y="795"/>
                  </a:cubicBezTo>
                  <a:cubicBezTo>
                    <a:pt x="43" y="818"/>
                    <a:pt x="43" y="818"/>
                    <a:pt x="43" y="818"/>
                  </a:cubicBezTo>
                  <a:cubicBezTo>
                    <a:pt x="32" y="822"/>
                    <a:pt x="25" y="834"/>
                    <a:pt x="29" y="846"/>
                  </a:cubicBezTo>
                  <a:cubicBezTo>
                    <a:pt x="32" y="855"/>
                    <a:pt x="40" y="861"/>
                    <a:pt x="49" y="861"/>
                  </a:cubicBezTo>
                  <a:cubicBezTo>
                    <a:pt x="52" y="861"/>
                    <a:pt x="54" y="861"/>
                    <a:pt x="56" y="860"/>
                  </a:cubicBezTo>
                  <a:cubicBezTo>
                    <a:pt x="134" y="836"/>
                    <a:pt x="134" y="836"/>
                    <a:pt x="134" y="836"/>
                  </a:cubicBezTo>
                  <a:cubicBezTo>
                    <a:pt x="156" y="830"/>
                    <a:pt x="177" y="821"/>
                    <a:pt x="197" y="811"/>
                  </a:cubicBezTo>
                  <a:cubicBezTo>
                    <a:pt x="219" y="800"/>
                    <a:pt x="239" y="788"/>
                    <a:pt x="258" y="773"/>
                  </a:cubicBezTo>
                  <a:cubicBezTo>
                    <a:pt x="268" y="766"/>
                    <a:pt x="277" y="758"/>
                    <a:pt x="286" y="750"/>
                  </a:cubicBezTo>
                  <a:cubicBezTo>
                    <a:pt x="287" y="750"/>
                    <a:pt x="287" y="750"/>
                    <a:pt x="287" y="750"/>
                  </a:cubicBezTo>
                  <a:cubicBezTo>
                    <a:pt x="296" y="742"/>
                    <a:pt x="304" y="733"/>
                    <a:pt x="312" y="724"/>
                  </a:cubicBezTo>
                  <a:cubicBezTo>
                    <a:pt x="313" y="724"/>
                    <a:pt x="313" y="724"/>
                    <a:pt x="313" y="724"/>
                  </a:cubicBezTo>
                  <a:cubicBezTo>
                    <a:pt x="317" y="719"/>
                    <a:pt x="321" y="715"/>
                    <a:pt x="324" y="710"/>
                  </a:cubicBezTo>
                  <a:cubicBezTo>
                    <a:pt x="325" y="710"/>
                    <a:pt x="325" y="710"/>
                    <a:pt x="325" y="710"/>
                  </a:cubicBezTo>
                  <a:cubicBezTo>
                    <a:pt x="328" y="705"/>
                    <a:pt x="332" y="701"/>
                    <a:pt x="336" y="696"/>
                  </a:cubicBezTo>
                  <a:cubicBezTo>
                    <a:pt x="336" y="695"/>
                    <a:pt x="336" y="695"/>
                    <a:pt x="336" y="695"/>
                  </a:cubicBezTo>
                  <a:cubicBezTo>
                    <a:pt x="340" y="691"/>
                    <a:pt x="343" y="686"/>
                    <a:pt x="346" y="681"/>
                  </a:cubicBezTo>
                  <a:cubicBezTo>
                    <a:pt x="347" y="681"/>
                    <a:pt x="347" y="680"/>
                    <a:pt x="347" y="680"/>
                  </a:cubicBezTo>
                  <a:cubicBezTo>
                    <a:pt x="350" y="675"/>
                    <a:pt x="354" y="670"/>
                    <a:pt x="357" y="665"/>
                  </a:cubicBezTo>
                  <a:cubicBezTo>
                    <a:pt x="357" y="665"/>
                    <a:pt x="357" y="665"/>
                    <a:pt x="357" y="665"/>
                  </a:cubicBezTo>
                  <a:cubicBezTo>
                    <a:pt x="358" y="665"/>
                    <a:pt x="358" y="665"/>
                    <a:pt x="358" y="665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664"/>
                    <a:pt x="360" y="664"/>
                    <a:pt x="361" y="663"/>
                  </a:cubicBezTo>
                  <a:cubicBezTo>
                    <a:pt x="362" y="663"/>
                    <a:pt x="362" y="663"/>
                    <a:pt x="362" y="663"/>
                  </a:cubicBezTo>
                  <a:cubicBezTo>
                    <a:pt x="362" y="662"/>
                    <a:pt x="363" y="662"/>
                    <a:pt x="364" y="661"/>
                  </a:cubicBezTo>
                  <a:cubicBezTo>
                    <a:pt x="364" y="660"/>
                    <a:pt x="364" y="660"/>
                    <a:pt x="364" y="660"/>
                  </a:cubicBezTo>
                  <a:cubicBezTo>
                    <a:pt x="365" y="660"/>
                    <a:pt x="366" y="659"/>
                    <a:pt x="366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6"/>
                    <a:pt x="368" y="656"/>
                  </a:cubicBezTo>
                  <a:cubicBezTo>
                    <a:pt x="368" y="655"/>
                    <a:pt x="368" y="655"/>
                    <a:pt x="368" y="655"/>
                  </a:cubicBezTo>
                  <a:cubicBezTo>
                    <a:pt x="368" y="654"/>
                    <a:pt x="369" y="653"/>
                    <a:pt x="369" y="652"/>
                  </a:cubicBezTo>
                  <a:cubicBezTo>
                    <a:pt x="369" y="651"/>
                    <a:pt x="369" y="651"/>
                    <a:pt x="369" y="651"/>
                  </a:cubicBezTo>
                  <a:cubicBezTo>
                    <a:pt x="369" y="650"/>
                    <a:pt x="369" y="649"/>
                    <a:pt x="369" y="648"/>
                  </a:cubicBezTo>
                  <a:cubicBezTo>
                    <a:pt x="369" y="645"/>
                    <a:pt x="369" y="645"/>
                    <a:pt x="369" y="645"/>
                  </a:cubicBezTo>
                  <a:cubicBezTo>
                    <a:pt x="369" y="643"/>
                    <a:pt x="369" y="643"/>
                    <a:pt x="369" y="643"/>
                  </a:cubicBezTo>
                  <a:cubicBezTo>
                    <a:pt x="369" y="629"/>
                    <a:pt x="369" y="629"/>
                    <a:pt x="369" y="629"/>
                  </a:cubicBezTo>
                  <a:cubicBezTo>
                    <a:pt x="369" y="548"/>
                    <a:pt x="369" y="548"/>
                    <a:pt x="369" y="548"/>
                  </a:cubicBezTo>
                  <a:cubicBezTo>
                    <a:pt x="369" y="447"/>
                    <a:pt x="369" y="447"/>
                    <a:pt x="369" y="447"/>
                  </a:cubicBezTo>
                  <a:cubicBezTo>
                    <a:pt x="369" y="446"/>
                    <a:pt x="370" y="444"/>
                    <a:pt x="370" y="442"/>
                  </a:cubicBezTo>
                  <a:cubicBezTo>
                    <a:pt x="370" y="436"/>
                    <a:pt x="370" y="429"/>
                    <a:pt x="369" y="422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77" y="383"/>
                    <a:pt x="385" y="384"/>
                    <a:pt x="392" y="386"/>
                  </a:cubicBezTo>
                  <a:cubicBezTo>
                    <a:pt x="392" y="386"/>
                    <a:pt x="392" y="386"/>
                    <a:pt x="392" y="386"/>
                  </a:cubicBezTo>
                  <a:cubicBezTo>
                    <a:pt x="392" y="386"/>
                    <a:pt x="392" y="386"/>
                    <a:pt x="392" y="386"/>
                  </a:cubicBezTo>
                  <a:cubicBezTo>
                    <a:pt x="392" y="383"/>
                    <a:pt x="392" y="383"/>
                    <a:pt x="392" y="383"/>
                  </a:cubicBezTo>
                </a:path>
              </a:pathLst>
            </a:custGeom>
            <a:solidFill>
              <a:srgbClr val="BF613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077743" y="1930922"/>
              <a:ext cx="712788" cy="657225"/>
            </a:xfrm>
            <a:custGeom>
              <a:rect b="b" l="l" r="r" t="t"/>
              <a:pathLst>
                <a:path extrusionOk="0" h="318" w="347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88" y="0"/>
                    <a:pt x="335" y="141"/>
                    <a:pt x="347" y="318"/>
                  </a:cubicBezTo>
                  <a:cubicBezTo>
                    <a:pt x="347" y="318"/>
                    <a:pt x="347" y="318"/>
                    <a:pt x="347" y="318"/>
                  </a:cubicBezTo>
                  <a:cubicBezTo>
                    <a:pt x="336" y="140"/>
                    <a:pt x="188" y="0"/>
                    <a:pt x="8" y="0"/>
                  </a:cubicBezTo>
                </a:path>
              </a:pathLst>
            </a:custGeom>
            <a:solidFill>
              <a:srgbClr val="5147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077743" y="1930922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4C3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077743" y="1842022"/>
              <a:ext cx="0" cy="88900"/>
            </a:xfrm>
            <a:custGeom>
              <a:rect b="b" l="l" r="r" t="t"/>
              <a:pathLst>
                <a:path extrusionOk="0" h="43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704806" y="2626247"/>
              <a:ext cx="7938" cy="579437"/>
            </a:xfrm>
            <a:custGeom>
              <a:rect b="b" l="l" r="r" t="t"/>
              <a:pathLst>
                <a:path extrusionOk="0" h="280" w="4">
                  <a:moveTo>
                    <a:pt x="4" y="278"/>
                  </a:moveTo>
                  <a:cubicBezTo>
                    <a:pt x="3" y="278"/>
                    <a:pt x="3" y="278"/>
                    <a:pt x="3" y="277"/>
                  </a:cubicBezTo>
                  <a:cubicBezTo>
                    <a:pt x="3" y="278"/>
                    <a:pt x="3" y="278"/>
                    <a:pt x="4" y="278"/>
                  </a:cubicBezTo>
                  <a:moveTo>
                    <a:pt x="1" y="271"/>
                  </a:moveTo>
                  <a:cubicBezTo>
                    <a:pt x="1" y="270"/>
                    <a:pt x="0" y="269"/>
                    <a:pt x="0" y="268"/>
                  </a:cubicBezTo>
                  <a:cubicBezTo>
                    <a:pt x="0" y="269"/>
                    <a:pt x="1" y="270"/>
                    <a:pt x="1" y="27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1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1" y="274"/>
                    <a:pt x="1" y="275"/>
                    <a:pt x="1" y="275"/>
                  </a:cubicBezTo>
                  <a:cubicBezTo>
                    <a:pt x="1" y="276"/>
                    <a:pt x="1" y="276"/>
                    <a:pt x="2" y="276"/>
                  </a:cubicBezTo>
                  <a:cubicBezTo>
                    <a:pt x="2" y="277"/>
                    <a:pt x="2" y="277"/>
                    <a:pt x="2" y="278"/>
                  </a:cubicBezTo>
                  <a:cubicBezTo>
                    <a:pt x="3" y="278"/>
                    <a:pt x="3" y="279"/>
                    <a:pt x="3" y="279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3" y="280"/>
                    <a:pt x="3" y="280"/>
                    <a:pt x="3" y="280"/>
                  </a:cubicBezTo>
                  <a:cubicBezTo>
                    <a:pt x="3" y="280"/>
                    <a:pt x="4" y="279"/>
                    <a:pt x="4" y="279"/>
                  </a:cubicBezTo>
                  <a:cubicBezTo>
                    <a:pt x="4" y="279"/>
                    <a:pt x="4" y="279"/>
                    <a:pt x="4" y="279"/>
                  </a:cubicBezTo>
                  <a:cubicBezTo>
                    <a:pt x="4" y="279"/>
                    <a:pt x="4" y="279"/>
                    <a:pt x="4" y="279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9"/>
                    <a:pt x="4" y="279"/>
                    <a:pt x="4" y="279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3" y="278"/>
                    <a:pt x="3" y="278"/>
                    <a:pt x="3" y="277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3" y="277"/>
                    <a:pt x="3" y="277"/>
                    <a:pt x="3" y="277"/>
                  </a:cubicBezTo>
                  <a:cubicBezTo>
                    <a:pt x="2" y="276"/>
                    <a:pt x="2" y="276"/>
                    <a:pt x="2" y="276"/>
                  </a:cubicBezTo>
                  <a:cubicBezTo>
                    <a:pt x="2" y="276"/>
                    <a:pt x="2" y="276"/>
                    <a:pt x="2" y="276"/>
                  </a:cubicBezTo>
                  <a:cubicBezTo>
                    <a:pt x="2" y="276"/>
                    <a:pt x="2" y="276"/>
                    <a:pt x="2" y="276"/>
                  </a:cubicBezTo>
                  <a:cubicBezTo>
                    <a:pt x="2" y="276"/>
                    <a:pt x="2" y="276"/>
                    <a:pt x="2" y="276"/>
                  </a:cubicBezTo>
                  <a:cubicBezTo>
                    <a:pt x="2" y="276"/>
                    <a:pt x="2" y="276"/>
                    <a:pt x="2" y="276"/>
                  </a:cubicBezTo>
                  <a:cubicBezTo>
                    <a:pt x="2" y="276"/>
                    <a:pt x="2" y="275"/>
                    <a:pt x="2" y="275"/>
                  </a:cubicBezTo>
                  <a:cubicBezTo>
                    <a:pt x="2" y="275"/>
                    <a:pt x="2" y="275"/>
                    <a:pt x="2" y="274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5"/>
                    <a:pt x="2" y="275"/>
                    <a:pt x="2" y="274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1" y="274"/>
                    <a:pt x="1" y="274"/>
                    <a:pt x="2" y="274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1" y="273"/>
                    <a:pt x="1" y="273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1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2"/>
                    <a:pt x="1" y="272"/>
                    <a:pt x="1" y="271"/>
                  </a:cubicBezTo>
                  <a:cubicBezTo>
                    <a:pt x="1" y="270"/>
                    <a:pt x="0" y="269"/>
                    <a:pt x="0" y="268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704806" y="2605609"/>
              <a:ext cx="6350" cy="53975"/>
            </a:xfrm>
            <a:custGeom>
              <a:rect b="b" l="l" r="r" t="t"/>
              <a:pathLst>
                <a:path extrusionOk="0" h="26" w="3">
                  <a:moveTo>
                    <a:pt x="3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1" y="2"/>
                    <a:pt x="3" y="0"/>
                  </a:cubicBezTo>
                </a:path>
              </a:pathLst>
            </a:custGeom>
            <a:solidFill>
              <a:srgbClr val="5147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709568" y="3192984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706393" y="3186634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711156" y="3199334"/>
              <a:ext cx="1588" cy="158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6711156" y="3204097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6706393" y="3192984"/>
              <a:ext cx="3175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6712743" y="3200922"/>
              <a:ext cx="1500" cy="33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712743" y="3200922"/>
              <a:ext cx="0" cy="3175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704806" y="3180284"/>
              <a:ext cx="1588" cy="6350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711156" y="3199334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6704806" y="2935809"/>
              <a:ext cx="0" cy="168275"/>
            </a:xfrm>
            <a:custGeom>
              <a:rect b="b" l="l" r="r" t="t"/>
              <a:pathLst>
                <a:path extrusionOk="0" h="8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CC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704806" y="2659584"/>
              <a:ext cx="0" cy="279400"/>
            </a:xfrm>
            <a:custGeom>
              <a:rect b="b" l="l" r="r" t="t"/>
              <a:pathLst>
                <a:path extrusionOk="0" h="135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147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836568" y="3105672"/>
              <a:ext cx="133350" cy="71437"/>
            </a:xfrm>
            <a:custGeom>
              <a:rect b="b" l="l" r="r" t="t"/>
              <a:pathLst>
                <a:path extrusionOk="0" h="34" w="65">
                  <a:moveTo>
                    <a:pt x="65" y="0"/>
                  </a:moveTo>
                  <a:cubicBezTo>
                    <a:pt x="64" y="1"/>
                    <a:pt x="63" y="3"/>
                    <a:pt x="61" y="4"/>
                  </a:cubicBezTo>
                  <a:cubicBezTo>
                    <a:pt x="60" y="6"/>
                    <a:pt x="58" y="8"/>
                    <a:pt x="56" y="10"/>
                  </a:cubicBezTo>
                  <a:cubicBezTo>
                    <a:pt x="49" y="17"/>
                    <a:pt x="41" y="23"/>
                    <a:pt x="31" y="27"/>
                  </a:cubicBezTo>
                  <a:cubicBezTo>
                    <a:pt x="26" y="29"/>
                    <a:pt x="21" y="30"/>
                    <a:pt x="16" y="31"/>
                  </a:cubicBezTo>
                  <a:cubicBezTo>
                    <a:pt x="11" y="32"/>
                    <a:pt x="6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33"/>
                    <a:pt x="11" y="32"/>
                    <a:pt x="16" y="31"/>
                  </a:cubicBezTo>
                  <a:cubicBezTo>
                    <a:pt x="11" y="32"/>
                    <a:pt x="6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11" y="33"/>
                    <a:pt x="16" y="32"/>
                  </a:cubicBezTo>
                  <a:cubicBezTo>
                    <a:pt x="21" y="31"/>
                    <a:pt x="26" y="30"/>
                    <a:pt x="31" y="28"/>
                  </a:cubicBezTo>
                  <a:cubicBezTo>
                    <a:pt x="40" y="24"/>
                    <a:pt x="49" y="18"/>
                    <a:pt x="56" y="11"/>
                  </a:cubicBezTo>
                  <a:cubicBezTo>
                    <a:pt x="57" y="9"/>
                    <a:pt x="59" y="7"/>
                    <a:pt x="61" y="5"/>
                  </a:cubicBezTo>
                  <a:cubicBezTo>
                    <a:pt x="62" y="3"/>
                    <a:pt x="64" y="2"/>
                    <a:pt x="6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836568" y="3170759"/>
              <a:ext cx="33338" cy="3175"/>
            </a:xfrm>
            <a:custGeom>
              <a:rect b="b" l="l" r="r" t="t"/>
              <a:pathLst>
                <a:path extrusionOk="0" h="2" w="16">
                  <a:moveTo>
                    <a:pt x="16" y="0"/>
                  </a:moveTo>
                  <a:cubicBezTo>
                    <a:pt x="11" y="1"/>
                    <a:pt x="6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11" y="1"/>
                    <a:pt x="16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809581" y="3204097"/>
              <a:ext cx="20638" cy="14287"/>
            </a:xfrm>
            <a:custGeom>
              <a:rect b="b" l="l" r="r" t="t"/>
              <a:pathLst>
                <a:path extrusionOk="0" h="7" w="10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0" y="0"/>
                  </a:moveTo>
                  <a:cubicBezTo>
                    <a:pt x="9" y="0"/>
                    <a:pt x="9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809581" y="3216797"/>
              <a:ext cx="1588" cy="158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814343" y="3213622"/>
              <a:ext cx="1588" cy="3175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814343" y="3213622"/>
              <a:ext cx="1588" cy="3175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6811168" y="3216797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811168" y="3216797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6134893" y="3258072"/>
              <a:ext cx="647700" cy="363537"/>
            </a:xfrm>
            <a:custGeom>
              <a:rect b="b" l="l" r="r" t="t"/>
              <a:pathLst>
                <a:path extrusionOk="0" h="176" w="315">
                  <a:moveTo>
                    <a:pt x="230" y="88"/>
                  </a:move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moveTo>
                    <a:pt x="258" y="65"/>
                  </a:move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0" y="73"/>
                    <a:pt x="240" y="81"/>
                    <a:pt x="231" y="88"/>
                  </a:cubicBezTo>
                  <a:cubicBezTo>
                    <a:pt x="231" y="88"/>
                    <a:pt x="230" y="88"/>
                    <a:pt x="230" y="88"/>
                  </a:cubicBezTo>
                  <a:cubicBezTo>
                    <a:pt x="230" y="88"/>
                    <a:pt x="231" y="88"/>
                    <a:pt x="231" y="88"/>
                  </a:cubicBezTo>
                  <a:cubicBezTo>
                    <a:pt x="240" y="81"/>
                    <a:pt x="250" y="73"/>
                    <a:pt x="258" y="65"/>
                  </a:cubicBezTo>
                  <a:moveTo>
                    <a:pt x="258" y="65"/>
                  </a:moveTo>
                  <a:cubicBezTo>
                    <a:pt x="259" y="65"/>
                    <a:pt x="259" y="65"/>
                    <a:pt x="259" y="65"/>
                  </a:cubicBezTo>
                  <a:cubicBezTo>
                    <a:pt x="258" y="65"/>
                    <a:pt x="258" y="65"/>
                    <a:pt x="258" y="65"/>
                  </a:cubicBezTo>
                  <a:moveTo>
                    <a:pt x="284" y="39"/>
                  </a:moveTo>
                  <a:cubicBezTo>
                    <a:pt x="285" y="39"/>
                    <a:pt x="285" y="39"/>
                    <a:pt x="285" y="39"/>
                  </a:cubicBezTo>
                  <a:cubicBezTo>
                    <a:pt x="284" y="39"/>
                    <a:pt x="284" y="39"/>
                    <a:pt x="284" y="39"/>
                  </a:cubicBezTo>
                  <a:moveTo>
                    <a:pt x="296" y="25"/>
                  </a:moveTo>
                  <a:cubicBezTo>
                    <a:pt x="297" y="25"/>
                    <a:pt x="297" y="25"/>
                    <a:pt x="297" y="25"/>
                  </a:cubicBezTo>
                  <a:cubicBezTo>
                    <a:pt x="296" y="25"/>
                    <a:pt x="296" y="25"/>
                    <a:pt x="296" y="25"/>
                  </a:cubicBezTo>
                  <a:moveTo>
                    <a:pt x="308" y="11"/>
                  </a:moveTo>
                  <a:cubicBezTo>
                    <a:pt x="308" y="10"/>
                    <a:pt x="308" y="10"/>
                    <a:pt x="308" y="10"/>
                  </a:cubicBezTo>
                  <a:cubicBezTo>
                    <a:pt x="308" y="11"/>
                    <a:pt x="308" y="11"/>
                    <a:pt x="308" y="11"/>
                  </a:cubicBezTo>
                  <a:moveTo>
                    <a:pt x="315" y="0"/>
                  </a:moveTo>
                  <a:cubicBezTo>
                    <a:pt x="313" y="4"/>
                    <a:pt x="310" y="7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7" y="12"/>
                    <a:pt x="306" y="13"/>
                    <a:pt x="305" y="14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6" y="13"/>
                    <a:pt x="307" y="12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7" y="12"/>
                    <a:pt x="306" y="13"/>
                    <a:pt x="305" y="14"/>
                  </a:cubicBezTo>
                  <a:cubicBezTo>
                    <a:pt x="302" y="18"/>
                    <a:pt x="300" y="21"/>
                    <a:pt x="297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4" y="27"/>
                    <a:pt x="293" y="30"/>
                    <a:pt x="291" y="32"/>
                  </a:cubicBezTo>
                  <a:cubicBezTo>
                    <a:pt x="291" y="32"/>
                    <a:pt x="291" y="32"/>
                    <a:pt x="291" y="32"/>
                  </a:cubicBezTo>
                  <a:cubicBezTo>
                    <a:pt x="293" y="30"/>
                    <a:pt x="294" y="27"/>
                    <a:pt x="296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4" y="27"/>
                    <a:pt x="293" y="30"/>
                    <a:pt x="291" y="32"/>
                  </a:cubicBezTo>
                  <a:cubicBezTo>
                    <a:pt x="289" y="34"/>
                    <a:pt x="287" y="37"/>
                    <a:pt x="285" y="39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285" y="39"/>
                    <a:pt x="285" y="39"/>
                    <a:pt x="285" y="39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79" y="45"/>
                    <a:pt x="274" y="50"/>
                    <a:pt x="268" y="55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74" y="50"/>
                    <a:pt x="279" y="45"/>
                    <a:pt x="284" y="39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79" y="45"/>
                    <a:pt x="274" y="50"/>
                    <a:pt x="268" y="55"/>
                  </a:cubicBezTo>
                  <a:cubicBezTo>
                    <a:pt x="265" y="59"/>
                    <a:pt x="262" y="62"/>
                    <a:pt x="259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49" y="73"/>
                    <a:pt x="240" y="81"/>
                    <a:pt x="230" y="88"/>
                  </a:cubicBezTo>
                  <a:cubicBezTo>
                    <a:pt x="211" y="103"/>
                    <a:pt x="191" y="115"/>
                    <a:pt x="169" y="126"/>
                  </a:cubicBezTo>
                  <a:cubicBezTo>
                    <a:pt x="149" y="136"/>
                    <a:pt x="128" y="145"/>
                    <a:pt x="106" y="151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6" y="176"/>
                    <a:pt x="24" y="176"/>
                    <a:pt x="21" y="176"/>
                  </a:cubicBezTo>
                  <a:cubicBezTo>
                    <a:pt x="12" y="176"/>
                    <a:pt x="4" y="170"/>
                    <a:pt x="1" y="161"/>
                  </a:cubicBezTo>
                  <a:cubicBezTo>
                    <a:pt x="0" y="159"/>
                    <a:pt x="0" y="156"/>
                    <a:pt x="0" y="154"/>
                  </a:cubicBezTo>
                  <a:cubicBezTo>
                    <a:pt x="0" y="156"/>
                    <a:pt x="0" y="159"/>
                    <a:pt x="1" y="161"/>
                  </a:cubicBezTo>
                  <a:cubicBezTo>
                    <a:pt x="4" y="170"/>
                    <a:pt x="12" y="176"/>
                    <a:pt x="21" y="176"/>
                  </a:cubicBezTo>
                  <a:cubicBezTo>
                    <a:pt x="24" y="176"/>
                    <a:pt x="26" y="176"/>
                    <a:pt x="28" y="175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28" y="145"/>
                    <a:pt x="149" y="136"/>
                    <a:pt x="169" y="126"/>
                  </a:cubicBezTo>
                  <a:cubicBezTo>
                    <a:pt x="169" y="126"/>
                    <a:pt x="169" y="126"/>
                    <a:pt x="169" y="126"/>
                  </a:cubicBezTo>
                  <a:cubicBezTo>
                    <a:pt x="191" y="115"/>
                    <a:pt x="211" y="103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8"/>
                    <a:pt x="230" y="89"/>
                    <a:pt x="230" y="89"/>
                  </a:cubicBezTo>
                  <a:cubicBezTo>
                    <a:pt x="230" y="89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30" y="89"/>
                    <a:pt x="230" y="89"/>
                    <a:pt x="230" y="89"/>
                  </a:cubicBezTo>
                  <a:cubicBezTo>
                    <a:pt x="239" y="82"/>
                    <a:pt x="249" y="74"/>
                    <a:pt x="258" y="66"/>
                  </a:cubicBezTo>
                  <a:cubicBezTo>
                    <a:pt x="258" y="66"/>
                    <a:pt x="258" y="66"/>
                    <a:pt x="258" y="66"/>
                  </a:cubicBezTo>
                  <a:cubicBezTo>
                    <a:pt x="267" y="57"/>
                    <a:pt x="276" y="49"/>
                    <a:pt x="284" y="40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8" y="35"/>
                    <a:pt x="292" y="31"/>
                    <a:pt x="296" y="26"/>
                  </a:cubicBezTo>
                  <a:cubicBezTo>
                    <a:pt x="296" y="26"/>
                    <a:pt x="296" y="26"/>
                    <a:pt x="296" y="26"/>
                  </a:cubicBezTo>
                  <a:cubicBezTo>
                    <a:pt x="300" y="21"/>
                    <a:pt x="304" y="16"/>
                    <a:pt x="307" y="12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10" y="8"/>
                    <a:pt x="313" y="4"/>
                    <a:pt x="31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6607968" y="343904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CC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607968" y="343904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761956" y="3280297"/>
              <a:ext cx="6350" cy="6350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6607968" y="3391422"/>
              <a:ext cx="57150" cy="47625"/>
            </a:xfrm>
            <a:custGeom>
              <a:rect b="b" l="l" r="r" t="t"/>
              <a:pathLst>
                <a:path extrusionOk="0" h="23" w="28">
                  <a:moveTo>
                    <a:pt x="1" y="23"/>
                  </a:moveTo>
                  <a:cubicBezTo>
                    <a:pt x="1" y="23"/>
                    <a:pt x="0" y="23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moveTo>
                    <a:pt x="28" y="0"/>
                  </a:moveTo>
                  <a:cubicBezTo>
                    <a:pt x="20" y="8"/>
                    <a:pt x="10" y="16"/>
                    <a:pt x="1" y="23"/>
                  </a:cubicBezTo>
                  <a:cubicBezTo>
                    <a:pt x="10" y="16"/>
                    <a:pt x="20" y="8"/>
                    <a:pt x="28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685756" y="3337447"/>
              <a:ext cx="33338" cy="33337"/>
            </a:xfrm>
            <a:custGeom>
              <a:rect b="b" l="l" r="r" t="t"/>
              <a:pathLst>
                <a:path extrusionOk="0" h="16" w="16">
                  <a:moveTo>
                    <a:pt x="16" y="0"/>
                  </a:moveTo>
                  <a:cubicBezTo>
                    <a:pt x="11" y="6"/>
                    <a:pt x="6" y="11"/>
                    <a:pt x="0" y="16"/>
                  </a:cubicBezTo>
                  <a:cubicBezTo>
                    <a:pt x="6" y="11"/>
                    <a:pt x="11" y="6"/>
                    <a:pt x="16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733381" y="3308872"/>
              <a:ext cx="11113" cy="14287"/>
            </a:xfrm>
            <a:custGeom>
              <a:rect b="b" l="l" r="r" t="t"/>
              <a:pathLst>
                <a:path extrusionOk="0" h="7" w="5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744493" y="3308872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744493" y="3308872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768306" y="3278709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6768306" y="3278709"/>
              <a:ext cx="0" cy="1587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6606381" y="3439047"/>
              <a:ext cx="1588" cy="317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6665118" y="3391422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665118" y="3391422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6719093" y="3337447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719093" y="3337447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6482556" y="3439047"/>
              <a:ext cx="125413" cy="80962"/>
            </a:xfrm>
            <a:custGeom>
              <a:rect b="b" l="l" r="r" t="t"/>
              <a:pathLst>
                <a:path extrusionOk="0" h="39" w="61">
                  <a:moveTo>
                    <a:pt x="61" y="0"/>
                  </a:moveTo>
                  <a:cubicBezTo>
                    <a:pt x="42" y="15"/>
                    <a:pt x="22" y="27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1" y="28"/>
                    <a:pt x="42" y="15"/>
                    <a:pt x="60" y="1"/>
                  </a:cubicBezTo>
                  <a:cubicBezTo>
                    <a:pt x="61" y="1"/>
                    <a:pt x="61" y="1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DCBE8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6131718" y="3518422"/>
              <a:ext cx="350838" cy="104775"/>
            </a:xfrm>
            <a:custGeom>
              <a:rect b="b" l="l" r="r" t="t"/>
              <a:pathLst>
                <a:path extrusionOk="0" h="51" w="171">
                  <a:moveTo>
                    <a:pt x="171" y="0"/>
                  </a:moveTo>
                  <a:cubicBezTo>
                    <a:pt x="151" y="10"/>
                    <a:pt x="130" y="19"/>
                    <a:pt x="108" y="2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8" y="50"/>
                    <a:pt x="26" y="50"/>
                    <a:pt x="23" y="50"/>
                  </a:cubicBezTo>
                  <a:cubicBezTo>
                    <a:pt x="14" y="50"/>
                    <a:pt x="6" y="44"/>
                    <a:pt x="3" y="35"/>
                  </a:cubicBezTo>
                  <a:cubicBezTo>
                    <a:pt x="2" y="33"/>
                    <a:pt x="2" y="30"/>
                    <a:pt x="2" y="28"/>
                  </a:cubicBezTo>
                  <a:cubicBezTo>
                    <a:pt x="2" y="24"/>
                    <a:pt x="3" y="20"/>
                    <a:pt x="5" y="16"/>
                  </a:cubicBezTo>
                  <a:cubicBezTo>
                    <a:pt x="1" y="22"/>
                    <a:pt x="0" y="29"/>
                    <a:pt x="2" y="35"/>
                  </a:cubicBezTo>
                  <a:cubicBezTo>
                    <a:pt x="5" y="45"/>
                    <a:pt x="14" y="51"/>
                    <a:pt x="23" y="51"/>
                  </a:cubicBezTo>
                  <a:cubicBezTo>
                    <a:pt x="25" y="51"/>
                    <a:pt x="27" y="51"/>
                    <a:pt x="29" y="50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30" y="20"/>
                    <a:pt x="151" y="11"/>
                    <a:pt x="171" y="1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EDCC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836568" y="2632597"/>
              <a:ext cx="161925" cy="541337"/>
            </a:xfrm>
            <a:custGeom>
              <a:rect b="b" l="l" r="r" t="t"/>
              <a:pathLst>
                <a:path extrusionOk="0" h="262" w="7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" y="43"/>
                    <a:pt x="1" y="47"/>
                    <a:pt x="1" y="51"/>
                  </a:cubicBezTo>
                  <a:cubicBezTo>
                    <a:pt x="1" y="54"/>
                    <a:pt x="1" y="57"/>
                    <a:pt x="1" y="59"/>
                  </a:cubicBezTo>
                  <a:cubicBezTo>
                    <a:pt x="1" y="61"/>
                    <a:pt x="0" y="63"/>
                    <a:pt x="0" y="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6" y="262"/>
                    <a:pt x="11" y="261"/>
                    <a:pt x="16" y="260"/>
                  </a:cubicBezTo>
                  <a:cubicBezTo>
                    <a:pt x="21" y="259"/>
                    <a:pt x="26" y="258"/>
                    <a:pt x="31" y="256"/>
                  </a:cubicBezTo>
                  <a:cubicBezTo>
                    <a:pt x="41" y="252"/>
                    <a:pt x="49" y="246"/>
                    <a:pt x="56" y="239"/>
                  </a:cubicBezTo>
                  <a:cubicBezTo>
                    <a:pt x="58" y="237"/>
                    <a:pt x="60" y="235"/>
                    <a:pt x="61" y="233"/>
                  </a:cubicBezTo>
                  <a:cubicBezTo>
                    <a:pt x="63" y="232"/>
                    <a:pt x="64" y="230"/>
                    <a:pt x="65" y="229"/>
                  </a:cubicBezTo>
                  <a:cubicBezTo>
                    <a:pt x="68" y="224"/>
                    <a:pt x="71" y="220"/>
                    <a:pt x="73" y="215"/>
                  </a:cubicBezTo>
                  <a:cubicBezTo>
                    <a:pt x="75" y="210"/>
                    <a:pt x="76" y="205"/>
                    <a:pt x="77" y="200"/>
                  </a:cubicBezTo>
                  <a:cubicBezTo>
                    <a:pt x="78" y="195"/>
                    <a:pt x="79" y="189"/>
                    <a:pt x="79" y="184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77"/>
                    <a:pt x="79" y="74"/>
                    <a:pt x="78" y="72"/>
                  </a:cubicBezTo>
                  <a:cubicBezTo>
                    <a:pt x="78" y="71"/>
                    <a:pt x="78" y="70"/>
                    <a:pt x="78" y="70"/>
                  </a:cubicBezTo>
                  <a:cubicBezTo>
                    <a:pt x="78" y="68"/>
                    <a:pt x="78" y="66"/>
                    <a:pt x="77" y="65"/>
                  </a:cubicBezTo>
                  <a:cubicBezTo>
                    <a:pt x="77" y="64"/>
                    <a:pt x="77" y="63"/>
                    <a:pt x="77" y="62"/>
                  </a:cubicBezTo>
                  <a:cubicBezTo>
                    <a:pt x="77" y="60"/>
                    <a:pt x="76" y="59"/>
                    <a:pt x="76" y="57"/>
                  </a:cubicBezTo>
                  <a:cubicBezTo>
                    <a:pt x="75" y="57"/>
                    <a:pt x="75" y="56"/>
                    <a:pt x="75" y="55"/>
                  </a:cubicBezTo>
                  <a:cubicBezTo>
                    <a:pt x="74" y="53"/>
                    <a:pt x="74" y="52"/>
                    <a:pt x="73" y="50"/>
                  </a:cubicBezTo>
                  <a:cubicBezTo>
                    <a:pt x="73" y="50"/>
                    <a:pt x="73" y="49"/>
                    <a:pt x="72" y="48"/>
                  </a:cubicBezTo>
                  <a:cubicBezTo>
                    <a:pt x="72" y="46"/>
                    <a:pt x="71" y="44"/>
                    <a:pt x="69" y="42"/>
                  </a:cubicBezTo>
                  <a:cubicBezTo>
                    <a:pt x="69" y="41"/>
                    <a:pt x="69" y="41"/>
                    <a:pt x="68" y="40"/>
                  </a:cubicBezTo>
                  <a:cubicBezTo>
                    <a:pt x="68" y="39"/>
                    <a:pt x="67" y="37"/>
                    <a:pt x="66" y="36"/>
                  </a:cubicBezTo>
                  <a:cubicBezTo>
                    <a:pt x="65" y="35"/>
                    <a:pt x="65" y="34"/>
                    <a:pt x="64" y="34"/>
                  </a:cubicBezTo>
                  <a:cubicBezTo>
                    <a:pt x="63" y="33"/>
                    <a:pt x="63" y="31"/>
                    <a:pt x="62" y="30"/>
                  </a:cubicBezTo>
                  <a:cubicBezTo>
                    <a:pt x="61" y="30"/>
                    <a:pt x="60" y="29"/>
                    <a:pt x="60" y="28"/>
                  </a:cubicBezTo>
                  <a:cubicBezTo>
                    <a:pt x="59" y="27"/>
                    <a:pt x="58" y="26"/>
                    <a:pt x="57" y="25"/>
                  </a:cubicBezTo>
                  <a:cubicBezTo>
                    <a:pt x="56" y="24"/>
                    <a:pt x="56" y="24"/>
                    <a:pt x="55" y="23"/>
                  </a:cubicBezTo>
                  <a:cubicBezTo>
                    <a:pt x="54" y="22"/>
                    <a:pt x="53" y="21"/>
                    <a:pt x="52" y="20"/>
                  </a:cubicBezTo>
                  <a:cubicBezTo>
                    <a:pt x="51" y="19"/>
                    <a:pt x="50" y="18"/>
                    <a:pt x="49" y="18"/>
                  </a:cubicBezTo>
                  <a:cubicBezTo>
                    <a:pt x="48" y="17"/>
                    <a:pt x="46" y="15"/>
                    <a:pt x="45" y="14"/>
                  </a:cubicBezTo>
                  <a:cubicBezTo>
                    <a:pt x="44" y="14"/>
                    <a:pt x="43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9"/>
                  </a:cubicBezTo>
                  <a:cubicBezTo>
                    <a:pt x="35" y="8"/>
                    <a:pt x="33" y="8"/>
                    <a:pt x="32" y="7"/>
                  </a:cubicBezTo>
                  <a:cubicBezTo>
                    <a:pt x="31" y="7"/>
                    <a:pt x="30" y="6"/>
                    <a:pt x="29" y="6"/>
                  </a:cubicBezTo>
                  <a:cubicBezTo>
                    <a:pt x="28" y="6"/>
                    <a:pt x="27" y="5"/>
                    <a:pt x="26" y="5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1"/>
                    <a:pt x="8" y="0"/>
                    <a:pt x="0" y="0"/>
                  </a:cubicBezTo>
                </a:path>
              </a:pathLst>
            </a:custGeom>
            <a:solidFill>
              <a:srgbClr val="ED784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6077743" y="1842022"/>
              <a:ext cx="803275" cy="1779587"/>
            </a:xfrm>
            <a:custGeom>
              <a:rect b="b" l="l" r="r" t="t"/>
              <a:pathLst>
                <a:path extrusionOk="0" h="860" w="391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188" y="43"/>
                    <a:pt x="336" y="183"/>
                    <a:pt x="347" y="361"/>
                  </a:cubicBezTo>
                  <a:cubicBezTo>
                    <a:pt x="347" y="361"/>
                    <a:pt x="347" y="361"/>
                    <a:pt x="347" y="361"/>
                  </a:cubicBezTo>
                  <a:cubicBezTo>
                    <a:pt x="347" y="361"/>
                    <a:pt x="347" y="361"/>
                    <a:pt x="347" y="361"/>
                  </a:cubicBezTo>
                  <a:cubicBezTo>
                    <a:pt x="347" y="361"/>
                    <a:pt x="347" y="361"/>
                    <a:pt x="347" y="361"/>
                  </a:cubicBezTo>
                  <a:cubicBezTo>
                    <a:pt x="323" y="361"/>
                    <a:pt x="323" y="361"/>
                    <a:pt x="323" y="361"/>
                  </a:cubicBezTo>
                  <a:cubicBezTo>
                    <a:pt x="317" y="361"/>
                    <a:pt x="312" y="364"/>
                    <a:pt x="308" y="369"/>
                  </a:cubicBezTo>
                  <a:cubicBezTo>
                    <a:pt x="306" y="371"/>
                    <a:pt x="305" y="375"/>
                    <a:pt x="305" y="379"/>
                  </a:cubicBezTo>
                  <a:cubicBezTo>
                    <a:pt x="305" y="379"/>
                    <a:pt x="305" y="379"/>
                    <a:pt x="305" y="379"/>
                  </a:cubicBezTo>
                  <a:cubicBezTo>
                    <a:pt x="305" y="395"/>
                    <a:pt x="305" y="395"/>
                    <a:pt x="305" y="395"/>
                  </a:cubicBezTo>
                  <a:cubicBezTo>
                    <a:pt x="305" y="529"/>
                    <a:pt x="305" y="529"/>
                    <a:pt x="305" y="529"/>
                  </a:cubicBezTo>
                  <a:cubicBezTo>
                    <a:pt x="305" y="610"/>
                    <a:pt x="305" y="610"/>
                    <a:pt x="305" y="610"/>
                  </a:cubicBezTo>
                  <a:cubicBezTo>
                    <a:pt x="305" y="647"/>
                    <a:pt x="305" y="647"/>
                    <a:pt x="305" y="647"/>
                  </a:cubicBezTo>
                  <a:cubicBezTo>
                    <a:pt x="305" y="648"/>
                    <a:pt x="306" y="649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3"/>
                  </a:cubicBezTo>
                  <a:cubicBezTo>
                    <a:pt x="306" y="653"/>
                    <a:pt x="306" y="653"/>
                    <a:pt x="307" y="653"/>
                  </a:cubicBezTo>
                  <a:cubicBezTo>
                    <a:pt x="307" y="654"/>
                    <a:pt x="307" y="654"/>
                    <a:pt x="307" y="654"/>
                  </a:cubicBezTo>
                  <a:cubicBezTo>
                    <a:pt x="307" y="654"/>
                    <a:pt x="307" y="655"/>
                    <a:pt x="307" y="655"/>
                  </a:cubicBezTo>
                  <a:cubicBezTo>
                    <a:pt x="307" y="655"/>
                    <a:pt x="307" y="655"/>
                    <a:pt x="307" y="655"/>
                  </a:cubicBezTo>
                  <a:cubicBezTo>
                    <a:pt x="307" y="655"/>
                    <a:pt x="307" y="655"/>
                    <a:pt x="307" y="655"/>
                  </a:cubicBezTo>
                  <a:cubicBezTo>
                    <a:pt x="307" y="655"/>
                    <a:pt x="307" y="655"/>
                    <a:pt x="308" y="656"/>
                  </a:cubicBezTo>
                  <a:cubicBezTo>
                    <a:pt x="308" y="656"/>
                    <a:pt x="308" y="656"/>
                    <a:pt x="308" y="656"/>
                  </a:cubicBezTo>
                  <a:cubicBezTo>
                    <a:pt x="308" y="657"/>
                    <a:pt x="308" y="657"/>
                    <a:pt x="309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09" y="658"/>
                    <a:pt x="308" y="659"/>
                    <a:pt x="308" y="659"/>
                  </a:cubicBezTo>
                  <a:cubicBezTo>
                    <a:pt x="306" y="662"/>
                    <a:pt x="303" y="665"/>
                    <a:pt x="301" y="669"/>
                  </a:cubicBezTo>
                  <a:cubicBezTo>
                    <a:pt x="273" y="706"/>
                    <a:pt x="237" y="738"/>
                    <a:pt x="197" y="762"/>
                  </a:cubicBezTo>
                  <a:cubicBezTo>
                    <a:pt x="173" y="775"/>
                    <a:pt x="148" y="786"/>
                    <a:pt x="121" y="794"/>
                  </a:cubicBezTo>
                  <a:cubicBezTo>
                    <a:pt x="43" y="818"/>
                    <a:pt x="43" y="818"/>
                    <a:pt x="43" y="818"/>
                  </a:cubicBezTo>
                  <a:cubicBezTo>
                    <a:pt x="38" y="820"/>
                    <a:pt x="34" y="823"/>
                    <a:pt x="31" y="826"/>
                  </a:cubicBezTo>
                  <a:cubicBezTo>
                    <a:pt x="29" y="830"/>
                    <a:pt x="28" y="834"/>
                    <a:pt x="28" y="838"/>
                  </a:cubicBezTo>
                  <a:cubicBezTo>
                    <a:pt x="28" y="840"/>
                    <a:pt x="28" y="843"/>
                    <a:pt x="29" y="845"/>
                  </a:cubicBezTo>
                  <a:cubicBezTo>
                    <a:pt x="32" y="854"/>
                    <a:pt x="40" y="860"/>
                    <a:pt x="49" y="860"/>
                  </a:cubicBezTo>
                  <a:cubicBezTo>
                    <a:pt x="52" y="860"/>
                    <a:pt x="54" y="860"/>
                    <a:pt x="56" y="859"/>
                  </a:cubicBezTo>
                  <a:cubicBezTo>
                    <a:pt x="134" y="835"/>
                    <a:pt x="134" y="835"/>
                    <a:pt x="134" y="835"/>
                  </a:cubicBezTo>
                  <a:cubicBezTo>
                    <a:pt x="156" y="829"/>
                    <a:pt x="177" y="820"/>
                    <a:pt x="197" y="810"/>
                  </a:cubicBezTo>
                  <a:cubicBezTo>
                    <a:pt x="219" y="799"/>
                    <a:pt x="239" y="787"/>
                    <a:pt x="258" y="772"/>
                  </a:cubicBezTo>
                  <a:cubicBezTo>
                    <a:pt x="268" y="765"/>
                    <a:pt x="277" y="757"/>
                    <a:pt x="286" y="749"/>
                  </a:cubicBezTo>
                  <a:cubicBezTo>
                    <a:pt x="287" y="749"/>
                    <a:pt x="287" y="749"/>
                    <a:pt x="287" y="749"/>
                  </a:cubicBezTo>
                  <a:cubicBezTo>
                    <a:pt x="287" y="749"/>
                    <a:pt x="287" y="749"/>
                    <a:pt x="287" y="749"/>
                  </a:cubicBezTo>
                  <a:cubicBezTo>
                    <a:pt x="290" y="746"/>
                    <a:pt x="293" y="743"/>
                    <a:pt x="296" y="739"/>
                  </a:cubicBezTo>
                  <a:cubicBezTo>
                    <a:pt x="302" y="734"/>
                    <a:pt x="307" y="729"/>
                    <a:pt x="312" y="723"/>
                  </a:cubicBezTo>
                  <a:cubicBezTo>
                    <a:pt x="313" y="723"/>
                    <a:pt x="313" y="723"/>
                    <a:pt x="313" y="723"/>
                  </a:cubicBezTo>
                  <a:cubicBezTo>
                    <a:pt x="313" y="723"/>
                    <a:pt x="313" y="723"/>
                    <a:pt x="313" y="723"/>
                  </a:cubicBezTo>
                  <a:cubicBezTo>
                    <a:pt x="315" y="721"/>
                    <a:pt x="317" y="718"/>
                    <a:pt x="319" y="716"/>
                  </a:cubicBezTo>
                  <a:cubicBezTo>
                    <a:pt x="321" y="714"/>
                    <a:pt x="322" y="711"/>
                    <a:pt x="324" y="709"/>
                  </a:cubicBezTo>
                  <a:cubicBezTo>
                    <a:pt x="325" y="709"/>
                    <a:pt x="325" y="709"/>
                    <a:pt x="325" y="709"/>
                  </a:cubicBezTo>
                  <a:cubicBezTo>
                    <a:pt x="325" y="709"/>
                    <a:pt x="325" y="709"/>
                    <a:pt x="325" y="709"/>
                  </a:cubicBezTo>
                  <a:cubicBezTo>
                    <a:pt x="328" y="705"/>
                    <a:pt x="330" y="702"/>
                    <a:pt x="333" y="698"/>
                  </a:cubicBezTo>
                  <a:cubicBezTo>
                    <a:pt x="334" y="697"/>
                    <a:pt x="335" y="696"/>
                    <a:pt x="336" y="695"/>
                  </a:cubicBezTo>
                  <a:cubicBezTo>
                    <a:pt x="336" y="694"/>
                    <a:pt x="336" y="694"/>
                    <a:pt x="336" y="694"/>
                  </a:cubicBezTo>
                  <a:cubicBezTo>
                    <a:pt x="336" y="694"/>
                    <a:pt x="336" y="694"/>
                    <a:pt x="336" y="694"/>
                  </a:cubicBezTo>
                  <a:cubicBezTo>
                    <a:pt x="338" y="691"/>
                    <a:pt x="341" y="688"/>
                    <a:pt x="343" y="684"/>
                  </a:cubicBezTo>
                  <a:cubicBezTo>
                    <a:pt x="344" y="683"/>
                    <a:pt x="345" y="682"/>
                    <a:pt x="346" y="681"/>
                  </a:cubicBezTo>
                  <a:cubicBezTo>
                    <a:pt x="346" y="681"/>
                    <a:pt x="346" y="680"/>
                    <a:pt x="347" y="680"/>
                  </a:cubicBezTo>
                  <a:cubicBezTo>
                    <a:pt x="350" y="675"/>
                    <a:pt x="353" y="670"/>
                    <a:pt x="356" y="665"/>
                  </a:cubicBezTo>
                  <a:cubicBezTo>
                    <a:pt x="356" y="665"/>
                    <a:pt x="356" y="665"/>
                    <a:pt x="356" y="665"/>
                  </a:cubicBezTo>
                  <a:cubicBezTo>
                    <a:pt x="356" y="665"/>
                    <a:pt x="356" y="665"/>
                    <a:pt x="356" y="665"/>
                  </a:cubicBezTo>
                  <a:cubicBezTo>
                    <a:pt x="356" y="665"/>
                    <a:pt x="356" y="665"/>
                    <a:pt x="356" y="665"/>
                  </a:cubicBezTo>
                  <a:cubicBezTo>
                    <a:pt x="356" y="665"/>
                    <a:pt x="357" y="664"/>
                    <a:pt x="357" y="664"/>
                  </a:cubicBezTo>
                  <a:cubicBezTo>
                    <a:pt x="357" y="664"/>
                    <a:pt x="357" y="664"/>
                    <a:pt x="357" y="664"/>
                  </a:cubicBezTo>
                  <a:cubicBezTo>
                    <a:pt x="358" y="664"/>
                    <a:pt x="358" y="664"/>
                    <a:pt x="358" y="664"/>
                  </a:cubicBezTo>
                  <a:cubicBezTo>
                    <a:pt x="359" y="663"/>
                    <a:pt x="359" y="663"/>
                    <a:pt x="359" y="663"/>
                  </a:cubicBezTo>
                  <a:cubicBezTo>
                    <a:pt x="359" y="663"/>
                    <a:pt x="360" y="663"/>
                    <a:pt x="361" y="662"/>
                  </a:cubicBezTo>
                  <a:cubicBezTo>
                    <a:pt x="362" y="662"/>
                    <a:pt x="362" y="662"/>
                    <a:pt x="362" y="662"/>
                  </a:cubicBezTo>
                  <a:cubicBezTo>
                    <a:pt x="362" y="661"/>
                    <a:pt x="363" y="661"/>
                    <a:pt x="364" y="660"/>
                  </a:cubicBezTo>
                  <a:cubicBezTo>
                    <a:pt x="364" y="659"/>
                    <a:pt x="364" y="659"/>
                    <a:pt x="364" y="659"/>
                  </a:cubicBezTo>
                  <a:cubicBezTo>
                    <a:pt x="365" y="659"/>
                    <a:pt x="365" y="658"/>
                    <a:pt x="366" y="658"/>
                  </a:cubicBezTo>
                  <a:cubicBezTo>
                    <a:pt x="366" y="657"/>
                    <a:pt x="366" y="657"/>
                    <a:pt x="366" y="657"/>
                  </a:cubicBezTo>
                  <a:cubicBezTo>
                    <a:pt x="366" y="657"/>
                    <a:pt x="367" y="656"/>
                    <a:pt x="367" y="655"/>
                  </a:cubicBezTo>
                  <a:cubicBezTo>
                    <a:pt x="368" y="654"/>
                    <a:pt x="368" y="654"/>
                    <a:pt x="368" y="654"/>
                  </a:cubicBezTo>
                  <a:cubicBezTo>
                    <a:pt x="368" y="654"/>
                    <a:pt x="368" y="653"/>
                    <a:pt x="368" y="652"/>
                  </a:cubicBezTo>
                  <a:cubicBezTo>
                    <a:pt x="368" y="651"/>
                    <a:pt x="368" y="651"/>
                    <a:pt x="368" y="651"/>
                  </a:cubicBezTo>
                  <a:cubicBezTo>
                    <a:pt x="369" y="650"/>
                    <a:pt x="369" y="649"/>
                    <a:pt x="369" y="648"/>
                  </a:cubicBezTo>
                  <a:cubicBezTo>
                    <a:pt x="369" y="645"/>
                    <a:pt x="369" y="645"/>
                    <a:pt x="369" y="645"/>
                  </a:cubicBezTo>
                  <a:cubicBezTo>
                    <a:pt x="369" y="645"/>
                    <a:pt x="369" y="645"/>
                    <a:pt x="369" y="645"/>
                  </a:cubicBezTo>
                  <a:cubicBezTo>
                    <a:pt x="369" y="644"/>
                    <a:pt x="369" y="644"/>
                    <a:pt x="369" y="644"/>
                  </a:cubicBezTo>
                  <a:cubicBezTo>
                    <a:pt x="369" y="642"/>
                    <a:pt x="369" y="642"/>
                    <a:pt x="369" y="642"/>
                  </a:cubicBezTo>
                  <a:cubicBezTo>
                    <a:pt x="369" y="628"/>
                    <a:pt x="369" y="628"/>
                    <a:pt x="369" y="628"/>
                  </a:cubicBezTo>
                  <a:cubicBezTo>
                    <a:pt x="369" y="547"/>
                    <a:pt x="369" y="547"/>
                    <a:pt x="369" y="547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5"/>
                    <a:pt x="370" y="443"/>
                    <a:pt x="370" y="441"/>
                  </a:cubicBezTo>
                  <a:cubicBezTo>
                    <a:pt x="370" y="439"/>
                    <a:pt x="370" y="436"/>
                    <a:pt x="370" y="433"/>
                  </a:cubicBezTo>
                  <a:cubicBezTo>
                    <a:pt x="370" y="429"/>
                    <a:pt x="370" y="425"/>
                    <a:pt x="369" y="421"/>
                  </a:cubicBezTo>
                  <a:cubicBezTo>
                    <a:pt x="369" y="382"/>
                    <a:pt x="369" y="382"/>
                    <a:pt x="369" y="382"/>
                  </a:cubicBezTo>
                  <a:cubicBezTo>
                    <a:pt x="377" y="382"/>
                    <a:pt x="384" y="383"/>
                    <a:pt x="391" y="385"/>
                  </a:cubicBezTo>
                  <a:cubicBezTo>
                    <a:pt x="391" y="383"/>
                    <a:pt x="391" y="383"/>
                    <a:pt x="391" y="383"/>
                  </a:cubicBezTo>
                  <a:cubicBezTo>
                    <a:pt x="391" y="379"/>
                    <a:pt x="391" y="374"/>
                    <a:pt x="391" y="370"/>
                  </a:cubicBezTo>
                  <a:cubicBezTo>
                    <a:pt x="391" y="369"/>
                    <a:pt x="391" y="368"/>
                    <a:pt x="391" y="367"/>
                  </a:cubicBezTo>
                  <a:cubicBezTo>
                    <a:pt x="391" y="363"/>
                    <a:pt x="390" y="358"/>
                    <a:pt x="390" y="354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0" y="350"/>
                    <a:pt x="389" y="345"/>
                    <a:pt x="389" y="341"/>
                  </a:cubicBezTo>
                  <a:cubicBezTo>
                    <a:pt x="389" y="340"/>
                    <a:pt x="389" y="339"/>
                    <a:pt x="389" y="338"/>
                  </a:cubicBezTo>
                  <a:cubicBezTo>
                    <a:pt x="388" y="334"/>
                    <a:pt x="388" y="330"/>
                    <a:pt x="387" y="326"/>
                  </a:cubicBezTo>
                  <a:cubicBezTo>
                    <a:pt x="387" y="325"/>
                    <a:pt x="387" y="325"/>
                    <a:pt x="387" y="325"/>
                  </a:cubicBezTo>
                  <a:cubicBezTo>
                    <a:pt x="386" y="321"/>
                    <a:pt x="385" y="317"/>
                    <a:pt x="385" y="312"/>
                  </a:cubicBezTo>
                  <a:cubicBezTo>
                    <a:pt x="385" y="312"/>
                    <a:pt x="384" y="311"/>
                    <a:pt x="384" y="310"/>
                  </a:cubicBezTo>
                  <a:cubicBezTo>
                    <a:pt x="383" y="302"/>
                    <a:pt x="381" y="293"/>
                    <a:pt x="378" y="285"/>
                  </a:cubicBezTo>
                  <a:cubicBezTo>
                    <a:pt x="378" y="284"/>
                    <a:pt x="378" y="284"/>
                    <a:pt x="378" y="283"/>
                  </a:cubicBezTo>
                  <a:cubicBezTo>
                    <a:pt x="377" y="279"/>
                    <a:pt x="376" y="275"/>
                    <a:pt x="374" y="271"/>
                  </a:cubicBezTo>
                  <a:cubicBezTo>
                    <a:pt x="374" y="271"/>
                    <a:pt x="374" y="271"/>
                    <a:pt x="374" y="271"/>
                  </a:cubicBezTo>
                  <a:cubicBezTo>
                    <a:pt x="326" y="114"/>
                    <a:pt x="180" y="0"/>
                    <a:pt x="8" y="0"/>
                  </a:cubicBezTo>
                </a:path>
              </a:pathLst>
            </a:custGeom>
            <a:solidFill>
              <a:srgbClr val="B25A3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62" name="Google Shape;662;p33"/>
          <p:cNvSpPr/>
          <p:nvPr/>
        </p:nvSpPr>
        <p:spPr>
          <a:xfrm>
            <a:off x="1582278" y="5200913"/>
            <a:ext cx="1573500" cy="3486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1765497" y="5211363"/>
            <a:ext cx="1220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For more info</a:t>
            </a:r>
            <a:endParaRPr b="1" sz="1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3"/>
          <p:cNvSpPr txBox="1"/>
          <p:nvPr/>
        </p:nvSpPr>
        <p:spPr>
          <a:xfrm>
            <a:off x="3355900" y="5103825"/>
            <a:ext cx="4557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https://github.com/tavik000/AngularFireBlog#contents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34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0" name="Google Shape;670;p34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1" name="Google Shape;671;p34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34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3" name="Google Shape;673;p34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34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34"/>
          <p:cNvSpPr txBox="1"/>
          <p:nvPr/>
        </p:nvSpPr>
        <p:spPr>
          <a:xfrm>
            <a:off x="3201202" y="1764980"/>
            <a:ext cx="27417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 N D</a:t>
            </a:r>
            <a:endParaRPr/>
          </a:p>
        </p:txBody>
      </p:sp>
      <p:sp>
        <p:nvSpPr>
          <p:cNvPr id="676" name="Google Shape;676;p34"/>
          <p:cNvSpPr txBox="1"/>
          <p:nvPr/>
        </p:nvSpPr>
        <p:spPr>
          <a:xfrm>
            <a:off x="2226988" y="2472737"/>
            <a:ext cx="46899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 H A N K S</a:t>
            </a:r>
            <a:endParaRPr sz="5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4421978" y="1744797"/>
            <a:ext cx="300044" cy="77708"/>
          </a:xfrm>
          <a:custGeom>
            <a:rect b="b" l="l" r="r" t="t"/>
            <a:pathLst>
              <a:path extrusionOk="0" h="203" w="791">
                <a:moveTo>
                  <a:pt x="763" y="74"/>
                </a:moveTo>
                <a:cubicBezTo>
                  <a:pt x="748" y="74"/>
                  <a:pt x="735" y="86"/>
                  <a:pt x="735" y="102"/>
                </a:cubicBezTo>
                <a:cubicBezTo>
                  <a:pt x="735" y="127"/>
                  <a:pt x="715" y="147"/>
                  <a:pt x="690" y="147"/>
                </a:cubicBezTo>
                <a:cubicBezTo>
                  <a:pt x="665" y="147"/>
                  <a:pt x="644" y="127"/>
                  <a:pt x="644" y="102"/>
                </a:cubicBezTo>
                <a:cubicBezTo>
                  <a:pt x="644" y="46"/>
                  <a:pt x="599" y="0"/>
                  <a:pt x="543" y="0"/>
                </a:cubicBezTo>
                <a:cubicBezTo>
                  <a:pt x="487" y="0"/>
                  <a:pt x="441" y="46"/>
                  <a:pt x="441" y="102"/>
                </a:cubicBezTo>
                <a:cubicBezTo>
                  <a:pt x="441" y="127"/>
                  <a:pt x="421" y="147"/>
                  <a:pt x="396" y="147"/>
                </a:cubicBezTo>
                <a:cubicBezTo>
                  <a:pt x="370" y="147"/>
                  <a:pt x="350" y="127"/>
                  <a:pt x="350" y="102"/>
                </a:cubicBezTo>
                <a:cubicBezTo>
                  <a:pt x="350" y="46"/>
                  <a:pt x="305" y="0"/>
                  <a:pt x="249" y="0"/>
                </a:cubicBezTo>
                <a:cubicBezTo>
                  <a:pt x="193" y="0"/>
                  <a:pt x="147" y="46"/>
                  <a:pt x="147" y="102"/>
                </a:cubicBezTo>
                <a:cubicBezTo>
                  <a:pt x="147" y="127"/>
                  <a:pt x="127" y="147"/>
                  <a:pt x="102" y="147"/>
                </a:cubicBezTo>
                <a:cubicBezTo>
                  <a:pt x="76" y="147"/>
                  <a:pt x="56" y="127"/>
                  <a:pt x="56" y="102"/>
                </a:cubicBezTo>
                <a:cubicBezTo>
                  <a:pt x="56" y="86"/>
                  <a:pt x="44" y="74"/>
                  <a:pt x="28" y="74"/>
                </a:cubicBezTo>
                <a:cubicBezTo>
                  <a:pt x="13" y="74"/>
                  <a:pt x="0" y="86"/>
                  <a:pt x="0" y="102"/>
                </a:cubicBezTo>
                <a:cubicBezTo>
                  <a:pt x="0" y="158"/>
                  <a:pt x="46" y="203"/>
                  <a:pt x="102" y="203"/>
                </a:cubicBezTo>
                <a:cubicBezTo>
                  <a:pt x="158" y="203"/>
                  <a:pt x="203" y="158"/>
                  <a:pt x="203" y="102"/>
                </a:cubicBezTo>
                <a:cubicBezTo>
                  <a:pt x="203" y="77"/>
                  <a:pt x="223" y="56"/>
                  <a:pt x="249" y="56"/>
                </a:cubicBezTo>
                <a:cubicBezTo>
                  <a:pt x="274" y="56"/>
                  <a:pt x="294" y="77"/>
                  <a:pt x="294" y="102"/>
                </a:cubicBezTo>
                <a:cubicBezTo>
                  <a:pt x="294" y="158"/>
                  <a:pt x="340" y="203"/>
                  <a:pt x="396" y="203"/>
                </a:cubicBezTo>
                <a:cubicBezTo>
                  <a:pt x="452" y="203"/>
                  <a:pt x="497" y="158"/>
                  <a:pt x="497" y="102"/>
                </a:cubicBezTo>
                <a:cubicBezTo>
                  <a:pt x="497" y="77"/>
                  <a:pt x="517" y="56"/>
                  <a:pt x="543" y="56"/>
                </a:cubicBezTo>
                <a:cubicBezTo>
                  <a:pt x="568" y="56"/>
                  <a:pt x="588" y="77"/>
                  <a:pt x="588" y="102"/>
                </a:cubicBezTo>
                <a:cubicBezTo>
                  <a:pt x="588" y="158"/>
                  <a:pt x="634" y="203"/>
                  <a:pt x="690" y="203"/>
                </a:cubicBezTo>
                <a:cubicBezTo>
                  <a:pt x="746" y="203"/>
                  <a:pt x="791" y="158"/>
                  <a:pt x="791" y="102"/>
                </a:cubicBezTo>
                <a:cubicBezTo>
                  <a:pt x="791" y="86"/>
                  <a:pt x="779" y="74"/>
                  <a:pt x="763" y="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8" name="Google Shape;6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23" y="3657700"/>
            <a:ext cx="1987618" cy="1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23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23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3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3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2296450" y="564800"/>
            <a:ext cx="4662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Table of Content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129700" y="1512600"/>
            <a:ext cx="3561900" cy="4337700"/>
          </a:xfrm>
          <a:prstGeom prst="rect">
            <a:avLst/>
          </a:prstGeom>
          <a:gradFill>
            <a:gsLst>
              <a:gs pos="0">
                <a:schemeClr val="accent1"/>
              </a:gs>
              <a:gs pos="27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4" name="Google Shape;254;p23"/>
          <p:cNvGrpSpPr/>
          <p:nvPr/>
        </p:nvGrpSpPr>
        <p:grpSpPr>
          <a:xfrm>
            <a:off x="1437679" y="2071575"/>
            <a:ext cx="2383257" cy="369300"/>
            <a:chOff x="5664405" y="2446368"/>
            <a:chExt cx="1874366" cy="369300"/>
          </a:xfrm>
        </p:grpSpPr>
        <p:sp>
          <p:nvSpPr>
            <p:cNvPr id="255" name="Google Shape;255;p23"/>
            <p:cNvSpPr/>
            <p:nvPr/>
          </p:nvSpPr>
          <p:spPr>
            <a:xfrm>
              <a:off x="5664405" y="2530864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5924171" y="2446368"/>
              <a:ext cx="161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2"/>
                  </a:solidFill>
                </a:rPr>
                <a:t>Introduction</a:t>
              </a:r>
              <a:endParaRPr sz="2000"/>
            </a:p>
          </p:txBody>
        </p:sp>
      </p:grpSp>
      <p:grpSp>
        <p:nvGrpSpPr>
          <p:cNvPr id="257" name="Google Shape;257;p23"/>
          <p:cNvGrpSpPr/>
          <p:nvPr/>
        </p:nvGrpSpPr>
        <p:grpSpPr>
          <a:xfrm>
            <a:off x="1437680" y="2600525"/>
            <a:ext cx="3147595" cy="369300"/>
            <a:chOff x="5664405" y="2781100"/>
            <a:chExt cx="3147595" cy="369300"/>
          </a:xfrm>
        </p:grpSpPr>
        <p:sp>
          <p:nvSpPr>
            <p:cNvPr id="258" name="Google Shape;258;p23"/>
            <p:cNvSpPr/>
            <p:nvPr/>
          </p:nvSpPr>
          <p:spPr>
            <a:xfrm>
              <a:off x="5664405" y="2877113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5995300" y="2781100"/>
              <a:ext cx="28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2"/>
                  </a:solidFill>
                </a:rPr>
                <a:t>Angular + Firebase</a:t>
              </a:r>
              <a:endParaRPr sz="2000"/>
            </a:p>
          </p:txBody>
        </p:sp>
      </p:grpSp>
      <p:grpSp>
        <p:nvGrpSpPr>
          <p:cNvPr id="260" name="Google Shape;260;p23"/>
          <p:cNvGrpSpPr/>
          <p:nvPr/>
        </p:nvGrpSpPr>
        <p:grpSpPr>
          <a:xfrm>
            <a:off x="1437680" y="4066925"/>
            <a:ext cx="3253946" cy="369300"/>
            <a:chOff x="5664405" y="3100500"/>
            <a:chExt cx="3253946" cy="369300"/>
          </a:xfrm>
        </p:grpSpPr>
        <p:sp>
          <p:nvSpPr>
            <p:cNvPr id="261" name="Google Shape;261;p23"/>
            <p:cNvSpPr/>
            <p:nvPr/>
          </p:nvSpPr>
          <p:spPr>
            <a:xfrm>
              <a:off x="5664405" y="3184991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6012851" y="3100500"/>
              <a:ext cx="29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Function</a:t>
              </a:r>
              <a:endParaRPr sz="2000"/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1437680" y="4537850"/>
            <a:ext cx="2697442" cy="369300"/>
            <a:chOff x="5664405" y="3403000"/>
            <a:chExt cx="2697442" cy="369300"/>
          </a:xfrm>
        </p:grpSpPr>
        <p:sp>
          <p:nvSpPr>
            <p:cNvPr id="264" name="Google Shape;264;p23"/>
            <p:cNvSpPr/>
            <p:nvPr/>
          </p:nvSpPr>
          <p:spPr>
            <a:xfrm>
              <a:off x="5664405" y="3487496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6012847" y="3403000"/>
              <a:ext cx="234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2"/>
                  </a:solidFill>
                </a:rPr>
                <a:t>Demonstration</a:t>
              </a:r>
              <a:endParaRPr sz="2000"/>
            </a:p>
          </p:txBody>
        </p:sp>
      </p:grpSp>
      <p:grpSp>
        <p:nvGrpSpPr>
          <p:cNvPr id="266" name="Google Shape;266;p23"/>
          <p:cNvGrpSpPr/>
          <p:nvPr/>
        </p:nvGrpSpPr>
        <p:grpSpPr>
          <a:xfrm>
            <a:off x="1437680" y="5008775"/>
            <a:ext cx="2697442" cy="369300"/>
            <a:chOff x="5664405" y="3702000"/>
            <a:chExt cx="2697442" cy="369300"/>
          </a:xfrm>
        </p:grpSpPr>
        <p:sp>
          <p:nvSpPr>
            <p:cNvPr id="267" name="Google Shape;267;p23"/>
            <p:cNvSpPr/>
            <p:nvPr/>
          </p:nvSpPr>
          <p:spPr>
            <a:xfrm>
              <a:off x="5664405" y="3786507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6012847" y="3702000"/>
              <a:ext cx="234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2"/>
                  </a:solidFill>
                </a:rPr>
                <a:t>Q &amp; A</a:t>
              </a:r>
              <a:endParaRPr sz="2000"/>
            </a:p>
          </p:txBody>
        </p:sp>
      </p:grp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13" y="2355175"/>
            <a:ext cx="2403325" cy="2148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3"/>
          <p:cNvGrpSpPr/>
          <p:nvPr/>
        </p:nvGrpSpPr>
        <p:grpSpPr>
          <a:xfrm>
            <a:off x="1437680" y="3133925"/>
            <a:ext cx="3147595" cy="369300"/>
            <a:chOff x="5664405" y="2781100"/>
            <a:chExt cx="3147595" cy="369300"/>
          </a:xfrm>
        </p:grpSpPr>
        <p:sp>
          <p:nvSpPr>
            <p:cNvPr id="271" name="Google Shape;271;p23"/>
            <p:cNvSpPr/>
            <p:nvPr/>
          </p:nvSpPr>
          <p:spPr>
            <a:xfrm>
              <a:off x="5664405" y="2877113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23"/>
            <p:cNvSpPr txBox="1"/>
            <p:nvPr/>
          </p:nvSpPr>
          <p:spPr>
            <a:xfrm>
              <a:off x="5995300" y="2781100"/>
              <a:ext cx="28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Database</a:t>
              </a:r>
              <a:endParaRPr sz="2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</p:grpSp>
      <p:grpSp>
        <p:nvGrpSpPr>
          <p:cNvPr id="273" name="Google Shape;273;p23"/>
          <p:cNvGrpSpPr/>
          <p:nvPr/>
        </p:nvGrpSpPr>
        <p:grpSpPr>
          <a:xfrm>
            <a:off x="1437680" y="3591125"/>
            <a:ext cx="3147595" cy="369300"/>
            <a:chOff x="5664405" y="2781100"/>
            <a:chExt cx="3147595" cy="369300"/>
          </a:xfrm>
        </p:grpSpPr>
        <p:sp>
          <p:nvSpPr>
            <p:cNvPr id="274" name="Google Shape;274;p23"/>
            <p:cNvSpPr/>
            <p:nvPr/>
          </p:nvSpPr>
          <p:spPr>
            <a:xfrm>
              <a:off x="5664405" y="2877113"/>
              <a:ext cx="193977" cy="177255"/>
            </a:xfrm>
            <a:custGeom>
              <a:rect b="b" l="l" r="r" t="t"/>
              <a:pathLst>
                <a:path extrusionOk="0" h="89" w="98">
                  <a:moveTo>
                    <a:pt x="83" y="7"/>
                  </a:moveTo>
                  <a:cubicBezTo>
                    <a:pt x="77" y="10"/>
                    <a:pt x="46" y="45"/>
                    <a:pt x="29" y="6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47"/>
                    <a:pt x="11" y="41"/>
                    <a:pt x="8" y="45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3" y="62"/>
                    <a:pt x="6" y="64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9"/>
                    <a:pt x="34" y="88"/>
                    <a:pt x="37" y="84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1" y="8"/>
                    <a:pt x="98" y="0"/>
                    <a:pt x="83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5995300" y="2781100"/>
              <a:ext cx="28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</a:rPr>
                <a:t>Structure</a:t>
              </a:r>
              <a:endParaRPr sz="20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4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4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24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24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24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24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24"/>
          <p:cNvSpPr txBox="1"/>
          <p:nvPr/>
        </p:nvSpPr>
        <p:spPr>
          <a:xfrm>
            <a:off x="2296450" y="564800"/>
            <a:ext cx="4662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Introduction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160442" y="1652049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4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922300" y="1511200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Description</a:t>
            </a:r>
            <a:endParaRPr sz="2400"/>
          </a:p>
        </p:txBody>
      </p:sp>
      <p:sp>
        <p:nvSpPr>
          <p:cNvPr id="289" name="Google Shape;289;p24"/>
          <p:cNvSpPr txBox="1"/>
          <p:nvPr/>
        </p:nvSpPr>
        <p:spPr>
          <a:xfrm>
            <a:off x="1922300" y="1872157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Personal blog system</a:t>
            </a:r>
            <a:endParaRPr sz="1800"/>
          </a:p>
        </p:txBody>
      </p:sp>
      <p:sp>
        <p:nvSpPr>
          <p:cNvPr id="290" name="Google Shape;290;p24"/>
          <p:cNvSpPr/>
          <p:nvPr/>
        </p:nvSpPr>
        <p:spPr>
          <a:xfrm>
            <a:off x="1160442" y="313805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1922300" y="299720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Main Purpose</a:t>
            </a:r>
            <a:endParaRPr sz="2400"/>
          </a:p>
        </p:txBody>
      </p:sp>
      <p:sp>
        <p:nvSpPr>
          <p:cNvPr id="292" name="Google Shape;292;p24"/>
          <p:cNvSpPr txBox="1"/>
          <p:nvPr/>
        </p:nvSpPr>
        <p:spPr>
          <a:xfrm>
            <a:off x="1922300" y="3358166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 design &amp; settings</a:t>
            </a:r>
            <a:endParaRPr sz="1800"/>
          </a:p>
        </p:txBody>
      </p:sp>
      <p:sp>
        <p:nvSpPr>
          <p:cNvPr id="293" name="Google Shape;293;p24"/>
          <p:cNvSpPr/>
          <p:nvPr/>
        </p:nvSpPr>
        <p:spPr>
          <a:xfrm>
            <a:off x="1160442" y="448321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1922300" y="434236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Features</a:t>
            </a:r>
            <a:endParaRPr sz="2400"/>
          </a:p>
        </p:txBody>
      </p:sp>
      <p:sp>
        <p:nvSpPr>
          <p:cNvPr id="295" name="Google Shape;295;p24"/>
          <p:cNvSpPr txBox="1"/>
          <p:nvPr/>
        </p:nvSpPr>
        <p:spPr>
          <a:xfrm>
            <a:off x="1922300" y="4703325"/>
            <a:ext cx="5409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advertisement &amp; social media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Neat and clear posts reading &amp; sharing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markdown format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146500" y="1718240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1146500" y="320424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1146500" y="454940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5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5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25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25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25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25"/>
          <p:cNvSpPr txBox="1"/>
          <p:nvPr/>
        </p:nvSpPr>
        <p:spPr>
          <a:xfrm>
            <a:off x="2296450" y="564800"/>
            <a:ext cx="4662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Angular (Front-end)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50" y="1658569"/>
            <a:ext cx="1746200" cy="197595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2760642" y="1880649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4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3522500" y="1739800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1"/>
                </a:solidFill>
              </a:rPr>
              <a:t>Components Based</a:t>
            </a:r>
            <a:endParaRPr sz="2400"/>
          </a:p>
        </p:txBody>
      </p:sp>
      <p:sp>
        <p:nvSpPr>
          <p:cNvPr id="313" name="Google Shape;313;p25"/>
          <p:cNvSpPr txBox="1"/>
          <p:nvPr/>
        </p:nvSpPr>
        <p:spPr>
          <a:xfrm>
            <a:off x="3522500" y="2100757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MVC Web design. Good communication with back-end</a:t>
            </a:r>
            <a:endParaRPr sz="1800"/>
          </a:p>
        </p:txBody>
      </p:sp>
      <p:sp>
        <p:nvSpPr>
          <p:cNvPr id="314" name="Google Shape;314;p25"/>
          <p:cNvSpPr/>
          <p:nvPr/>
        </p:nvSpPr>
        <p:spPr>
          <a:xfrm>
            <a:off x="2760642" y="336665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522500" y="322580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Dynamic Web Page</a:t>
            </a:r>
            <a:endParaRPr sz="2400"/>
          </a:p>
        </p:txBody>
      </p:sp>
      <p:sp>
        <p:nvSpPr>
          <p:cNvPr id="316" name="Google Shape;316;p25"/>
          <p:cNvSpPr txBox="1"/>
          <p:nvPr/>
        </p:nvSpPr>
        <p:spPr>
          <a:xfrm>
            <a:off x="3522500" y="3586766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Displays different content in a single view</a:t>
            </a:r>
            <a:endParaRPr sz="1800"/>
          </a:p>
        </p:txBody>
      </p:sp>
      <p:sp>
        <p:nvSpPr>
          <p:cNvPr id="317" name="Google Shape;317;p25"/>
          <p:cNvSpPr/>
          <p:nvPr/>
        </p:nvSpPr>
        <p:spPr>
          <a:xfrm>
            <a:off x="2760642" y="471181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3522500" y="457096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TypeScript</a:t>
            </a:r>
            <a:endParaRPr sz="2400"/>
          </a:p>
        </p:txBody>
      </p:sp>
      <p:sp>
        <p:nvSpPr>
          <p:cNvPr id="319" name="Google Shape;319;p25"/>
          <p:cNvSpPr txBox="1"/>
          <p:nvPr/>
        </p:nvSpPr>
        <p:spPr>
          <a:xfrm>
            <a:off x="3522500" y="4931925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Strong Programming Language. Powerful functionalities. Strict syntax.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2746700" y="1946840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2746700" y="343284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2746700" y="477800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6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26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26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7077000" y="59894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26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26"/>
          <p:cNvSpPr txBox="1"/>
          <p:nvPr/>
        </p:nvSpPr>
        <p:spPr>
          <a:xfrm>
            <a:off x="2296450" y="564800"/>
            <a:ext cx="4662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Firebase </a:t>
            </a:r>
            <a:r>
              <a:rPr b="1" lang="en-US" sz="3600">
                <a:solidFill>
                  <a:schemeClr val="dk1"/>
                </a:solidFill>
              </a:rPr>
              <a:t>(Back-end)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50" y="1658569"/>
            <a:ext cx="1746200" cy="197595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/>
          <p:nvPr/>
        </p:nvSpPr>
        <p:spPr>
          <a:xfrm>
            <a:off x="2760642" y="1575849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4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3522500" y="1435000"/>
            <a:ext cx="5409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Cloud NoSQL Database (Firestore)</a:t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7" name="Google Shape;337;p26"/>
          <p:cNvSpPr txBox="1"/>
          <p:nvPr/>
        </p:nvSpPr>
        <p:spPr>
          <a:xfrm>
            <a:off x="3522500" y="1795957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 it everytime, everywhere. No need DB server, DB software.</a:t>
            </a:r>
            <a:endParaRPr sz="1800"/>
          </a:p>
        </p:txBody>
      </p:sp>
      <p:sp>
        <p:nvSpPr>
          <p:cNvPr id="338" name="Google Shape;338;p26"/>
          <p:cNvSpPr/>
          <p:nvPr/>
        </p:nvSpPr>
        <p:spPr>
          <a:xfrm>
            <a:off x="2760642" y="283325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3522500" y="269240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Authentication</a:t>
            </a:r>
            <a:endParaRPr sz="2400"/>
          </a:p>
        </p:txBody>
      </p:sp>
      <p:sp>
        <p:nvSpPr>
          <p:cNvPr id="340" name="Google Shape;340;p26"/>
          <p:cNvSpPr txBox="1"/>
          <p:nvPr/>
        </p:nvSpPr>
        <p:spPr>
          <a:xfrm>
            <a:off x="3522500" y="3053366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Powerful Api for Sign in and SIgn out. Account are stored at Cloud DB.</a:t>
            </a:r>
            <a:endParaRPr sz="1800"/>
          </a:p>
        </p:txBody>
      </p:sp>
      <p:sp>
        <p:nvSpPr>
          <p:cNvPr id="341" name="Google Shape;341;p26"/>
          <p:cNvSpPr/>
          <p:nvPr/>
        </p:nvSpPr>
        <p:spPr>
          <a:xfrm>
            <a:off x="2760642" y="410221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3522500" y="396136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Hosting</a:t>
            </a:r>
            <a:endParaRPr sz="2400"/>
          </a:p>
        </p:txBody>
      </p:sp>
      <p:sp>
        <p:nvSpPr>
          <p:cNvPr id="343" name="Google Shape;343;p26"/>
          <p:cNvSpPr txBox="1"/>
          <p:nvPr/>
        </p:nvSpPr>
        <p:spPr>
          <a:xfrm>
            <a:off x="3522500" y="4322325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 program to Firebase.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2746700" y="1642040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345" name="Google Shape;345;p26"/>
          <p:cNvSpPr txBox="1"/>
          <p:nvPr/>
        </p:nvSpPr>
        <p:spPr>
          <a:xfrm>
            <a:off x="2746700" y="289944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2746700" y="416840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2754942" y="5292916"/>
            <a:ext cx="470700" cy="423000"/>
          </a:xfrm>
          <a:prstGeom prst="ellipse">
            <a:avLst/>
          </a:prstGeom>
          <a:gradFill>
            <a:gsLst>
              <a:gs pos="0">
                <a:schemeClr val="accent1"/>
              </a:gs>
              <a:gs pos="25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3516800" y="5152068"/>
            <a:ext cx="4621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</a:rPr>
              <a:t>Storage and Analysis</a:t>
            </a:r>
            <a:endParaRPr sz="2400"/>
          </a:p>
        </p:txBody>
      </p:sp>
      <p:sp>
        <p:nvSpPr>
          <p:cNvPr id="349" name="Google Shape;349;p26"/>
          <p:cNvSpPr txBox="1"/>
          <p:nvPr/>
        </p:nvSpPr>
        <p:spPr>
          <a:xfrm>
            <a:off x="3516800" y="5513025"/>
            <a:ext cx="540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Cloud FIle Storage and Web Throughput analysis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741000" y="5359108"/>
            <a:ext cx="484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17" y="1700513"/>
            <a:ext cx="6467669" cy="41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7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27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7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7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27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27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27"/>
          <p:cNvSpPr txBox="1"/>
          <p:nvPr/>
        </p:nvSpPr>
        <p:spPr>
          <a:xfrm>
            <a:off x="1570502" y="564825"/>
            <a:ext cx="6003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FireStore Cloud Database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1394177" y="2688932"/>
            <a:ext cx="302609" cy="198947"/>
          </a:xfrm>
          <a:custGeom>
            <a:rect b="b" l="l" r="r" t="t"/>
            <a:pathLst>
              <a:path extrusionOk="0" h="81" w="126">
                <a:moveTo>
                  <a:pt x="106" y="34"/>
                </a:moveTo>
                <a:cubicBezTo>
                  <a:pt x="104" y="33"/>
                  <a:pt x="102" y="33"/>
                  <a:pt x="100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8" y="30"/>
                  <a:pt x="99" y="26"/>
                  <a:pt x="99" y="23"/>
                </a:cubicBezTo>
                <a:cubicBezTo>
                  <a:pt x="99" y="10"/>
                  <a:pt x="87" y="0"/>
                  <a:pt x="72" y="0"/>
                </a:cubicBezTo>
                <a:cubicBezTo>
                  <a:pt x="59" y="0"/>
                  <a:pt x="49" y="7"/>
                  <a:pt x="46" y="17"/>
                </a:cubicBezTo>
                <a:cubicBezTo>
                  <a:pt x="43" y="16"/>
                  <a:pt x="41" y="15"/>
                  <a:pt x="38" y="15"/>
                </a:cubicBezTo>
                <a:cubicBezTo>
                  <a:pt x="26" y="15"/>
                  <a:pt x="16" y="24"/>
                  <a:pt x="15" y="35"/>
                </a:cubicBezTo>
                <a:cubicBezTo>
                  <a:pt x="6" y="39"/>
                  <a:pt x="0" y="47"/>
                  <a:pt x="0" y="57"/>
                </a:cubicBezTo>
                <a:cubicBezTo>
                  <a:pt x="0" y="69"/>
                  <a:pt x="9" y="79"/>
                  <a:pt x="20" y="80"/>
                </a:cubicBezTo>
                <a:cubicBezTo>
                  <a:pt x="23" y="81"/>
                  <a:pt x="26" y="81"/>
                  <a:pt x="29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2" y="81"/>
                  <a:pt x="104" y="81"/>
                  <a:pt x="106" y="81"/>
                </a:cubicBezTo>
                <a:cubicBezTo>
                  <a:pt x="117" y="79"/>
                  <a:pt x="126" y="69"/>
                  <a:pt x="126" y="57"/>
                </a:cubicBezTo>
                <a:cubicBezTo>
                  <a:pt x="126" y="45"/>
                  <a:pt x="117" y="35"/>
                  <a:pt x="106" y="34"/>
                </a:cubicBezTo>
                <a:close/>
                <a:moveTo>
                  <a:pt x="75" y="52"/>
                </a:moveTo>
                <a:cubicBezTo>
                  <a:pt x="73" y="56"/>
                  <a:pt x="69" y="61"/>
                  <a:pt x="67" y="65"/>
                </a:cubicBezTo>
                <a:cubicBezTo>
                  <a:pt x="64" y="68"/>
                  <a:pt x="61" y="68"/>
                  <a:pt x="58" y="65"/>
                </a:cubicBezTo>
                <a:cubicBezTo>
                  <a:pt x="56" y="61"/>
                  <a:pt x="52" y="56"/>
                  <a:pt x="50" y="52"/>
                </a:cubicBezTo>
                <a:cubicBezTo>
                  <a:pt x="47" y="49"/>
                  <a:pt x="49" y="46"/>
                  <a:pt x="54" y="46"/>
                </a:cubicBezTo>
                <a:cubicBezTo>
                  <a:pt x="55" y="46"/>
                  <a:pt x="57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28"/>
                  <a:pt x="59" y="27"/>
                  <a:pt x="59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8" y="28"/>
                  <a:pt x="68" y="30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5"/>
                  <a:pt x="68" y="45"/>
                  <a:pt x="68" y="46"/>
                </a:cubicBezTo>
                <a:cubicBezTo>
                  <a:pt x="69" y="46"/>
                  <a:pt x="70" y="46"/>
                  <a:pt x="71" y="46"/>
                </a:cubicBezTo>
                <a:cubicBezTo>
                  <a:pt x="76" y="46"/>
                  <a:pt x="78" y="49"/>
                  <a:pt x="75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1394170" y="4491607"/>
            <a:ext cx="302609" cy="198947"/>
          </a:xfrm>
          <a:custGeom>
            <a:rect b="b" l="l" r="r" t="t"/>
            <a:pathLst>
              <a:path extrusionOk="0" h="81" w="126">
                <a:moveTo>
                  <a:pt x="106" y="34"/>
                </a:moveTo>
                <a:cubicBezTo>
                  <a:pt x="104" y="33"/>
                  <a:pt x="102" y="33"/>
                  <a:pt x="100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8" y="30"/>
                  <a:pt x="99" y="26"/>
                  <a:pt x="99" y="23"/>
                </a:cubicBezTo>
                <a:cubicBezTo>
                  <a:pt x="99" y="10"/>
                  <a:pt x="87" y="0"/>
                  <a:pt x="72" y="0"/>
                </a:cubicBezTo>
                <a:cubicBezTo>
                  <a:pt x="59" y="0"/>
                  <a:pt x="49" y="7"/>
                  <a:pt x="46" y="17"/>
                </a:cubicBezTo>
                <a:cubicBezTo>
                  <a:pt x="43" y="16"/>
                  <a:pt x="41" y="15"/>
                  <a:pt x="38" y="15"/>
                </a:cubicBezTo>
                <a:cubicBezTo>
                  <a:pt x="26" y="15"/>
                  <a:pt x="16" y="24"/>
                  <a:pt x="15" y="35"/>
                </a:cubicBezTo>
                <a:cubicBezTo>
                  <a:pt x="6" y="39"/>
                  <a:pt x="0" y="47"/>
                  <a:pt x="0" y="57"/>
                </a:cubicBezTo>
                <a:cubicBezTo>
                  <a:pt x="0" y="69"/>
                  <a:pt x="9" y="79"/>
                  <a:pt x="20" y="80"/>
                </a:cubicBezTo>
                <a:cubicBezTo>
                  <a:pt x="23" y="81"/>
                  <a:pt x="26" y="81"/>
                  <a:pt x="29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2" y="81"/>
                  <a:pt x="104" y="81"/>
                  <a:pt x="106" y="81"/>
                </a:cubicBezTo>
                <a:cubicBezTo>
                  <a:pt x="117" y="79"/>
                  <a:pt x="126" y="69"/>
                  <a:pt x="126" y="57"/>
                </a:cubicBezTo>
                <a:cubicBezTo>
                  <a:pt x="126" y="45"/>
                  <a:pt x="117" y="35"/>
                  <a:pt x="106" y="34"/>
                </a:cubicBezTo>
                <a:close/>
                <a:moveTo>
                  <a:pt x="75" y="52"/>
                </a:moveTo>
                <a:cubicBezTo>
                  <a:pt x="73" y="56"/>
                  <a:pt x="69" y="61"/>
                  <a:pt x="67" y="65"/>
                </a:cubicBezTo>
                <a:cubicBezTo>
                  <a:pt x="64" y="68"/>
                  <a:pt x="61" y="68"/>
                  <a:pt x="58" y="65"/>
                </a:cubicBezTo>
                <a:cubicBezTo>
                  <a:pt x="56" y="61"/>
                  <a:pt x="52" y="56"/>
                  <a:pt x="50" y="52"/>
                </a:cubicBezTo>
                <a:cubicBezTo>
                  <a:pt x="47" y="49"/>
                  <a:pt x="49" y="46"/>
                  <a:pt x="54" y="46"/>
                </a:cubicBezTo>
                <a:cubicBezTo>
                  <a:pt x="55" y="46"/>
                  <a:pt x="57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28"/>
                  <a:pt x="59" y="27"/>
                  <a:pt x="59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8" y="28"/>
                  <a:pt x="68" y="30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5"/>
                  <a:pt x="68" y="45"/>
                  <a:pt x="68" y="46"/>
                </a:cubicBezTo>
                <a:cubicBezTo>
                  <a:pt x="69" y="46"/>
                  <a:pt x="70" y="46"/>
                  <a:pt x="71" y="46"/>
                </a:cubicBezTo>
                <a:cubicBezTo>
                  <a:pt x="76" y="46"/>
                  <a:pt x="78" y="49"/>
                  <a:pt x="75" y="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5" name="Google Shape;365;p27"/>
          <p:cNvGrpSpPr/>
          <p:nvPr/>
        </p:nvGrpSpPr>
        <p:grpSpPr>
          <a:xfrm>
            <a:off x="1418237" y="3648112"/>
            <a:ext cx="254474" cy="221988"/>
            <a:chOff x="892175" y="119063"/>
            <a:chExt cx="385800" cy="336550"/>
          </a:xfrm>
        </p:grpSpPr>
        <p:sp>
          <p:nvSpPr>
            <p:cNvPr id="366" name="Google Shape;366;p27"/>
            <p:cNvSpPr/>
            <p:nvPr/>
          </p:nvSpPr>
          <p:spPr>
            <a:xfrm>
              <a:off x="892175" y="350838"/>
              <a:ext cx="385763" cy="104775"/>
            </a:xfrm>
            <a:custGeom>
              <a:rect b="b" l="l" r="r" t="t"/>
              <a:pathLst>
                <a:path extrusionOk="0" h="28" w="106">
                  <a:moveTo>
                    <a:pt x="100" y="0"/>
                  </a:moveTo>
                  <a:cubicBezTo>
                    <a:pt x="91" y="6"/>
                    <a:pt x="74" y="11"/>
                    <a:pt x="53" y="11"/>
                  </a:cubicBezTo>
                  <a:cubicBezTo>
                    <a:pt x="32" y="11"/>
                    <a:pt x="14" y="6"/>
                    <a:pt x="6" y="0"/>
                  </a:cubicBezTo>
                  <a:cubicBezTo>
                    <a:pt x="2" y="3"/>
                    <a:pt x="0" y="5"/>
                    <a:pt x="0" y="9"/>
                  </a:cubicBezTo>
                  <a:cubicBezTo>
                    <a:pt x="0" y="19"/>
                    <a:pt x="24" y="28"/>
                    <a:pt x="53" y="28"/>
                  </a:cubicBezTo>
                  <a:cubicBezTo>
                    <a:pt x="82" y="28"/>
                    <a:pt x="106" y="19"/>
                    <a:pt x="106" y="9"/>
                  </a:cubicBezTo>
                  <a:cubicBezTo>
                    <a:pt x="106" y="5"/>
                    <a:pt x="104" y="3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92175" y="254000"/>
              <a:ext cx="385763" cy="104775"/>
            </a:xfrm>
            <a:custGeom>
              <a:rect b="b" l="l" r="r" t="t"/>
              <a:pathLst>
                <a:path extrusionOk="0" h="28" w="106">
                  <a:moveTo>
                    <a:pt x="100" y="0"/>
                  </a:moveTo>
                  <a:cubicBezTo>
                    <a:pt x="91" y="7"/>
                    <a:pt x="74" y="11"/>
                    <a:pt x="53" y="11"/>
                  </a:cubicBezTo>
                  <a:cubicBezTo>
                    <a:pt x="32" y="11"/>
                    <a:pt x="14" y="7"/>
                    <a:pt x="6" y="0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20"/>
                    <a:pt x="24" y="28"/>
                    <a:pt x="53" y="28"/>
                  </a:cubicBezTo>
                  <a:cubicBezTo>
                    <a:pt x="82" y="28"/>
                    <a:pt x="106" y="20"/>
                    <a:pt x="106" y="9"/>
                  </a:cubicBezTo>
                  <a:cubicBezTo>
                    <a:pt x="106" y="6"/>
                    <a:pt x="104" y="3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92175" y="119063"/>
              <a:ext cx="385800" cy="142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69" name="Google Shape;3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25" y="1700525"/>
            <a:ext cx="3506001" cy="1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28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p28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28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28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28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8"/>
          <p:cNvSpPr txBox="1"/>
          <p:nvPr/>
        </p:nvSpPr>
        <p:spPr>
          <a:xfrm>
            <a:off x="2080913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Structure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75" y="1250700"/>
            <a:ext cx="4472200" cy="45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/>
          <p:nvPr/>
        </p:nvSpPr>
        <p:spPr>
          <a:xfrm>
            <a:off x="1963025" y="5525794"/>
            <a:ext cx="5328900" cy="546000"/>
          </a:xfrm>
          <a:prstGeom prst="rect">
            <a:avLst/>
          </a:prstGeom>
          <a:gradFill>
            <a:gsLst>
              <a:gs pos="0">
                <a:schemeClr val="accent1"/>
              </a:gs>
              <a:gs pos="22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3846706" y="5633025"/>
            <a:ext cx="16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</a:rPr>
              <a:t>User case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9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29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29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p29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p29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29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29"/>
          <p:cNvSpPr txBox="1"/>
          <p:nvPr/>
        </p:nvSpPr>
        <p:spPr>
          <a:xfrm>
            <a:off x="2080913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Structure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5" y="1223900"/>
            <a:ext cx="8139074" cy="44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/>
          <p:nvPr/>
        </p:nvSpPr>
        <p:spPr>
          <a:xfrm>
            <a:off x="1907550" y="5525794"/>
            <a:ext cx="5328900" cy="546000"/>
          </a:xfrm>
          <a:prstGeom prst="rect">
            <a:avLst/>
          </a:prstGeom>
          <a:gradFill>
            <a:gsLst>
              <a:gs pos="0">
                <a:schemeClr val="accent1"/>
              </a:gs>
              <a:gs pos="22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3791231" y="5633025"/>
            <a:ext cx="16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</a:rPr>
              <a:t>Flowchart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0"/>
          <p:cNvCxnSpPr/>
          <p:nvPr/>
        </p:nvCxnSpPr>
        <p:spPr>
          <a:xfrm>
            <a:off x="226094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30"/>
          <p:cNvCxnSpPr/>
          <p:nvPr/>
        </p:nvCxnSpPr>
        <p:spPr>
          <a:xfrm rot="10800000">
            <a:off x="412855" y="5773716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30"/>
          <p:cNvCxnSpPr/>
          <p:nvPr/>
        </p:nvCxnSpPr>
        <p:spPr>
          <a:xfrm>
            <a:off x="7913195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30"/>
          <p:cNvCxnSpPr/>
          <p:nvPr/>
        </p:nvCxnSpPr>
        <p:spPr>
          <a:xfrm rot="10800000">
            <a:off x="8601512" y="378331"/>
            <a:ext cx="0" cy="733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7077000" y="6294268"/>
            <a:ext cx="16725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462423" y="564802"/>
            <a:ext cx="879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30"/>
          <p:cNvSpPr txBox="1"/>
          <p:nvPr/>
        </p:nvSpPr>
        <p:spPr>
          <a:xfrm>
            <a:off x="2080913" y="564800"/>
            <a:ext cx="50931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Structure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75" y="1223900"/>
            <a:ext cx="6816005" cy="4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/>
          <p:nvPr/>
        </p:nvSpPr>
        <p:spPr>
          <a:xfrm>
            <a:off x="1907550" y="5601994"/>
            <a:ext cx="5328900" cy="546000"/>
          </a:xfrm>
          <a:prstGeom prst="rect">
            <a:avLst/>
          </a:prstGeom>
          <a:gradFill>
            <a:gsLst>
              <a:gs pos="0">
                <a:schemeClr val="accent1"/>
              </a:gs>
              <a:gs pos="22000">
                <a:schemeClr val="accent3"/>
              </a:gs>
              <a:gs pos="100000">
                <a:schemeClr val="accent6"/>
              </a:gs>
            </a:gsLst>
            <a:lin ang="660013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3421773" y="5690350"/>
            <a:ext cx="24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2"/>
                </a:solidFill>
              </a:rPr>
              <a:t>Data stream interaction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dient Orange Dark">
      <a:dk1>
        <a:srgbClr val="FFFFFF"/>
      </a:dk1>
      <a:lt1>
        <a:srgbClr val="3F3F3F"/>
      </a:lt1>
      <a:dk2>
        <a:srgbClr val="313C41"/>
      </a:dk2>
      <a:lt2>
        <a:srgbClr val="FFFFFF"/>
      </a:lt2>
      <a:accent1>
        <a:srgbClr val="FF6800"/>
      </a:accent1>
      <a:accent2>
        <a:srgbClr val="FF7200"/>
      </a:accent2>
      <a:accent3>
        <a:srgbClr val="FF7D00"/>
      </a:accent3>
      <a:accent4>
        <a:srgbClr val="FF8700"/>
      </a:accent4>
      <a:accent5>
        <a:srgbClr val="FF9100"/>
      </a:accent5>
      <a:accent6>
        <a:srgbClr val="FF9A00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