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3" r:id="rId1"/>
  </p:sldMasterIdLst>
  <p:notesMasterIdLst>
    <p:notesMasterId r:id="rId20"/>
  </p:notesMasterIdLst>
  <p:sldIdLst>
    <p:sldId id="256" r:id="rId2"/>
    <p:sldId id="258" r:id="rId3"/>
    <p:sldId id="276" r:id="rId4"/>
    <p:sldId id="278" r:id="rId5"/>
    <p:sldId id="280" r:id="rId6"/>
    <p:sldId id="284" r:id="rId7"/>
    <p:sldId id="286" r:id="rId8"/>
    <p:sldId id="289" r:id="rId9"/>
    <p:sldId id="291" r:id="rId10"/>
    <p:sldId id="290" r:id="rId11"/>
    <p:sldId id="275" r:id="rId12"/>
    <p:sldId id="283" r:id="rId13"/>
    <p:sldId id="285" r:id="rId14"/>
    <p:sldId id="279" r:id="rId15"/>
    <p:sldId id="287" r:id="rId16"/>
    <p:sldId id="277" r:id="rId17"/>
    <p:sldId id="273" r:id="rId18"/>
    <p:sldId id="274" r:id="rId19"/>
  </p:sldIdLst>
  <p:sldSz cx="12192000" cy="6858000"/>
  <p:notesSz cx="6858000" cy="9144000"/>
  <p:embeddedFontLst>
    <p:embeddedFont>
      <p:font typeface="Algerian" panose="020B0604020202020204" charset="0"/>
      <p:regular r:id="rId21"/>
    </p:embeddedFont>
    <p:embeddedFont>
      <p:font typeface="Bodoni MT Black" panose="020B0604020202020204" charset="0"/>
      <p:bold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Dancing Script" panose="020B0604020202020204" charset="0"/>
      <p:regular r:id="rId28"/>
      <p:bold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808AA-56CB-BB6C-F62E-761623BC6DC4}" v="172" dt="2018-12-03T15:45:57.040"/>
    <p1510:client id="{D022E72B-FF9F-A147-E48C-3BCAE739FFF4}" v="3" dt="2018-12-03T16:12:04.591"/>
    <p1510:client id="{A71B4D3F-8EFD-A0EF-AFA8-C38789D26859}" v="7" dt="2018-12-04T06:06:22.887"/>
    <p1510:client id="{DA52B93D-B11A-635A-AB59-F2A925E14BE8}" v="2" dt="2018-12-03T16:09:46.030"/>
    <p1510:client id="{D6D239D5-FDC1-4747-816F-C73FBC2F42F5}" v="125" dt="2018-12-03T16:08:50.521"/>
    <p1510:client id="{B34A8D58-D4C3-9701-C814-36D28A16A24A}" v="27" dt="2018-12-04T10:24:33.781"/>
    <p1510:client id="{03AB1362-5DC0-4283-0EB7-0C0FF392C07C}" v="43" dt="2018-12-03T16:08:32.010"/>
    <p1510:client id="{0475CC3A-C570-4BE5-4668-471F9A477F6B}" v="154" dt="2018-12-03T16:30:59.107"/>
    <p1510:client id="{6111C21A-BB5A-1175-1601-59E1EF4173EE}" v="125" dt="2018-12-03T16:17:03.646"/>
    <p1510:client id="{1B2B94C8-C6CF-EEC0-286B-F3D42772C2DB}" v="7" dt="2018-12-04T08:36:58.806"/>
    <p1510:client id="{4DFBE9A7-ED4F-43E4-A907-0E605C4ADAF9}" v="159" dt="2018-12-04T09:18:26.579"/>
    <p1510:client id="{3D3A7E84-7A06-40A8-B400-A1FE57C1F28B}" v="7" dt="2018-12-04T09:33:24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UNG, Kin Yi [Student]" userId="S::17006441g@connect.polyu.hk::fce9426b-bf87-4883-bf1b-71021f7633a0" providerId="AD" clId="Web-{D17BA50D-7A9A-4550-848F-DFBCB932636A}"/>
    <pc:docChg chg="modSld">
      <pc:chgData name="CHEUNG, Kin Yi [Student]" userId="S::17006441g@connect.polyu.hk::fce9426b-bf87-4883-bf1b-71021f7633a0" providerId="AD" clId="Web-{D17BA50D-7A9A-4550-848F-DFBCB932636A}" dt="2018-12-02T09:02:43.896" v="59" actId="20577"/>
      <pc:docMkLst>
        <pc:docMk/>
      </pc:docMkLst>
      <pc:sldChg chg="modSp">
        <pc:chgData name="CHEUNG, Kin Yi [Student]" userId="S::17006441g@connect.polyu.hk::fce9426b-bf87-4883-bf1b-71021f7633a0" providerId="AD" clId="Web-{D17BA50D-7A9A-4550-848F-DFBCB932636A}" dt="2018-12-02T09:02:43.896" v="59" actId="20577"/>
        <pc:sldMkLst>
          <pc:docMk/>
          <pc:sldMk cId="0" sldId="256"/>
        </pc:sldMkLst>
        <pc:spChg chg="mod">
          <ac:chgData name="CHEUNG, Kin Yi [Student]" userId="S::17006441g@connect.polyu.hk::fce9426b-bf87-4883-bf1b-71021f7633a0" providerId="AD" clId="Web-{D17BA50D-7A9A-4550-848F-DFBCB932636A}" dt="2018-12-02T09:02:43.896" v="59" actId="20577"/>
          <ac:spMkLst>
            <pc:docMk/>
            <pc:sldMk cId="0" sldId="256"/>
            <ac:spMk id="141" creationId="{00000000-0000-0000-0000-000000000000}"/>
          </ac:spMkLst>
        </pc:spChg>
      </pc:sldChg>
    </pc:docChg>
  </pc:docChgLst>
  <pc:docChgLst>
    <pc:chgData name="FUNG, Baron [Student]" userId="S::17008299g@connect.polyu.hk::7dff44a4-3b62-4522-b250-71668a94e47b" providerId="AD" clId="Web-{03AB1362-5DC0-4283-0EB7-0C0FF392C07C}"/>
    <pc:docChg chg="modSld">
      <pc:chgData name="FUNG, Baron [Student]" userId="S::17008299g@connect.polyu.hk::7dff44a4-3b62-4522-b250-71668a94e47b" providerId="AD" clId="Web-{03AB1362-5DC0-4283-0EB7-0C0FF392C07C}" dt="2018-12-03T16:08:33.620" v="87" actId="20577"/>
      <pc:docMkLst>
        <pc:docMk/>
      </pc:docMkLst>
      <pc:sldChg chg="modSp">
        <pc:chgData name="FUNG, Baron [Student]" userId="S::17008299g@connect.polyu.hk::7dff44a4-3b62-4522-b250-71668a94e47b" providerId="AD" clId="Web-{03AB1362-5DC0-4283-0EB7-0C0FF392C07C}" dt="2018-12-03T16:04:24.625" v="40" actId="20577"/>
        <pc:sldMkLst>
          <pc:docMk/>
          <pc:sldMk cId="641394520" sldId="280"/>
        </pc:sldMkLst>
        <pc:spChg chg="mod">
          <ac:chgData name="FUNG, Baron [Student]" userId="S::17008299g@connect.polyu.hk::7dff44a4-3b62-4522-b250-71668a94e47b" providerId="AD" clId="Web-{03AB1362-5DC0-4283-0EB7-0C0FF392C07C}" dt="2018-12-03T16:04:24.625" v="40" actId="20577"/>
          <ac:spMkLst>
            <pc:docMk/>
            <pc:sldMk cId="641394520" sldId="280"/>
            <ac:spMk id="163" creationId="{00000000-0000-0000-0000-000000000000}"/>
          </ac:spMkLst>
        </pc:spChg>
      </pc:sldChg>
      <pc:sldChg chg="modSp">
        <pc:chgData name="FUNG, Baron [Student]" userId="S::17008299g@connect.polyu.hk::7dff44a4-3b62-4522-b250-71668a94e47b" providerId="AD" clId="Web-{03AB1362-5DC0-4283-0EB7-0C0FF392C07C}" dt="2018-12-03T16:08:32.010" v="85" actId="20577"/>
        <pc:sldMkLst>
          <pc:docMk/>
          <pc:sldMk cId="285778305" sldId="281"/>
        </pc:sldMkLst>
        <pc:spChg chg="mod">
          <ac:chgData name="FUNG, Baron [Student]" userId="S::17008299g@connect.polyu.hk::7dff44a4-3b62-4522-b250-71668a94e47b" providerId="AD" clId="Web-{03AB1362-5DC0-4283-0EB7-0C0FF392C07C}" dt="2018-12-03T16:08:32.010" v="85" actId="20577"/>
          <ac:spMkLst>
            <pc:docMk/>
            <pc:sldMk cId="285778305" sldId="281"/>
            <ac:spMk id="163" creationId="{00000000-0000-0000-0000-000000000000}"/>
          </ac:spMkLst>
        </pc:spChg>
      </pc:sldChg>
    </pc:docChg>
  </pc:docChgLst>
  <pc:docChgLst>
    <pc:chgData name="z18087348g [Student]" userId="S::18087348g@connect.polyu.hk::ce2c1ce4-6e60-4b4b-b230-387ce98b8adc" providerId="AD" clId="Web-{DA52B93D-B11A-635A-AB59-F2A925E14BE8}"/>
    <pc:docChg chg="addSld modSld">
      <pc:chgData name="z18087348g [Student]" userId="S::18087348g@connect.polyu.hk::ce2c1ce4-6e60-4b4b-b230-387ce98b8adc" providerId="AD" clId="Web-{DA52B93D-B11A-635A-AB59-F2A925E14BE8}" dt="2018-12-03T16:10:04.562" v="10" actId="20577"/>
      <pc:docMkLst>
        <pc:docMk/>
      </pc:docMkLst>
      <pc:sldChg chg="modSp">
        <pc:chgData name="z18087348g [Student]" userId="S::18087348g@connect.polyu.hk::ce2c1ce4-6e60-4b4b-b230-387ce98b8adc" providerId="AD" clId="Web-{DA52B93D-B11A-635A-AB59-F2A925E14BE8}" dt="2018-12-03T16:10:04.562" v="9" actId="20577"/>
        <pc:sldMkLst>
          <pc:docMk/>
          <pc:sldMk cId="641394520" sldId="280"/>
        </pc:sldMkLst>
        <pc:spChg chg="mod">
          <ac:chgData name="z18087348g [Student]" userId="S::18087348g@connect.polyu.hk::ce2c1ce4-6e60-4b4b-b230-387ce98b8adc" providerId="AD" clId="Web-{DA52B93D-B11A-635A-AB59-F2A925E14BE8}" dt="2018-12-03T16:10:04.562" v="9" actId="20577"/>
          <ac:spMkLst>
            <pc:docMk/>
            <pc:sldMk cId="641394520" sldId="280"/>
            <ac:spMk id="163" creationId="{00000000-0000-0000-0000-000000000000}"/>
          </ac:spMkLst>
        </pc:spChg>
      </pc:sldChg>
      <pc:sldChg chg="modSp new">
        <pc:chgData name="z18087348g [Student]" userId="S::18087348g@connect.polyu.hk::ce2c1ce4-6e60-4b4b-b230-387ce98b8adc" providerId="AD" clId="Web-{DA52B93D-B11A-635A-AB59-F2A925E14BE8}" dt="2018-12-03T16:09:54.124" v="7" actId="20577"/>
        <pc:sldMkLst>
          <pc:docMk/>
          <pc:sldMk cId="1965373620" sldId="282"/>
        </pc:sldMkLst>
        <pc:spChg chg="mod">
          <ac:chgData name="z18087348g [Student]" userId="S::18087348g@connect.polyu.hk::ce2c1ce4-6e60-4b4b-b230-387ce98b8adc" providerId="AD" clId="Web-{DA52B93D-B11A-635A-AB59-F2A925E14BE8}" dt="2018-12-03T16:09:54.124" v="7" actId="20577"/>
          <ac:spMkLst>
            <pc:docMk/>
            <pc:sldMk cId="1965373620" sldId="282"/>
            <ac:spMk id="3" creationId="{19FBD9D8-3529-4C3A-B1E4-63809B85DB56}"/>
          </ac:spMkLst>
        </pc:spChg>
      </pc:sldChg>
    </pc:docChg>
  </pc:docChgLst>
  <pc:docChgLst>
    <pc:chgData name="LI, hiuwa [Student]" userId="S::18070633g@connect.polyu.hk::1aa09c45-17d0-4bf9-a7b5-6023049cdd12" providerId="AD" clId="Web-{3D3A7E84-7A06-40A8-B400-A1FE57C1F28B}"/>
    <pc:docChg chg="addSld delSld modSld sldOrd">
      <pc:chgData name="LI, hiuwa [Student]" userId="S::18070633g@connect.polyu.hk::1aa09c45-17d0-4bf9-a7b5-6023049cdd12" providerId="AD" clId="Web-{3D3A7E84-7A06-40A8-B400-A1FE57C1F28B}" dt="2018-12-04T09:34:42.263" v="17"/>
      <pc:docMkLst>
        <pc:docMk/>
      </pc:docMkLst>
      <pc:sldChg chg="del">
        <pc:chgData name="LI, hiuwa [Student]" userId="S::18070633g@connect.polyu.hk::1aa09c45-17d0-4bf9-a7b5-6023049cdd12" providerId="AD" clId="Web-{3D3A7E84-7A06-40A8-B400-A1FE57C1F28B}" dt="2018-12-04T09:34:42.263" v="17"/>
        <pc:sldMkLst>
          <pc:docMk/>
          <pc:sldMk cId="3282717623" sldId="288"/>
        </pc:sldMkLst>
      </pc:sldChg>
      <pc:sldChg chg="addSp delSp modSp add replId">
        <pc:chgData name="LI, hiuwa [Student]" userId="S::18070633g@connect.polyu.hk::1aa09c45-17d0-4bf9-a7b5-6023049cdd12" providerId="AD" clId="Web-{3D3A7E84-7A06-40A8-B400-A1FE57C1F28B}" dt="2018-12-04T09:31:29.059" v="5" actId="1076"/>
        <pc:sldMkLst>
          <pc:docMk/>
          <pc:sldMk cId="419212282" sldId="289"/>
        </pc:sldMkLst>
        <pc:picChg chg="del">
          <ac:chgData name="LI, hiuwa [Student]" userId="S::18070633g@connect.polyu.hk::1aa09c45-17d0-4bf9-a7b5-6023049cdd12" providerId="AD" clId="Web-{3D3A7E84-7A06-40A8-B400-A1FE57C1F28B}" dt="2018-12-04T09:31:07.793" v="1"/>
          <ac:picMkLst>
            <pc:docMk/>
            <pc:sldMk cId="419212282" sldId="289"/>
            <ac:picMk id="2" creationId="{3A79187C-0203-4104-B2D4-A4054D5ECC87}"/>
          </ac:picMkLst>
        </pc:picChg>
        <pc:picChg chg="add mod">
          <ac:chgData name="LI, hiuwa [Student]" userId="S::18070633g@connect.polyu.hk::1aa09c45-17d0-4bf9-a7b5-6023049cdd12" providerId="AD" clId="Web-{3D3A7E84-7A06-40A8-B400-A1FE57C1F28B}" dt="2018-12-04T09:31:29.059" v="5" actId="1076"/>
          <ac:picMkLst>
            <pc:docMk/>
            <pc:sldMk cId="419212282" sldId="289"/>
            <ac:picMk id="3" creationId="{9A6CF305-D1E4-4EF4-A926-0EB29F27433B}"/>
          </ac:picMkLst>
        </pc:picChg>
      </pc:sldChg>
      <pc:sldChg chg="addSp delSp modSp add replId">
        <pc:chgData name="LI, hiuwa [Student]" userId="S::18070633g@connect.polyu.hk::1aa09c45-17d0-4bf9-a7b5-6023049cdd12" providerId="AD" clId="Web-{3D3A7E84-7A06-40A8-B400-A1FE57C1F28B}" dt="2018-12-04T09:32:22.028" v="10" actId="14100"/>
        <pc:sldMkLst>
          <pc:docMk/>
          <pc:sldMk cId="80877503" sldId="290"/>
        </pc:sldMkLst>
        <pc:picChg chg="add mod">
          <ac:chgData name="LI, hiuwa [Student]" userId="S::18070633g@connect.polyu.hk::1aa09c45-17d0-4bf9-a7b5-6023049cdd12" providerId="AD" clId="Web-{3D3A7E84-7A06-40A8-B400-A1FE57C1F28B}" dt="2018-12-04T09:32:22.028" v="10" actId="14100"/>
          <ac:picMkLst>
            <pc:docMk/>
            <pc:sldMk cId="80877503" sldId="290"/>
            <ac:picMk id="2" creationId="{BDE6F508-5385-47CA-B573-7DA628E46109}"/>
          </ac:picMkLst>
        </pc:picChg>
        <pc:picChg chg="del">
          <ac:chgData name="LI, hiuwa [Student]" userId="S::18070633g@connect.polyu.hk::1aa09c45-17d0-4bf9-a7b5-6023049cdd12" providerId="AD" clId="Web-{3D3A7E84-7A06-40A8-B400-A1FE57C1F28B}" dt="2018-12-04T09:31:43.684" v="7"/>
          <ac:picMkLst>
            <pc:docMk/>
            <pc:sldMk cId="80877503" sldId="290"/>
            <ac:picMk id="3" creationId="{9A6CF305-D1E4-4EF4-A926-0EB29F27433B}"/>
          </ac:picMkLst>
        </pc:picChg>
      </pc:sldChg>
      <pc:sldChg chg="addSp delSp modSp add ord replId">
        <pc:chgData name="LI, hiuwa [Student]" userId="S::18070633g@connect.polyu.hk::1aa09c45-17d0-4bf9-a7b5-6023049cdd12" providerId="AD" clId="Web-{3D3A7E84-7A06-40A8-B400-A1FE57C1F28B}" dt="2018-12-04T09:33:29.497" v="16"/>
        <pc:sldMkLst>
          <pc:docMk/>
          <pc:sldMk cId="1706432597" sldId="291"/>
        </pc:sldMkLst>
        <pc:picChg chg="del">
          <ac:chgData name="LI, hiuwa [Student]" userId="S::18070633g@connect.polyu.hk::1aa09c45-17d0-4bf9-a7b5-6023049cdd12" providerId="AD" clId="Web-{3D3A7E84-7A06-40A8-B400-A1FE57C1F28B}" dt="2018-12-04T09:32:32.731" v="12"/>
          <ac:picMkLst>
            <pc:docMk/>
            <pc:sldMk cId="1706432597" sldId="291"/>
            <ac:picMk id="2" creationId="{BDE6F508-5385-47CA-B573-7DA628E46109}"/>
          </ac:picMkLst>
        </pc:picChg>
        <pc:picChg chg="add mod">
          <ac:chgData name="LI, hiuwa [Student]" userId="S::18070633g@connect.polyu.hk::1aa09c45-17d0-4bf9-a7b5-6023049cdd12" providerId="AD" clId="Web-{3D3A7E84-7A06-40A8-B400-A1FE57C1F28B}" dt="2018-12-04T09:33:24.294" v="15" actId="14100"/>
          <ac:picMkLst>
            <pc:docMk/>
            <pc:sldMk cId="1706432597" sldId="291"/>
            <ac:picMk id="3" creationId="{EBC79BA8-D687-44C1-A936-32B660D0F393}"/>
          </ac:picMkLst>
        </pc:picChg>
      </pc:sldChg>
    </pc:docChg>
  </pc:docChgLst>
  <pc:docChgLst>
    <pc:chgData name="z18087348g [Student]" userId="S::18087348g@connect.polyu.hk::ce2c1ce4-6e60-4b4b-b230-387ce98b8adc" providerId="AD" clId="Web-{48717008-5FFD-4C1B-AE47-DB16A35C09EE}"/>
    <pc:docChg chg="modSld">
      <pc:chgData name="z18087348g [Student]" userId="S::18087348g@connect.polyu.hk::ce2c1ce4-6e60-4b4b-b230-387ce98b8adc" providerId="AD" clId="Web-{48717008-5FFD-4C1B-AE47-DB16A35C09EE}" dt="2018-12-02T06:42:02.270" v="11" actId="20577"/>
      <pc:docMkLst>
        <pc:docMk/>
      </pc:docMkLst>
      <pc:sldChg chg="modSp">
        <pc:chgData name="z18087348g [Student]" userId="S::18087348g@connect.polyu.hk::ce2c1ce4-6e60-4b4b-b230-387ce98b8adc" providerId="AD" clId="Web-{48717008-5FFD-4C1B-AE47-DB16A35C09EE}" dt="2018-12-02T06:42:02.270" v="11" actId="20577"/>
        <pc:sldMkLst>
          <pc:docMk/>
          <pc:sldMk cId="0" sldId="256"/>
        </pc:sldMkLst>
        <pc:spChg chg="mod">
          <ac:chgData name="z18087348g [Student]" userId="S::18087348g@connect.polyu.hk::ce2c1ce4-6e60-4b4b-b230-387ce98b8adc" providerId="AD" clId="Web-{48717008-5FFD-4C1B-AE47-DB16A35C09EE}" dt="2018-12-02T06:42:02.270" v="11" actId="20577"/>
          <ac:spMkLst>
            <pc:docMk/>
            <pc:sldMk cId="0" sldId="256"/>
            <ac:spMk id="141" creationId="{00000000-0000-0000-0000-000000000000}"/>
          </ac:spMkLst>
        </pc:spChg>
      </pc:sldChg>
    </pc:docChg>
  </pc:docChgLst>
  <pc:docChgLst>
    <pc:chgData name="CHEUNG, Kin Yi [Student]" userId="S::17006441g@connect.polyu.hk::fce9426b-bf87-4883-bf1b-71021f7633a0" providerId="AD" clId="Web-{44E1108A-542E-4966-00DE-C5707946990B}"/>
    <pc:docChg chg="modSld">
      <pc:chgData name="CHEUNG, Kin Yi [Student]" userId="S::17006441g@connect.polyu.hk::fce9426b-bf87-4883-bf1b-71021f7633a0" providerId="AD" clId="Web-{44E1108A-542E-4966-00DE-C5707946990B}" dt="2018-12-02T15:33:22.058" v="13" actId="20577"/>
      <pc:docMkLst>
        <pc:docMk/>
      </pc:docMkLst>
      <pc:sldChg chg="modSp">
        <pc:chgData name="CHEUNG, Kin Yi [Student]" userId="S::17006441g@connect.polyu.hk::fce9426b-bf87-4883-bf1b-71021f7633a0" providerId="AD" clId="Web-{44E1108A-542E-4966-00DE-C5707946990B}" dt="2018-12-02T15:33:22.058" v="12" actId="20577"/>
        <pc:sldMkLst>
          <pc:docMk/>
          <pc:sldMk cId="0" sldId="258"/>
        </pc:sldMkLst>
        <pc:spChg chg="mod">
          <ac:chgData name="CHEUNG, Kin Yi [Student]" userId="S::17006441g@connect.polyu.hk::fce9426b-bf87-4883-bf1b-71021f7633a0" providerId="AD" clId="Web-{44E1108A-542E-4966-00DE-C5707946990B}" dt="2018-12-02T15:33:22.058" v="12" actId="20577"/>
          <ac:spMkLst>
            <pc:docMk/>
            <pc:sldMk cId="0" sldId="258"/>
            <ac:spMk id="163" creationId="{00000000-0000-0000-0000-000000000000}"/>
          </ac:spMkLst>
        </pc:spChg>
      </pc:sldChg>
    </pc:docChg>
  </pc:docChgLst>
  <pc:docChgLst>
    <pc:chgData name="FUNG, Baron [Student]" userId="S::17008299g@connect.polyu.hk::7dff44a4-3b62-4522-b250-71668a94e47b" providerId="AD" clId="Web-{D022E72B-FF9F-A147-E48C-3BCAE739FFF4}"/>
    <pc:docChg chg="addSld modSld">
      <pc:chgData name="FUNG, Baron [Student]" userId="S::17008299g@connect.polyu.hk::7dff44a4-3b62-4522-b250-71668a94e47b" providerId="AD" clId="Web-{D022E72B-FF9F-A147-E48C-3BCAE739FFF4}" dt="2018-12-03T16:12:25.685" v="8"/>
      <pc:docMkLst>
        <pc:docMk/>
      </pc:docMkLst>
      <pc:sldChg chg="delSp modSp add replId">
        <pc:chgData name="FUNG, Baron [Student]" userId="S::17008299g@connect.polyu.hk::7dff44a4-3b62-4522-b250-71668a94e47b" providerId="AD" clId="Web-{D022E72B-FF9F-A147-E48C-3BCAE739FFF4}" dt="2018-12-03T16:12:25.685" v="8"/>
        <pc:sldMkLst>
          <pc:docMk/>
          <pc:sldMk cId="1454036261" sldId="283"/>
        </pc:sldMkLst>
        <pc:spChg chg="del">
          <ac:chgData name="FUNG, Baron [Student]" userId="S::17008299g@connect.polyu.hk::7dff44a4-3b62-4522-b250-71668a94e47b" providerId="AD" clId="Web-{D022E72B-FF9F-A147-E48C-3BCAE739FFF4}" dt="2018-12-03T16:12:25.685" v="8"/>
          <ac:spMkLst>
            <pc:docMk/>
            <pc:sldMk cId="1454036261" sldId="283"/>
            <ac:spMk id="3" creationId="{5FA4A886-7478-4F00-9792-702C859A18BE}"/>
          </ac:spMkLst>
        </pc:spChg>
        <pc:spChg chg="mod">
          <ac:chgData name="FUNG, Baron [Student]" userId="S::17008299g@connect.polyu.hk::7dff44a4-3b62-4522-b250-71668a94e47b" providerId="AD" clId="Web-{D022E72B-FF9F-A147-E48C-3BCAE739FFF4}" dt="2018-12-03T16:12:04.591" v="5" actId="20577"/>
          <ac:spMkLst>
            <pc:docMk/>
            <pc:sldMk cId="1454036261" sldId="283"/>
            <ac:spMk id="162" creationId="{00000000-0000-0000-0000-000000000000}"/>
          </ac:spMkLst>
        </pc:spChg>
      </pc:sldChg>
    </pc:docChg>
  </pc:docChgLst>
  <pc:docChgLst>
    <pc:chgData name="z18087348g [Student]" userId="S::18087348g@connect.polyu.hk::ce2c1ce4-6e60-4b4b-b230-387ce98b8adc" providerId="AD" clId="Web-{1B2B94C8-C6CF-EEC0-286B-F3D42772C2DB}"/>
    <pc:docChg chg="addSld modSld">
      <pc:chgData name="z18087348g [Student]" userId="S::18087348g@connect.polyu.hk::ce2c1ce4-6e60-4b4b-b230-387ce98b8adc" providerId="AD" clId="Web-{1B2B94C8-C6CF-EEC0-286B-F3D42772C2DB}" dt="2018-12-04T08:36:58.806" v="54" actId="20577"/>
      <pc:docMkLst>
        <pc:docMk/>
      </pc:docMkLst>
      <pc:sldChg chg="modSp">
        <pc:chgData name="z18087348g [Student]" userId="S::18087348g@connect.polyu.hk::ce2c1ce4-6e60-4b4b-b230-387ce98b8adc" providerId="AD" clId="Web-{1B2B94C8-C6CF-EEC0-286B-F3D42772C2DB}" dt="2018-12-04T08:04:09.698" v="16" actId="20577"/>
        <pc:sldMkLst>
          <pc:docMk/>
          <pc:sldMk cId="0" sldId="273"/>
        </pc:sldMkLst>
        <pc:spChg chg="mod">
          <ac:chgData name="z18087348g [Student]" userId="S::18087348g@connect.polyu.hk::ce2c1ce4-6e60-4b4b-b230-387ce98b8adc" providerId="AD" clId="Web-{1B2B94C8-C6CF-EEC0-286B-F3D42772C2DB}" dt="2018-12-04T08:04:09.698" v="16" actId="20577"/>
          <ac:spMkLst>
            <pc:docMk/>
            <pc:sldMk cId="0" sldId="273"/>
            <ac:spMk id="369" creationId="{00000000-0000-0000-0000-000000000000}"/>
          </ac:spMkLst>
        </pc:spChg>
      </pc:sldChg>
      <pc:sldChg chg="modSp">
        <pc:chgData name="z18087348g [Student]" userId="S::18087348g@connect.polyu.hk::ce2c1ce4-6e60-4b4b-b230-387ce98b8adc" providerId="AD" clId="Web-{1B2B94C8-C6CF-EEC0-286B-F3D42772C2DB}" dt="2018-12-04T08:05:14.997" v="20" actId="1076"/>
        <pc:sldMkLst>
          <pc:docMk/>
          <pc:sldMk cId="1506369837" sldId="286"/>
        </pc:sldMkLst>
        <pc:picChg chg="mod">
          <ac:chgData name="z18087348g [Student]" userId="S::18087348g@connect.polyu.hk::ce2c1ce4-6e60-4b4b-b230-387ce98b8adc" providerId="AD" clId="Web-{1B2B94C8-C6CF-EEC0-286B-F3D42772C2DB}" dt="2018-12-04T08:05:14.997" v="20" actId="1076"/>
          <ac:picMkLst>
            <pc:docMk/>
            <pc:sldMk cId="1506369837" sldId="286"/>
            <ac:picMk id="2" creationId="{3A79187C-0203-4104-B2D4-A4054D5ECC87}"/>
          </ac:picMkLst>
        </pc:picChg>
      </pc:sldChg>
      <pc:sldChg chg="modSp add replId">
        <pc:chgData name="z18087348g [Student]" userId="S::18087348g@connect.polyu.hk::ce2c1ce4-6e60-4b4b-b230-387ce98b8adc" providerId="AD" clId="Web-{1B2B94C8-C6CF-EEC0-286B-F3D42772C2DB}" dt="2018-12-04T08:36:58.806" v="53" actId="20577"/>
        <pc:sldMkLst>
          <pc:docMk/>
          <pc:sldMk cId="3713803690" sldId="287"/>
        </pc:sldMkLst>
        <pc:spChg chg="mod">
          <ac:chgData name="z18087348g [Student]" userId="S::18087348g@connect.polyu.hk::ce2c1ce4-6e60-4b4b-b230-387ce98b8adc" providerId="AD" clId="Web-{1B2B94C8-C6CF-EEC0-286B-F3D42772C2DB}" dt="2018-12-04T08:29:29.136" v="37" actId="20577"/>
          <ac:spMkLst>
            <pc:docMk/>
            <pc:sldMk cId="3713803690" sldId="287"/>
            <ac:spMk id="7" creationId="{5B86BB7A-9C1C-48DA-9894-7D5BB71C9DEE}"/>
          </ac:spMkLst>
        </pc:spChg>
        <pc:spChg chg="mod">
          <ac:chgData name="z18087348g [Student]" userId="S::18087348g@connect.polyu.hk::ce2c1ce4-6e60-4b4b-b230-387ce98b8adc" providerId="AD" clId="Web-{1B2B94C8-C6CF-EEC0-286B-F3D42772C2DB}" dt="2018-12-04T08:36:58.806" v="53" actId="20577"/>
          <ac:spMkLst>
            <pc:docMk/>
            <pc:sldMk cId="3713803690" sldId="287"/>
            <ac:spMk id="162" creationId="{00000000-0000-0000-0000-000000000000}"/>
          </ac:spMkLst>
        </pc:spChg>
      </pc:sldChg>
      <pc:sldChg chg="add replId">
        <pc:chgData name="z18087348g [Student]" userId="S::18087348g@connect.polyu.hk::ce2c1ce4-6e60-4b4b-b230-387ce98b8adc" providerId="AD" clId="Web-{1B2B94C8-C6CF-EEC0-286B-F3D42772C2DB}" dt="2018-12-04T08:36:22.774" v="40"/>
        <pc:sldMkLst>
          <pc:docMk/>
          <pc:sldMk cId="3282717623" sldId="288"/>
        </pc:sldMkLst>
      </pc:sldChg>
    </pc:docChg>
  </pc:docChgLst>
  <pc:docChgLst>
    <pc:chgData name="z18087348g [Student]" userId="S::18087348g@connect.polyu.hk::ce2c1ce4-6e60-4b4b-b230-387ce98b8adc" providerId="AD" clId="Web-{D6D239D5-FDC1-4747-816F-C73FBC2F42F5}"/>
    <pc:docChg chg="addSld modSld">
      <pc:chgData name="z18087348g [Student]" userId="S::18087348g@connect.polyu.hk::ce2c1ce4-6e60-4b4b-b230-387ce98b8adc" providerId="AD" clId="Web-{D6D239D5-FDC1-4747-816F-C73FBC2F42F5}" dt="2018-12-03T16:08:50.521" v="297" actId="20577"/>
      <pc:docMkLst>
        <pc:docMk/>
      </pc:docMkLst>
      <pc:sldChg chg="modSp">
        <pc:chgData name="z18087348g [Student]" userId="S::18087348g@connect.polyu.hk::ce2c1ce4-6e60-4b4b-b230-387ce98b8adc" providerId="AD" clId="Web-{D6D239D5-FDC1-4747-816F-C73FBC2F42F5}" dt="2018-12-03T16:06:29.219" v="197" actId="20577"/>
        <pc:sldMkLst>
          <pc:docMk/>
          <pc:sldMk cId="360845144" sldId="278"/>
        </pc:sldMkLst>
        <pc:spChg chg="mod">
          <ac:chgData name="z18087348g [Student]" userId="S::18087348g@connect.polyu.hk::ce2c1ce4-6e60-4b4b-b230-387ce98b8adc" providerId="AD" clId="Web-{D6D239D5-FDC1-4747-816F-C73FBC2F42F5}" dt="2018-12-03T16:06:29.219" v="197" actId="20577"/>
          <ac:spMkLst>
            <pc:docMk/>
            <pc:sldMk cId="360845144" sldId="278"/>
            <ac:spMk id="163" creationId="{00000000-0000-0000-0000-000000000000}"/>
          </ac:spMkLst>
        </pc:spChg>
      </pc:sldChg>
      <pc:sldChg chg="addSp delSp modSp add replId">
        <pc:chgData name="z18087348g [Student]" userId="S::18087348g@connect.polyu.hk::ce2c1ce4-6e60-4b4b-b230-387ce98b8adc" providerId="AD" clId="Web-{D6D239D5-FDC1-4747-816F-C73FBC2F42F5}" dt="2018-12-03T15:48:15.143" v="124" actId="20577"/>
        <pc:sldMkLst>
          <pc:docMk/>
          <pc:sldMk cId="917660874" sldId="279"/>
        </pc:sldMkLst>
        <pc:spChg chg="add mod">
          <ac:chgData name="z18087348g [Student]" userId="S::18087348g@connect.polyu.hk::ce2c1ce4-6e60-4b4b-b230-387ce98b8adc" providerId="AD" clId="Web-{D6D239D5-FDC1-4747-816F-C73FBC2F42F5}" dt="2018-12-03T15:48:04.767" v="109" actId="20577"/>
          <ac:spMkLst>
            <pc:docMk/>
            <pc:sldMk cId="917660874" sldId="279"/>
            <ac:spMk id="3" creationId="{5FA4A886-7478-4F00-9792-702C859A18BE}"/>
          </ac:spMkLst>
        </pc:spChg>
        <pc:spChg chg="mod">
          <ac:chgData name="z18087348g [Student]" userId="S::18087348g@connect.polyu.hk::ce2c1ce4-6e60-4b4b-b230-387ce98b8adc" providerId="AD" clId="Web-{D6D239D5-FDC1-4747-816F-C73FBC2F42F5}" dt="2018-12-03T15:48:15.143" v="124" actId="20577"/>
          <ac:spMkLst>
            <pc:docMk/>
            <pc:sldMk cId="917660874" sldId="279"/>
            <ac:spMk id="162" creationId="{00000000-0000-0000-0000-000000000000}"/>
          </ac:spMkLst>
        </pc:spChg>
        <pc:picChg chg="del">
          <ac:chgData name="z18087348g [Student]" userId="S::18087348g@connect.polyu.hk::ce2c1ce4-6e60-4b4b-b230-387ce98b8adc" providerId="AD" clId="Web-{D6D239D5-FDC1-4747-816F-C73FBC2F42F5}" dt="2018-12-03T15:48:04.767" v="109" actId="20577"/>
          <ac:picMkLst>
            <pc:docMk/>
            <pc:sldMk cId="917660874" sldId="279"/>
            <ac:picMk id="5" creationId="{4197C273-F260-4FD0-A417-FE0B2BD510B0}"/>
          </ac:picMkLst>
        </pc:picChg>
      </pc:sldChg>
      <pc:sldChg chg="modSp add replId">
        <pc:chgData name="z18087348g [Student]" userId="S::18087348g@connect.polyu.hk::ce2c1ce4-6e60-4b4b-b230-387ce98b8adc" providerId="AD" clId="Web-{D6D239D5-FDC1-4747-816F-C73FBC2F42F5}" dt="2018-12-03T16:08:50.521" v="296" actId="20577"/>
        <pc:sldMkLst>
          <pc:docMk/>
          <pc:sldMk cId="641394520" sldId="280"/>
        </pc:sldMkLst>
        <pc:spChg chg="mod">
          <ac:chgData name="z18087348g [Student]" userId="S::18087348g@connect.polyu.hk::ce2c1ce4-6e60-4b4b-b230-387ce98b8adc" providerId="AD" clId="Web-{D6D239D5-FDC1-4747-816F-C73FBC2F42F5}" dt="2018-12-03T15:50:50.649" v="130" actId="20577"/>
          <ac:spMkLst>
            <pc:docMk/>
            <pc:sldMk cId="641394520" sldId="280"/>
            <ac:spMk id="162" creationId="{00000000-0000-0000-0000-000000000000}"/>
          </ac:spMkLst>
        </pc:spChg>
        <pc:spChg chg="mod">
          <ac:chgData name="z18087348g [Student]" userId="S::18087348g@connect.polyu.hk::ce2c1ce4-6e60-4b4b-b230-387ce98b8adc" providerId="AD" clId="Web-{D6D239D5-FDC1-4747-816F-C73FBC2F42F5}" dt="2018-12-03T16:08:50.521" v="296" actId="20577"/>
          <ac:spMkLst>
            <pc:docMk/>
            <pc:sldMk cId="641394520" sldId="280"/>
            <ac:spMk id="163" creationId="{00000000-0000-0000-0000-000000000000}"/>
          </ac:spMkLst>
        </pc:spChg>
      </pc:sldChg>
      <pc:sldChg chg="add replId">
        <pc:chgData name="z18087348g [Student]" userId="S::18087348g@connect.polyu.hk::ce2c1ce4-6e60-4b4b-b230-387ce98b8adc" providerId="AD" clId="Web-{D6D239D5-FDC1-4747-816F-C73FBC2F42F5}" dt="2018-12-03T16:06:16.749" v="196" actId="20577"/>
        <pc:sldMkLst>
          <pc:docMk/>
          <pc:sldMk cId="285778305" sldId="281"/>
        </pc:sldMkLst>
      </pc:sldChg>
    </pc:docChg>
  </pc:docChgLst>
  <pc:docChgLst>
    <pc:chgData name="FUNG, Baron [Student]" userId="7dff44a4-3b62-4522-b250-71668a94e47b" providerId="ADAL" clId="{EA5D2C62-E12F-43BD-B7E6-CC8C3F14FEE1}"/>
    <pc:docChg chg="undo custSel addSld delSld modSld">
      <pc:chgData name="FUNG, Baron [Student]" userId="7dff44a4-3b62-4522-b250-71668a94e47b" providerId="ADAL" clId="{EA5D2C62-E12F-43BD-B7E6-CC8C3F14FEE1}" dt="2018-12-03T16:17:31.432" v="173" actId="1076"/>
      <pc:docMkLst>
        <pc:docMk/>
      </pc:docMkLst>
      <pc:sldChg chg="modSp">
        <pc:chgData name="FUNG, Baron [Student]" userId="7dff44a4-3b62-4522-b250-71668a94e47b" providerId="ADAL" clId="{EA5D2C62-E12F-43BD-B7E6-CC8C3F14FEE1}" dt="2018-12-03T16:10:24.409" v="15" actId="255"/>
        <pc:sldMkLst>
          <pc:docMk/>
          <pc:sldMk cId="641394520" sldId="280"/>
        </pc:sldMkLst>
        <pc:spChg chg="mod">
          <ac:chgData name="FUNG, Baron [Student]" userId="7dff44a4-3b62-4522-b250-71668a94e47b" providerId="ADAL" clId="{EA5D2C62-E12F-43BD-B7E6-CC8C3F14FEE1}" dt="2018-12-03T16:10:24.409" v="15" actId="255"/>
          <ac:spMkLst>
            <pc:docMk/>
            <pc:sldMk cId="641394520" sldId="280"/>
            <ac:spMk id="163" creationId="{00000000-0000-0000-0000-000000000000}"/>
          </ac:spMkLst>
        </pc:spChg>
      </pc:sldChg>
      <pc:sldChg chg="addSp delSp modSp">
        <pc:chgData name="FUNG, Baron [Student]" userId="7dff44a4-3b62-4522-b250-71668a94e47b" providerId="ADAL" clId="{EA5D2C62-E12F-43BD-B7E6-CC8C3F14FEE1}" dt="2018-12-03T16:17:31.432" v="173" actId="1076"/>
        <pc:sldMkLst>
          <pc:docMk/>
          <pc:sldMk cId="1454036261" sldId="283"/>
        </pc:sldMkLst>
        <pc:spChg chg="add mod">
          <ac:chgData name="FUNG, Baron [Student]" userId="7dff44a4-3b62-4522-b250-71668a94e47b" providerId="ADAL" clId="{EA5D2C62-E12F-43BD-B7E6-CC8C3F14FEE1}" dt="2018-12-03T16:14:47.816" v="55" actId="14100"/>
          <ac:spMkLst>
            <pc:docMk/>
            <pc:sldMk cId="1454036261" sldId="283"/>
            <ac:spMk id="2" creationId="{29F16948-E392-4720-8EB0-B04C1E2145B5}"/>
          </ac:spMkLst>
        </pc:spChg>
        <pc:spChg chg="del">
          <ac:chgData name="FUNG, Baron [Student]" userId="7dff44a4-3b62-4522-b250-71668a94e47b" providerId="ADAL" clId="{EA5D2C62-E12F-43BD-B7E6-CC8C3F14FEE1}" dt="2018-12-03T16:14:33.089" v="49" actId="478"/>
          <ac:spMkLst>
            <pc:docMk/>
            <pc:sldMk cId="1454036261" sldId="283"/>
            <ac:spMk id="3" creationId="{5FA4A886-7478-4F00-9792-702C859A18BE}"/>
          </ac:spMkLst>
        </pc:spChg>
        <pc:spChg chg="add del">
          <ac:chgData name="FUNG, Baron [Student]" userId="7dff44a4-3b62-4522-b250-71668a94e47b" providerId="ADAL" clId="{EA5D2C62-E12F-43BD-B7E6-CC8C3F14FEE1}" dt="2018-12-03T16:15:03.269" v="58" actId="478"/>
          <ac:spMkLst>
            <pc:docMk/>
            <pc:sldMk cId="1454036261" sldId="283"/>
            <ac:spMk id="6" creationId="{0945DBD4-E42C-4EB2-B392-13AC6A7B3952}"/>
          </ac:spMkLst>
        </pc:spChg>
        <pc:spChg chg="add del">
          <ac:chgData name="FUNG, Baron [Student]" userId="7dff44a4-3b62-4522-b250-71668a94e47b" providerId="ADAL" clId="{EA5D2C62-E12F-43BD-B7E6-CC8C3F14FEE1}" dt="2018-12-03T16:15:11.801" v="61" actId="1076"/>
          <ac:spMkLst>
            <pc:docMk/>
            <pc:sldMk cId="1454036261" sldId="283"/>
            <ac:spMk id="8" creationId="{E7BD5498-044F-4E86-A318-F470D85DFB0F}"/>
          </ac:spMkLst>
        </pc:spChg>
        <pc:spChg chg="add mod">
          <ac:chgData name="FUNG, Baron [Student]" userId="7dff44a4-3b62-4522-b250-71668a94e47b" providerId="ADAL" clId="{EA5D2C62-E12F-43BD-B7E6-CC8C3F14FEE1}" dt="2018-12-03T16:16:45.082" v="125" actId="1076"/>
          <ac:spMkLst>
            <pc:docMk/>
            <pc:sldMk cId="1454036261" sldId="283"/>
            <ac:spMk id="10" creationId="{E6977D03-6C00-4C8B-8CB5-10EB6916A64F}"/>
          </ac:spMkLst>
        </pc:spChg>
        <pc:spChg chg="add mod">
          <ac:chgData name="FUNG, Baron [Student]" userId="7dff44a4-3b62-4522-b250-71668a94e47b" providerId="ADAL" clId="{EA5D2C62-E12F-43BD-B7E6-CC8C3F14FEE1}" dt="2018-12-03T16:17:16.948" v="165" actId="1076"/>
          <ac:spMkLst>
            <pc:docMk/>
            <pc:sldMk cId="1454036261" sldId="283"/>
            <ac:spMk id="21" creationId="{B31F43D9-AC80-4657-899D-8074D9EFCE35}"/>
          </ac:spMkLst>
        </pc:spChg>
        <pc:spChg chg="add mod">
          <ac:chgData name="FUNG, Baron [Student]" userId="7dff44a4-3b62-4522-b250-71668a94e47b" providerId="ADAL" clId="{EA5D2C62-E12F-43BD-B7E6-CC8C3F14FEE1}" dt="2018-12-03T16:17:19.055" v="166" actId="1076"/>
          <ac:spMkLst>
            <pc:docMk/>
            <pc:sldMk cId="1454036261" sldId="283"/>
            <ac:spMk id="23" creationId="{9374B3A3-C3A2-4BA9-8DE3-DD20494B32B8}"/>
          </ac:spMkLst>
        </pc:spChg>
        <pc:spChg chg="add mod">
          <ac:chgData name="FUNG, Baron [Student]" userId="7dff44a4-3b62-4522-b250-71668a94e47b" providerId="ADAL" clId="{EA5D2C62-E12F-43BD-B7E6-CC8C3F14FEE1}" dt="2018-12-03T16:17:31.432" v="173" actId="1076"/>
          <ac:spMkLst>
            <pc:docMk/>
            <pc:sldMk cId="1454036261" sldId="283"/>
            <ac:spMk id="26" creationId="{BABE7A7E-DD96-4AD2-ADA5-5C3C93CFC7B7}"/>
          </ac:spMkLst>
        </pc:spChg>
        <pc:spChg chg="mod">
          <ac:chgData name="FUNG, Baron [Student]" userId="7dff44a4-3b62-4522-b250-71668a94e47b" providerId="ADAL" clId="{EA5D2C62-E12F-43BD-B7E6-CC8C3F14FEE1}" dt="2018-12-03T16:13:49.845" v="25" actId="20577"/>
          <ac:spMkLst>
            <pc:docMk/>
            <pc:sldMk cId="1454036261" sldId="283"/>
            <ac:spMk id="162" creationId="{00000000-0000-0000-0000-000000000000}"/>
          </ac:spMkLst>
        </pc:spChg>
        <pc:graphicFrameChg chg="add mod">
          <ac:chgData name="FUNG, Baron [Student]" userId="7dff44a4-3b62-4522-b250-71668a94e47b" providerId="ADAL" clId="{EA5D2C62-E12F-43BD-B7E6-CC8C3F14FEE1}" dt="2018-12-03T16:15:43.207" v="97" actId="1076"/>
          <ac:graphicFrameMkLst>
            <pc:docMk/>
            <pc:sldMk cId="1454036261" sldId="283"/>
            <ac:graphicFrameMk id="5" creationId="{F71CB8E0-6190-4433-BCA4-B14D8FACD7BD}"/>
          </ac:graphicFrameMkLst>
        </pc:graphicFrameChg>
        <pc:graphicFrameChg chg="add del">
          <ac:chgData name="FUNG, Baron [Student]" userId="7dff44a4-3b62-4522-b250-71668a94e47b" providerId="ADAL" clId="{EA5D2C62-E12F-43BD-B7E6-CC8C3F14FEE1}" dt="2018-12-03T16:15:05.429" v="59" actId="478"/>
          <ac:graphicFrameMkLst>
            <pc:docMk/>
            <pc:sldMk cId="1454036261" sldId="283"/>
            <ac:graphicFrameMk id="7" creationId="{F55385EB-DD4C-4367-A27B-499ADFCC4A16}"/>
          </ac:graphicFrameMkLst>
        </pc:graphicFrameChg>
        <pc:graphicFrameChg chg="add del">
          <ac:chgData name="FUNG, Baron [Student]" userId="7dff44a4-3b62-4522-b250-71668a94e47b" providerId="ADAL" clId="{EA5D2C62-E12F-43BD-B7E6-CC8C3F14FEE1}" dt="2018-12-03T16:15:11.801" v="61" actId="1076"/>
          <ac:graphicFrameMkLst>
            <pc:docMk/>
            <pc:sldMk cId="1454036261" sldId="283"/>
            <ac:graphicFrameMk id="9" creationId="{E1519A46-C3D9-44A5-9F41-0B151DDBB942}"/>
          </ac:graphicFrameMkLst>
        </pc:graphicFrameChg>
        <pc:graphicFrameChg chg="add mod">
          <ac:chgData name="FUNG, Baron [Student]" userId="7dff44a4-3b62-4522-b250-71668a94e47b" providerId="ADAL" clId="{EA5D2C62-E12F-43BD-B7E6-CC8C3F14FEE1}" dt="2018-12-03T16:16:45.082" v="125" actId="1076"/>
          <ac:graphicFrameMkLst>
            <pc:docMk/>
            <pc:sldMk cId="1454036261" sldId="283"/>
            <ac:graphicFrameMk id="11" creationId="{25DE8083-169B-4239-8CA4-AABDDD7F5849}"/>
          </ac:graphicFrameMkLst>
        </pc:graphicFrameChg>
        <pc:picChg chg="add del mod">
          <ac:chgData name="FUNG, Baron [Student]" userId="7dff44a4-3b62-4522-b250-71668a94e47b" providerId="ADAL" clId="{EA5D2C62-E12F-43BD-B7E6-CC8C3F14FEE1}" dt="2018-12-03T16:17:25.858" v="171" actId="1076"/>
          <ac:picMkLst>
            <pc:docMk/>
            <pc:sldMk cId="1454036261" sldId="283"/>
            <ac:picMk id="4" creationId="{94B3167F-D342-49CC-BB70-2974AF4C7BB9}"/>
          </ac:picMkLst>
        </pc:picChg>
        <pc:picChg chg="add del">
          <ac:chgData name="FUNG, Baron [Student]" userId="7dff44a4-3b62-4522-b250-71668a94e47b" providerId="ADAL" clId="{EA5D2C62-E12F-43BD-B7E6-CC8C3F14FEE1}" dt="2018-12-03T16:14:13.896" v="34" actId="1076"/>
          <ac:picMkLst>
            <pc:docMk/>
            <pc:sldMk cId="1454036261" sldId="283"/>
            <ac:picMk id="14" creationId="{D2E1543E-8D3D-4450-AEE2-C6000968B461}"/>
          </ac:picMkLst>
        </pc:picChg>
        <pc:picChg chg="add mod modCrop">
          <ac:chgData name="FUNG, Baron [Student]" userId="7dff44a4-3b62-4522-b250-71668a94e47b" providerId="ADAL" clId="{EA5D2C62-E12F-43BD-B7E6-CC8C3F14FEE1}" dt="2018-12-03T16:17:21.319" v="167" actId="1076"/>
          <ac:picMkLst>
            <pc:docMk/>
            <pc:sldMk cId="1454036261" sldId="283"/>
            <ac:picMk id="22" creationId="{90A06FD0-D611-44E2-A4D1-8EEE80154F85}"/>
          </ac:picMkLst>
        </pc:picChg>
      </pc:sldChg>
      <pc:sldChg chg="delSp add del setBg delDesignElem">
        <pc:chgData name="FUNG, Baron [Student]" userId="7dff44a4-3b62-4522-b250-71668a94e47b" providerId="ADAL" clId="{EA5D2C62-E12F-43BD-B7E6-CC8C3F14FEE1}" dt="2018-12-03T16:14:15.797" v="35" actId="2696"/>
        <pc:sldMkLst>
          <pc:docMk/>
          <pc:sldMk cId="856328765" sldId="284"/>
        </pc:sldMkLst>
        <pc:spChg chg="del">
          <ac:chgData name="FUNG, Baron [Student]" userId="7dff44a4-3b62-4522-b250-71668a94e47b" providerId="ADAL" clId="{EA5D2C62-E12F-43BD-B7E6-CC8C3F14FEE1}" dt="2018-12-03T16:14:08.902" v="32" actId="2696"/>
          <ac:spMkLst>
            <pc:docMk/>
            <pc:sldMk cId="856328765" sldId="284"/>
            <ac:spMk id="168" creationId="{6CA4EC59-B8A3-489A-9FB4-AA0699200E65}"/>
          </ac:spMkLst>
        </pc:spChg>
        <pc:spChg chg="del">
          <ac:chgData name="FUNG, Baron [Student]" userId="7dff44a4-3b62-4522-b250-71668a94e47b" providerId="ADAL" clId="{EA5D2C62-E12F-43BD-B7E6-CC8C3F14FEE1}" dt="2018-12-03T16:14:08.902" v="32" actId="2696"/>
          <ac:spMkLst>
            <pc:docMk/>
            <pc:sldMk cId="856328765" sldId="284"/>
            <ac:spMk id="170" creationId="{1143E968-E203-496D-A1AD-2EA10AB3E786}"/>
          </ac:spMkLst>
        </pc:spChg>
        <pc:grpChg chg="del">
          <ac:chgData name="FUNG, Baron [Student]" userId="7dff44a4-3b62-4522-b250-71668a94e47b" providerId="ADAL" clId="{EA5D2C62-E12F-43BD-B7E6-CC8C3F14FEE1}" dt="2018-12-03T16:14:08.902" v="32" actId="2696"/>
          <ac:grpSpMkLst>
            <pc:docMk/>
            <pc:sldMk cId="856328765" sldId="284"/>
            <ac:grpSpMk id="172" creationId="{FBB3444A-472E-400E-81D0-7CCDEEECC9C3}"/>
          </ac:grpSpMkLst>
        </pc:grpChg>
      </pc:sldChg>
      <pc:sldChg chg="delSp add del setBg delDesignElem">
        <pc:chgData name="FUNG, Baron [Student]" userId="7dff44a4-3b62-4522-b250-71668a94e47b" providerId="ADAL" clId="{EA5D2C62-E12F-43BD-B7E6-CC8C3F14FEE1}" dt="2018-12-03T16:14:06.869" v="30" actId="2696"/>
        <pc:sldMkLst>
          <pc:docMk/>
          <pc:sldMk cId="2808450023" sldId="284"/>
        </pc:sldMkLst>
        <pc:spChg chg="del">
          <ac:chgData name="FUNG, Baron [Student]" userId="7dff44a4-3b62-4522-b250-71668a94e47b" providerId="ADAL" clId="{EA5D2C62-E12F-43BD-B7E6-CC8C3F14FEE1}" dt="2018-12-03T16:13:53.964" v="27" actId="2696"/>
          <ac:spMkLst>
            <pc:docMk/>
            <pc:sldMk cId="2808450023" sldId="284"/>
            <ac:spMk id="168" creationId="{6CA4EC59-B8A3-489A-9FB4-AA0699200E65}"/>
          </ac:spMkLst>
        </pc:spChg>
        <pc:spChg chg="del">
          <ac:chgData name="FUNG, Baron [Student]" userId="7dff44a4-3b62-4522-b250-71668a94e47b" providerId="ADAL" clId="{EA5D2C62-E12F-43BD-B7E6-CC8C3F14FEE1}" dt="2018-12-03T16:13:53.964" v="27" actId="2696"/>
          <ac:spMkLst>
            <pc:docMk/>
            <pc:sldMk cId="2808450023" sldId="284"/>
            <ac:spMk id="170" creationId="{1143E968-E203-496D-A1AD-2EA10AB3E786}"/>
          </ac:spMkLst>
        </pc:spChg>
        <pc:grpChg chg="del">
          <ac:chgData name="FUNG, Baron [Student]" userId="7dff44a4-3b62-4522-b250-71668a94e47b" providerId="ADAL" clId="{EA5D2C62-E12F-43BD-B7E6-CC8C3F14FEE1}" dt="2018-12-03T16:13:53.964" v="27" actId="2696"/>
          <ac:grpSpMkLst>
            <pc:docMk/>
            <pc:sldMk cId="2808450023" sldId="284"/>
            <ac:grpSpMk id="172" creationId="{FBB3444A-472E-400E-81D0-7CCDEEECC9C3}"/>
          </ac:grpSpMkLst>
        </pc:grpChg>
      </pc:sldChg>
      <pc:sldChg chg="modSp add">
        <pc:chgData name="FUNG, Baron [Student]" userId="7dff44a4-3b62-4522-b250-71668a94e47b" providerId="ADAL" clId="{EA5D2C62-E12F-43BD-B7E6-CC8C3F14FEE1}" dt="2018-12-03T16:14:23.083" v="46" actId="20577"/>
        <pc:sldMkLst>
          <pc:docMk/>
          <pc:sldMk cId="2880625839" sldId="285"/>
        </pc:sldMkLst>
        <pc:spChg chg="mod">
          <ac:chgData name="FUNG, Baron [Student]" userId="7dff44a4-3b62-4522-b250-71668a94e47b" providerId="ADAL" clId="{EA5D2C62-E12F-43BD-B7E6-CC8C3F14FEE1}" dt="2018-12-03T16:14:23.083" v="46" actId="20577"/>
          <ac:spMkLst>
            <pc:docMk/>
            <pc:sldMk cId="2880625839" sldId="285"/>
            <ac:spMk id="162" creationId="{00000000-0000-0000-0000-000000000000}"/>
          </ac:spMkLst>
        </pc:spChg>
      </pc:sldChg>
    </pc:docChg>
  </pc:docChgLst>
  <pc:docChgLst>
    <pc:chgData name="FUNG, Baron [Student]" userId="S::17008299g@connect.polyu.hk::7dff44a4-3b62-4522-b250-71668a94e47b" providerId="AD" clId="Web-{096AED99-ADB1-17D6-450D-5952DDA57BC7}"/>
    <pc:docChg chg="modSld">
      <pc:chgData name="FUNG, Baron [Student]" userId="S::17008299g@connect.polyu.hk::7dff44a4-3b62-4522-b250-71668a94e47b" providerId="AD" clId="Web-{096AED99-ADB1-17D6-450D-5952DDA57BC7}" dt="2018-12-04T06:46:30.459" v="1" actId="1076"/>
      <pc:docMkLst>
        <pc:docMk/>
      </pc:docMkLst>
      <pc:sldChg chg="addSp modSp">
        <pc:chgData name="FUNG, Baron [Student]" userId="S::17008299g@connect.polyu.hk::7dff44a4-3b62-4522-b250-71668a94e47b" providerId="AD" clId="Web-{096AED99-ADB1-17D6-450D-5952DDA57BC7}" dt="2018-12-04T06:46:30.459" v="1" actId="1076"/>
        <pc:sldMkLst>
          <pc:docMk/>
          <pc:sldMk cId="0" sldId="256"/>
        </pc:sldMkLst>
        <pc:picChg chg="add mod">
          <ac:chgData name="FUNG, Baron [Student]" userId="S::17008299g@connect.polyu.hk::7dff44a4-3b62-4522-b250-71668a94e47b" providerId="AD" clId="Web-{096AED99-ADB1-17D6-450D-5952DDA57BC7}" dt="2018-12-04T06:46:30.459" v="1" actId="1076"/>
          <ac:picMkLst>
            <pc:docMk/>
            <pc:sldMk cId="0" sldId="256"/>
            <ac:picMk id="3" creationId="{EFA17AB8-978F-4A63-9611-57B36BE8A949}"/>
          </ac:picMkLst>
        </pc:picChg>
      </pc:sldChg>
    </pc:docChg>
  </pc:docChgLst>
  <pc:docChgLst>
    <pc:chgData name="z18087348g [Student]" userId="S::18087348g@connect.polyu.hk::ce2c1ce4-6e60-4b4b-b230-387ce98b8adc" providerId="AD" clId="Web-{0475CC3A-C570-4BE5-4668-471F9A477F6B}"/>
    <pc:docChg chg="addSld delSld modSld">
      <pc:chgData name="z18087348g [Student]" userId="S::18087348g@connect.polyu.hk::ce2c1ce4-6e60-4b4b-b230-387ce98b8adc" providerId="AD" clId="Web-{0475CC3A-C570-4BE5-4668-471F9A477F6B}" dt="2018-12-03T16:43:43.099" v="248" actId="20577"/>
      <pc:docMkLst>
        <pc:docMk/>
      </pc:docMkLst>
      <pc:sldChg chg="addSp delSp modSp">
        <pc:chgData name="z18087348g [Student]" userId="S::18087348g@connect.polyu.hk::ce2c1ce4-6e60-4b4b-b230-387ce98b8adc" providerId="AD" clId="Web-{0475CC3A-C570-4BE5-4668-471F9A477F6B}" dt="2018-12-03T16:33:43.095" v="196"/>
        <pc:sldMkLst>
          <pc:docMk/>
          <pc:sldMk cId="1453921025" sldId="275"/>
        </pc:sldMkLst>
        <pc:spChg chg="add del mod">
          <ac:chgData name="z18087348g [Student]" userId="S::18087348g@connect.polyu.hk::ce2c1ce4-6e60-4b4b-b230-387ce98b8adc" providerId="AD" clId="Web-{0475CC3A-C570-4BE5-4668-471F9A477F6B}" dt="2018-12-03T16:33:43.095" v="196"/>
          <ac:spMkLst>
            <pc:docMk/>
            <pc:sldMk cId="1453921025" sldId="275"/>
            <ac:spMk id="3" creationId="{1D50C9A1-5C77-4140-9F53-D5ABBA28637D}"/>
          </ac:spMkLst>
        </pc:spChg>
        <pc:picChg chg="add del mod">
          <ac:chgData name="z18087348g [Student]" userId="S::18087348g@connect.polyu.hk::ce2c1ce4-6e60-4b4b-b230-387ce98b8adc" providerId="AD" clId="Web-{0475CC3A-C570-4BE5-4668-471F9A477F6B}" dt="2018-12-03T16:33:43.095" v="196"/>
          <ac:picMkLst>
            <pc:docMk/>
            <pc:sldMk cId="1453921025" sldId="275"/>
            <ac:picMk id="5" creationId="{4197C273-F260-4FD0-A417-FE0B2BD510B0}"/>
          </ac:picMkLst>
        </pc:picChg>
      </pc:sldChg>
      <pc:sldChg chg="modSp">
        <pc:chgData name="z18087348g [Student]" userId="S::18087348g@connect.polyu.hk::ce2c1ce4-6e60-4b4b-b230-387ce98b8adc" providerId="AD" clId="Web-{0475CC3A-C570-4BE5-4668-471F9A477F6B}" dt="2018-12-03T16:41:14.532" v="243" actId="20577"/>
        <pc:sldMkLst>
          <pc:docMk/>
          <pc:sldMk cId="360845144" sldId="278"/>
        </pc:sldMkLst>
        <pc:spChg chg="mod">
          <ac:chgData name="z18087348g [Student]" userId="S::18087348g@connect.polyu.hk::ce2c1ce4-6e60-4b4b-b230-387ce98b8adc" providerId="AD" clId="Web-{0475CC3A-C570-4BE5-4668-471F9A477F6B}" dt="2018-12-03T16:41:14.532" v="243" actId="20577"/>
          <ac:spMkLst>
            <pc:docMk/>
            <pc:sldMk cId="360845144" sldId="278"/>
            <ac:spMk id="163" creationId="{00000000-0000-0000-0000-000000000000}"/>
          </ac:spMkLst>
        </pc:spChg>
      </pc:sldChg>
      <pc:sldChg chg="addSp delSp modSp">
        <pc:chgData name="z18087348g [Student]" userId="S::18087348g@connect.polyu.hk::ce2c1ce4-6e60-4b4b-b230-387ce98b8adc" providerId="AD" clId="Web-{0475CC3A-C570-4BE5-4668-471F9A477F6B}" dt="2018-12-03T16:32:49.765" v="194"/>
        <pc:sldMkLst>
          <pc:docMk/>
          <pc:sldMk cId="917660874" sldId="279"/>
        </pc:sldMkLst>
        <pc:spChg chg="del">
          <ac:chgData name="z18087348g [Student]" userId="S::18087348g@connect.polyu.hk::ce2c1ce4-6e60-4b4b-b230-387ce98b8adc" providerId="AD" clId="Web-{0475CC3A-C570-4BE5-4668-471F9A477F6B}" dt="2018-12-03T16:32:20.592" v="189"/>
          <ac:spMkLst>
            <pc:docMk/>
            <pc:sldMk cId="917660874" sldId="279"/>
            <ac:spMk id="3" creationId="{5FA4A886-7478-4F00-9792-702C859A18BE}"/>
          </ac:spMkLst>
        </pc:spChg>
        <pc:spChg chg="add mod">
          <ac:chgData name="z18087348g [Student]" userId="S::18087348g@connect.polyu.hk::ce2c1ce4-6e60-4b4b-b230-387ce98b8adc" providerId="AD" clId="Web-{0475CC3A-C570-4BE5-4668-471F9A477F6B}" dt="2018-12-03T16:32:49.765" v="194"/>
          <ac:spMkLst>
            <pc:docMk/>
            <pc:sldMk cId="917660874" sldId="279"/>
            <ac:spMk id="7" creationId="{5B86BB7A-9C1C-48DA-9894-7D5BB71C9DEE}"/>
          </ac:spMkLst>
        </pc:spChg>
        <pc:picChg chg="add del mod ord">
          <ac:chgData name="z18087348g [Student]" userId="S::18087348g@connect.polyu.hk::ce2c1ce4-6e60-4b4b-b230-387ce98b8adc" providerId="AD" clId="Web-{0475CC3A-C570-4BE5-4668-471F9A477F6B}" dt="2018-12-03T16:32:49.765" v="194"/>
          <ac:picMkLst>
            <pc:docMk/>
            <pc:sldMk cId="917660874" sldId="279"/>
            <ac:picMk id="2" creationId="{0309A977-AD38-4DEC-BD57-F2329B330E07}"/>
          </ac:picMkLst>
        </pc:picChg>
      </pc:sldChg>
      <pc:sldChg chg="modSp">
        <pc:chgData name="z18087348g [Student]" userId="S::18087348g@connect.polyu.hk::ce2c1ce4-6e60-4b4b-b230-387ce98b8adc" providerId="AD" clId="Web-{0475CC3A-C570-4BE5-4668-471F9A477F6B}" dt="2018-12-03T16:19:55.552" v="89" actId="20577"/>
        <pc:sldMkLst>
          <pc:docMk/>
          <pc:sldMk cId="641394520" sldId="280"/>
        </pc:sldMkLst>
        <pc:spChg chg="mod">
          <ac:chgData name="z18087348g [Student]" userId="S::18087348g@connect.polyu.hk::ce2c1ce4-6e60-4b4b-b230-387ce98b8adc" providerId="AD" clId="Web-{0475CC3A-C570-4BE5-4668-471F9A477F6B}" dt="2018-12-03T16:19:55.552" v="89" actId="20577"/>
          <ac:spMkLst>
            <pc:docMk/>
            <pc:sldMk cId="641394520" sldId="280"/>
            <ac:spMk id="163" creationId="{00000000-0000-0000-0000-000000000000}"/>
          </ac:spMkLst>
        </pc:spChg>
      </pc:sldChg>
      <pc:sldChg chg="modSp del">
        <pc:chgData name="z18087348g [Student]" userId="S::18087348g@connect.polyu.hk::ce2c1ce4-6e60-4b4b-b230-387ce98b8adc" providerId="AD" clId="Web-{0475CC3A-C570-4BE5-4668-471F9A477F6B}" dt="2018-12-03T16:20:17.162" v="90"/>
        <pc:sldMkLst>
          <pc:docMk/>
          <pc:sldMk cId="285778305" sldId="281"/>
        </pc:sldMkLst>
        <pc:spChg chg="mod">
          <ac:chgData name="z18087348g [Student]" userId="S::18087348g@connect.polyu.hk::ce2c1ce4-6e60-4b4b-b230-387ce98b8adc" providerId="AD" clId="Web-{0475CC3A-C570-4BE5-4668-471F9A477F6B}" dt="2018-12-03T16:19:48.208" v="82" actId="20577"/>
          <ac:spMkLst>
            <pc:docMk/>
            <pc:sldMk cId="285778305" sldId="281"/>
            <ac:spMk id="163" creationId="{00000000-0000-0000-0000-000000000000}"/>
          </ac:spMkLst>
        </pc:spChg>
      </pc:sldChg>
      <pc:sldChg chg="del">
        <pc:chgData name="z18087348g [Student]" userId="S::18087348g@connect.polyu.hk::ce2c1ce4-6e60-4b4b-b230-387ce98b8adc" providerId="AD" clId="Web-{0475CC3A-C570-4BE5-4668-471F9A477F6B}" dt="2018-12-03T16:21:27.758" v="103"/>
        <pc:sldMkLst>
          <pc:docMk/>
          <pc:sldMk cId="1965373620" sldId="282"/>
        </pc:sldMkLst>
      </pc:sldChg>
      <pc:sldChg chg="modSp">
        <pc:chgData name="z18087348g [Student]" userId="S::18087348g@connect.polyu.hk::ce2c1ce4-6e60-4b4b-b230-387ce98b8adc" providerId="AD" clId="Web-{0475CC3A-C570-4BE5-4668-471F9A477F6B}" dt="2018-12-03T16:43:43.099" v="248" actId="20577"/>
        <pc:sldMkLst>
          <pc:docMk/>
          <pc:sldMk cId="2905168037" sldId="284"/>
        </pc:sldMkLst>
        <pc:spChg chg="mod">
          <ac:chgData name="z18087348g [Student]" userId="S::18087348g@connect.polyu.hk::ce2c1ce4-6e60-4b4b-b230-387ce98b8adc" providerId="AD" clId="Web-{0475CC3A-C570-4BE5-4668-471F9A477F6B}" dt="2018-12-03T16:43:43.099" v="248" actId="20577"/>
          <ac:spMkLst>
            <pc:docMk/>
            <pc:sldMk cId="2905168037" sldId="284"/>
            <ac:spMk id="163" creationId="{00000000-0000-0000-0000-000000000000}"/>
          </ac:spMkLst>
        </pc:spChg>
      </pc:sldChg>
      <pc:sldChg chg="modSp add replId">
        <pc:chgData name="z18087348g [Student]" userId="S::18087348g@connect.polyu.hk::ce2c1ce4-6e60-4b4b-b230-387ce98b8adc" providerId="AD" clId="Web-{0475CC3A-C570-4BE5-4668-471F9A477F6B}" dt="2018-12-03T16:35:13.551" v="212" actId="20577"/>
        <pc:sldMkLst>
          <pc:docMk/>
          <pc:sldMk cId="1506369837" sldId="286"/>
        </pc:sldMkLst>
        <pc:spChg chg="mod">
          <ac:chgData name="z18087348g [Student]" userId="S::18087348g@connect.polyu.hk::ce2c1ce4-6e60-4b4b-b230-387ce98b8adc" providerId="AD" clId="Web-{0475CC3A-C570-4BE5-4668-471F9A477F6B}" dt="2018-12-03T16:35:13.551" v="212" actId="20577"/>
          <ac:spMkLst>
            <pc:docMk/>
            <pc:sldMk cId="1506369837" sldId="286"/>
            <ac:spMk id="162" creationId="{00000000-0000-0000-0000-000000000000}"/>
          </ac:spMkLst>
        </pc:spChg>
      </pc:sldChg>
    </pc:docChg>
  </pc:docChgLst>
  <pc:docChgLst>
    <pc:chgData name="CHEUNG, Kin Yi [Student]" userId="S::17006441g@connect.polyu.hk::fce9426b-bf87-4883-bf1b-71021f7633a0" providerId="AD" clId="Web-{47A808AA-56CB-BB6C-F62E-761623BC6DC4}"/>
    <pc:docChg chg="addSld modSld sldOrd">
      <pc:chgData name="CHEUNG, Kin Yi [Student]" userId="S::17006441g@connect.polyu.hk::fce9426b-bf87-4883-bf1b-71021f7633a0" providerId="AD" clId="Web-{47A808AA-56CB-BB6C-F62E-761623BC6DC4}" dt="2018-12-03T15:45:57.040" v="388" actId="20577"/>
      <pc:docMkLst>
        <pc:docMk/>
      </pc:docMkLst>
      <pc:sldChg chg="addSp delSp modSp ord">
        <pc:chgData name="CHEUNG, Kin Yi [Student]" userId="S::17006441g@connect.polyu.hk::fce9426b-bf87-4883-bf1b-71021f7633a0" providerId="AD" clId="Web-{47A808AA-56CB-BB6C-F62E-761623BC6DC4}" dt="2018-12-03T15:29:54.803" v="28" actId="14100"/>
        <pc:sldMkLst>
          <pc:docMk/>
          <pc:sldMk cId="1453921025" sldId="275"/>
        </pc:sldMkLst>
        <pc:spChg chg="add del mod">
          <ac:chgData name="CHEUNG, Kin Yi [Student]" userId="S::17006441g@connect.polyu.hk::fce9426b-bf87-4883-bf1b-71021f7633a0" providerId="AD" clId="Web-{47A808AA-56CB-BB6C-F62E-761623BC6DC4}" dt="2018-12-03T15:28:30.631" v="2" actId="14100"/>
          <ac:spMkLst>
            <pc:docMk/>
            <pc:sldMk cId="1453921025" sldId="275"/>
            <ac:spMk id="3" creationId="{DA14A9DA-770E-45C5-A6D7-8BC301A670DE}"/>
          </ac:spMkLst>
        </pc:spChg>
        <pc:spChg chg="mod">
          <ac:chgData name="CHEUNG, Kin Yi [Student]" userId="S::17006441g@connect.polyu.hk::fce9426b-bf87-4883-bf1b-71021f7633a0" providerId="AD" clId="Web-{47A808AA-56CB-BB6C-F62E-761623BC6DC4}" dt="2018-12-03T15:29:44.428" v="26" actId="20577"/>
          <ac:spMkLst>
            <pc:docMk/>
            <pc:sldMk cId="1453921025" sldId="275"/>
            <ac:spMk id="162" creationId="{00000000-0000-0000-0000-000000000000}"/>
          </ac:spMkLst>
        </pc:spChg>
        <pc:spChg chg="del">
          <ac:chgData name="CHEUNG, Kin Yi [Student]" userId="S::17006441g@connect.polyu.hk::fce9426b-bf87-4883-bf1b-71021f7633a0" providerId="AD" clId="Web-{47A808AA-56CB-BB6C-F62E-761623BC6DC4}" dt="2018-12-03T15:28:27.413" v="1" actId="14100"/>
          <ac:spMkLst>
            <pc:docMk/>
            <pc:sldMk cId="1453921025" sldId="275"/>
            <ac:spMk id="163" creationId="{00000000-0000-0000-0000-000000000000}"/>
          </ac:spMkLst>
        </pc:spChg>
        <pc:picChg chg="add mod ord">
          <ac:chgData name="CHEUNG, Kin Yi [Student]" userId="S::17006441g@connect.polyu.hk::fce9426b-bf87-4883-bf1b-71021f7633a0" providerId="AD" clId="Web-{47A808AA-56CB-BB6C-F62E-761623BC6DC4}" dt="2018-12-03T15:29:54.803" v="28" actId="14100"/>
          <ac:picMkLst>
            <pc:docMk/>
            <pc:sldMk cId="1453921025" sldId="275"/>
            <ac:picMk id="5" creationId="{4197C273-F260-4FD0-A417-FE0B2BD510B0}"/>
          </ac:picMkLst>
        </pc:picChg>
      </pc:sldChg>
      <pc:sldChg chg="modSp">
        <pc:chgData name="CHEUNG, Kin Yi [Student]" userId="S::17006441g@connect.polyu.hk::fce9426b-bf87-4883-bf1b-71021f7633a0" providerId="AD" clId="Web-{47A808AA-56CB-BB6C-F62E-761623BC6DC4}" dt="2018-12-03T15:41:49.586" v="209" actId="20577"/>
        <pc:sldMkLst>
          <pc:docMk/>
          <pc:sldMk cId="1582518277" sldId="276"/>
        </pc:sldMkLst>
        <pc:spChg chg="mod">
          <ac:chgData name="CHEUNG, Kin Yi [Student]" userId="S::17006441g@connect.polyu.hk::fce9426b-bf87-4883-bf1b-71021f7633a0" providerId="AD" clId="Web-{47A808AA-56CB-BB6C-F62E-761623BC6DC4}" dt="2018-12-03T15:41:49.586" v="209" actId="20577"/>
          <ac:spMkLst>
            <pc:docMk/>
            <pc:sldMk cId="1582518277" sldId="276"/>
            <ac:spMk id="163" creationId="{00000000-0000-0000-0000-000000000000}"/>
          </ac:spMkLst>
        </pc:spChg>
      </pc:sldChg>
      <pc:sldChg chg="modSp add ord replId">
        <pc:chgData name="CHEUNG, Kin Yi [Student]" userId="S::17006441g@connect.polyu.hk::fce9426b-bf87-4883-bf1b-71021f7633a0" providerId="AD" clId="Web-{47A808AA-56CB-BB6C-F62E-761623BC6DC4}" dt="2018-12-03T15:32:31.351" v="38" actId="20577"/>
        <pc:sldMkLst>
          <pc:docMk/>
          <pc:sldMk cId="1859400181" sldId="277"/>
        </pc:sldMkLst>
        <pc:spChg chg="mod">
          <ac:chgData name="CHEUNG, Kin Yi [Student]" userId="S::17006441g@connect.polyu.hk::fce9426b-bf87-4883-bf1b-71021f7633a0" providerId="AD" clId="Web-{47A808AA-56CB-BB6C-F62E-761623BC6DC4}" dt="2018-12-03T15:32:24.319" v="37" actId="20577"/>
          <ac:spMkLst>
            <pc:docMk/>
            <pc:sldMk cId="1859400181" sldId="277"/>
            <ac:spMk id="369" creationId="{00000000-0000-0000-0000-000000000000}"/>
          </ac:spMkLst>
        </pc:spChg>
      </pc:sldChg>
      <pc:sldChg chg="modSp add replId">
        <pc:chgData name="CHEUNG, Kin Yi [Student]" userId="S::17006441g@connect.polyu.hk::fce9426b-bf87-4883-bf1b-71021f7633a0" providerId="AD" clId="Web-{47A808AA-56CB-BB6C-F62E-761623BC6DC4}" dt="2018-12-03T15:45:57.040" v="387" actId="20577"/>
        <pc:sldMkLst>
          <pc:docMk/>
          <pc:sldMk cId="360845144" sldId="278"/>
        </pc:sldMkLst>
        <pc:spChg chg="mod">
          <ac:chgData name="CHEUNG, Kin Yi [Student]" userId="S::17006441g@connect.polyu.hk::fce9426b-bf87-4883-bf1b-71021f7633a0" providerId="AD" clId="Web-{47A808AA-56CB-BB6C-F62E-761623BC6DC4}" dt="2018-12-03T15:35:56.648" v="54" actId="20577"/>
          <ac:spMkLst>
            <pc:docMk/>
            <pc:sldMk cId="360845144" sldId="278"/>
            <ac:spMk id="162" creationId="{00000000-0000-0000-0000-000000000000}"/>
          </ac:spMkLst>
        </pc:spChg>
        <pc:spChg chg="mod">
          <ac:chgData name="CHEUNG, Kin Yi [Student]" userId="S::17006441g@connect.polyu.hk::fce9426b-bf87-4883-bf1b-71021f7633a0" providerId="AD" clId="Web-{47A808AA-56CB-BB6C-F62E-761623BC6DC4}" dt="2018-12-03T15:45:57.040" v="387" actId="20577"/>
          <ac:spMkLst>
            <pc:docMk/>
            <pc:sldMk cId="360845144" sldId="278"/>
            <ac:spMk id="163" creationId="{00000000-0000-0000-0000-000000000000}"/>
          </ac:spMkLst>
        </pc:spChg>
      </pc:sldChg>
    </pc:docChg>
  </pc:docChgLst>
  <pc:docChgLst>
    <pc:chgData name="FUNG, Baron [Student]" userId="S::17008299g@connect.polyu.hk::7dff44a4-3b62-4522-b250-71668a94e47b" providerId="AD" clId="Web-{B34A8D58-D4C3-9701-C814-36D28A16A24A}"/>
    <pc:docChg chg="modSld">
      <pc:chgData name="FUNG, Baron [Student]" userId="S::17008299g@connect.polyu.hk::7dff44a4-3b62-4522-b250-71668a94e47b" providerId="AD" clId="Web-{B34A8D58-D4C3-9701-C814-36D28A16A24A}" dt="2018-12-04T10:24:51.672" v="51" actId="20577"/>
      <pc:docMkLst>
        <pc:docMk/>
      </pc:docMkLst>
      <pc:sldChg chg="modSp">
        <pc:chgData name="FUNG, Baron [Student]" userId="S::17008299g@connect.polyu.hk::7dff44a4-3b62-4522-b250-71668a94e47b" providerId="AD" clId="Web-{B34A8D58-D4C3-9701-C814-36D28A16A24A}" dt="2018-12-04T10:24:33.781" v="49" actId="20577"/>
        <pc:sldMkLst>
          <pc:docMk/>
          <pc:sldMk cId="917660874" sldId="279"/>
        </pc:sldMkLst>
        <pc:spChg chg="mod">
          <ac:chgData name="FUNG, Baron [Student]" userId="S::17008299g@connect.polyu.hk::7dff44a4-3b62-4522-b250-71668a94e47b" providerId="AD" clId="Web-{B34A8D58-D4C3-9701-C814-36D28A16A24A}" dt="2018-12-04T10:24:33.781" v="49" actId="20577"/>
          <ac:spMkLst>
            <pc:docMk/>
            <pc:sldMk cId="917660874" sldId="279"/>
            <ac:spMk id="7" creationId="{5B86BB7A-9C1C-48DA-9894-7D5BB71C9DEE}"/>
          </ac:spMkLst>
        </pc:spChg>
      </pc:sldChg>
      <pc:sldChg chg="addSp delSp modSp">
        <pc:chgData name="FUNG, Baron [Student]" userId="S::17008299g@connect.polyu.hk::7dff44a4-3b62-4522-b250-71668a94e47b" providerId="AD" clId="Web-{B34A8D58-D4C3-9701-C814-36D28A16A24A}" dt="2018-12-04T08:37:29.225" v="26" actId="20577"/>
        <pc:sldMkLst>
          <pc:docMk/>
          <pc:sldMk cId="1454036261" sldId="283"/>
        </pc:sldMkLst>
        <pc:spChg chg="mod">
          <ac:chgData name="FUNG, Baron [Student]" userId="S::17008299g@connect.polyu.hk::7dff44a4-3b62-4522-b250-71668a94e47b" providerId="AD" clId="Web-{B34A8D58-D4C3-9701-C814-36D28A16A24A}" dt="2018-12-04T08:37:29.225" v="26" actId="20577"/>
          <ac:spMkLst>
            <pc:docMk/>
            <pc:sldMk cId="1454036261" sldId="283"/>
            <ac:spMk id="23" creationId="{9374B3A3-C3A2-4BA9-8DE3-DD20494B32B8}"/>
          </ac:spMkLst>
        </pc:spChg>
        <pc:spChg chg="mod">
          <ac:chgData name="FUNG, Baron [Student]" userId="S::17008299g@connect.polyu.hk::7dff44a4-3b62-4522-b250-71668a94e47b" providerId="AD" clId="Web-{B34A8D58-D4C3-9701-C814-36D28A16A24A}" dt="2018-12-04T08:37:14.771" v="16" actId="20577"/>
          <ac:spMkLst>
            <pc:docMk/>
            <pc:sldMk cId="1454036261" sldId="283"/>
            <ac:spMk id="26" creationId="{BABE7A7E-DD96-4AD2-ADA5-5C3C93CFC7B7}"/>
          </ac:spMkLst>
        </pc:spChg>
        <pc:graphicFrameChg chg="mod">
          <ac:chgData name="FUNG, Baron [Student]" userId="S::17008299g@connect.polyu.hk::7dff44a4-3b62-4522-b250-71668a94e47b" providerId="AD" clId="Web-{B34A8D58-D4C3-9701-C814-36D28A16A24A}" dt="2018-12-04T08:36:41.973" v="11" actId="1076"/>
          <ac:graphicFrameMkLst>
            <pc:docMk/>
            <pc:sldMk cId="1454036261" sldId="283"/>
            <ac:graphicFrameMk id="11" creationId="{25DE8083-169B-4239-8CA4-AABDDD7F5849}"/>
          </ac:graphicFrameMkLst>
        </pc:graphicFrameChg>
        <pc:picChg chg="add del mod">
          <ac:chgData name="FUNG, Baron [Student]" userId="S::17008299g@connect.polyu.hk::7dff44a4-3b62-4522-b250-71668a94e47b" providerId="AD" clId="Web-{B34A8D58-D4C3-9701-C814-36D28A16A24A}" dt="2018-12-04T08:36:27.144" v="5"/>
          <ac:picMkLst>
            <pc:docMk/>
            <pc:sldMk cId="1454036261" sldId="283"/>
            <ac:picMk id="3" creationId="{514C0502-7C5B-422C-AC64-E3F22B9F67BE}"/>
          </ac:picMkLst>
        </pc:picChg>
        <pc:picChg chg="add mod">
          <ac:chgData name="FUNG, Baron [Student]" userId="S::17008299g@connect.polyu.hk::7dff44a4-3b62-4522-b250-71668a94e47b" providerId="AD" clId="Web-{B34A8D58-D4C3-9701-C814-36D28A16A24A}" dt="2018-12-04T08:36:52.270" v="14" actId="1076"/>
          <ac:picMkLst>
            <pc:docMk/>
            <pc:sldMk cId="1454036261" sldId="283"/>
            <ac:picMk id="8" creationId="{5D611357-6C2C-4845-80DA-9139295CD5CF}"/>
          </ac:picMkLst>
        </pc:picChg>
        <pc:picChg chg="del">
          <ac:chgData name="FUNG, Baron [Student]" userId="S::17008299g@connect.polyu.hk::7dff44a4-3b62-4522-b250-71668a94e47b" providerId="AD" clId="Web-{B34A8D58-D4C3-9701-C814-36D28A16A24A}" dt="2018-12-04T08:35:58.097" v="0"/>
          <ac:picMkLst>
            <pc:docMk/>
            <pc:sldMk cId="1454036261" sldId="283"/>
            <ac:picMk id="22" creationId="{90A06FD0-D611-44E2-A4D1-8EEE80154F85}"/>
          </ac:picMkLst>
        </pc:picChg>
      </pc:sldChg>
    </pc:docChg>
  </pc:docChgLst>
  <pc:docChgLst>
    <pc:chgData name="z18087348g [Student]" userId="S::18087348g@connect.polyu.hk::ce2c1ce4-6e60-4b4b-b230-387ce98b8adc" providerId="AD" clId="Web-{6111C21A-BB5A-1175-1601-59E1EF4173EE}"/>
    <pc:docChg chg="addSld modSld">
      <pc:chgData name="z18087348g [Student]" userId="S::18087348g@connect.polyu.hk::ce2c1ce4-6e60-4b4b-b230-387ce98b8adc" providerId="AD" clId="Web-{6111C21A-BB5A-1175-1601-59E1EF4173EE}" dt="2018-12-03T16:17:03.646" v="147" actId="20577"/>
      <pc:docMkLst>
        <pc:docMk/>
      </pc:docMkLst>
      <pc:sldChg chg="modSp">
        <pc:chgData name="z18087348g [Student]" userId="S::18087348g@connect.polyu.hk::ce2c1ce4-6e60-4b4b-b230-387ce98b8adc" providerId="AD" clId="Web-{6111C21A-BB5A-1175-1601-59E1EF4173EE}" dt="2018-12-03T16:12:44.198" v="24" actId="20577"/>
        <pc:sldMkLst>
          <pc:docMk/>
          <pc:sldMk cId="641394520" sldId="280"/>
        </pc:sldMkLst>
        <pc:spChg chg="mod">
          <ac:chgData name="z18087348g [Student]" userId="S::18087348g@connect.polyu.hk::ce2c1ce4-6e60-4b4b-b230-387ce98b8adc" providerId="AD" clId="Web-{6111C21A-BB5A-1175-1601-59E1EF4173EE}" dt="2018-12-03T16:12:44.198" v="24" actId="20577"/>
          <ac:spMkLst>
            <pc:docMk/>
            <pc:sldMk cId="641394520" sldId="280"/>
            <ac:spMk id="163" creationId="{00000000-0000-0000-0000-000000000000}"/>
          </ac:spMkLst>
        </pc:spChg>
      </pc:sldChg>
      <pc:sldChg chg="modSp">
        <pc:chgData name="z18087348g [Student]" userId="S::18087348g@connect.polyu.hk::ce2c1ce4-6e60-4b4b-b230-387ce98b8adc" providerId="AD" clId="Web-{6111C21A-BB5A-1175-1601-59E1EF4173EE}" dt="2018-12-03T16:17:03.646" v="146" actId="20577"/>
        <pc:sldMkLst>
          <pc:docMk/>
          <pc:sldMk cId="285778305" sldId="281"/>
        </pc:sldMkLst>
        <pc:spChg chg="mod">
          <ac:chgData name="z18087348g [Student]" userId="S::18087348g@connect.polyu.hk::ce2c1ce4-6e60-4b4b-b230-387ce98b8adc" providerId="AD" clId="Web-{6111C21A-BB5A-1175-1601-59E1EF4173EE}" dt="2018-12-03T16:17:03.646" v="146" actId="20577"/>
          <ac:spMkLst>
            <pc:docMk/>
            <pc:sldMk cId="285778305" sldId="281"/>
            <ac:spMk id="163" creationId="{00000000-0000-0000-0000-000000000000}"/>
          </ac:spMkLst>
        </pc:spChg>
      </pc:sldChg>
      <pc:sldChg chg="modSp add replId">
        <pc:chgData name="z18087348g [Student]" userId="S::18087348g@connect.polyu.hk::ce2c1ce4-6e60-4b4b-b230-387ce98b8adc" providerId="AD" clId="Web-{6111C21A-BB5A-1175-1601-59E1EF4173EE}" dt="2018-12-03T16:16:39.536" v="111" actId="20577"/>
        <pc:sldMkLst>
          <pc:docMk/>
          <pc:sldMk cId="2905168037" sldId="284"/>
        </pc:sldMkLst>
        <pc:spChg chg="mod">
          <ac:chgData name="z18087348g [Student]" userId="S::18087348g@connect.polyu.hk::ce2c1ce4-6e60-4b4b-b230-387ce98b8adc" providerId="AD" clId="Web-{6111C21A-BB5A-1175-1601-59E1EF4173EE}" dt="2018-12-03T16:16:39.536" v="111" actId="20577"/>
          <ac:spMkLst>
            <pc:docMk/>
            <pc:sldMk cId="2905168037" sldId="284"/>
            <ac:spMk id="163" creationId="{00000000-0000-0000-0000-000000000000}"/>
          </ac:spMkLst>
        </pc:spChg>
      </pc:sldChg>
    </pc:docChg>
  </pc:docChgLst>
  <pc:docChgLst>
    <pc:chgData name="FUNG, Baron [Student]" userId="S::17008299g@connect.polyu.hk::7dff44a4-3b62-4522-b250-71668a94e47b" providerId="AD" clId="Web-{A71B4D3F-8EFD-A0EF-AFA8-C38789D26859}"/>
    <pc:docChg chg="modSld sldOrd">
      <pc:chgData name="FUNG, Baron [Student]" userId="S::17008299g@connect.polyu.hk::7dff44a4-3b62-4522-b250-71668a94e47b" providerId="AD" clId="Web-{A71B4D3F-8EFD-A0EF-AFA8-C38789D26859}" dt="2018-12-04T06:14:38.442" v="253" actId="1076"/>
      <pc:docMkLst>
        <pc:docMk/>
      </pc:docMkLst>
      <pc:sldChg chg="addSp modSp">
        <pc:chgData name="FUNG, Baron [Student]" userId="S::17008299g@connect.polyu.hk::7dff44a4-3b62-4522-b250-71668a94e47b" providerId="AD" clId="Web-{A71B4D3F-8EFD-A0EF-AFA8-C38789D26859}" dt="2018-12-04T06:06:33.122" v="120" actId="1076"/>
        <pc:sldMkLst>
          <pc:docMk/>
          <pc:sldMk cId="0" sldId="256"/>
        </pc:sldMkLst>
        <pc:spChg chg="add mod">
          <ac:chgData name="FUNG, Baron [Student]" userId="S::17008299g@connect.polyu.hk::7dff44a4-3b62-4522-b250-71668a94e47b" providerId="AD" clId="Web-{A71B4D3F-8EFD-A0EF-AFA8-C38789D26859}" dt="2018-12-04T06:06:18.293" v="117" actId="1076"/>
          <ac:spMkLst>
            <pc:docMk/>
            <pc:sldMk cId="0" sldId="256"/>
            <ac:spMk id="2" creationId="{5CAF974E-636D-4252-8C2D-F9AD02212A9B}"/>
          </ac:spMkLst>
        </pc:spChg>
        <pc:spChg chg="mod">
          <ac:chgData name="FUNG, Baron [Student]" userId="S::17008299g@connect.polyu.hk::7dff44a4-3b62-4522-b250-71668a94e47b" providerId="AD" clId="Web-{A71B4D3F-8EFD-A0EF-AFA8-C38789D26859}" dt="2018-12-04T06:06:20.590" v="118" actId="1076"/>
          <ac:spMkLst>
            <pc:docMk/>
            <pc:sldMk cId="0" sldId="256"/>
            <ac:spMk id="140" creationId="{00000000-0000-0000-0000-000000000000}"/>
          </ac:spMkLst>
        </pc:spChg>
        <pc:grpChg chg="mod">
          <ac:chgData name="FUNG, Baron [Student]" userId="S::17008299g@connect.polyu.hk::7dff44a4-3b62-4522-b250-71668a94e47b" providerId="AD" clId="Web-{A71B4D3F-8EFD-A0EF-AFA8-C38789D26859}" dt="2018-12-04T06:06:33.122" v="120" actId="1076"/>
          <ac:grpSpMkLst>
            <pc:docMk/>
            <pc:sldMk cId="0" sldId="256"/>
            <ac:grpSpMk id="143" creationId="{00000000-0000-0000-0000-000000000000}"/>
          </ac:grpSpMkLst>
        </pc:grpChg>
      </pc:sldChg>
      <pc:sldChg chg="addSp modSp">
        <pc:chgData name="FUNG, Baron [Student]" userId="S::17008299g@connect.polyu.hk::7dff44a4-3b62-4522-b250-71668a94e47b" providerId="AD" clId="Web-{A71B4D3F-8EFD-A0EF-AFA8-C38789D26859}" dt="2018-12-04T06:03:53.927" v="73" actId="1076"/>
        <pc:sldMkLst>
          <pc:docMk/>
          <pc:sldMk cId="0" sldId="274"/>
        </pc:sldMkLst>
        <pc:spChg chg="mod">
          <ac:chgData name="FUNG, Baron [Student]" userId="S::17008299g@connect.polyu.hk::7dff44a4-3b62-4522-b250-71668a94e47b" providerId="AD" clId="Web-{A71B4D3F-8EFD-A0EF-AFA8-C38789D26859}" dt="2018-12-04T06:03:53.927" v="73" actId="1076"/>
          <ac:spMkLst>
            <pc:docMk/>
            <pc:sldMk cId="0" sldId="274"/>
            <ac:spMk id="374" creationId="{00000000-0000-0000-0000-000000000000}"/>
          </ac:spMkLst>
        </pc:spChg>
        <pc:picChg chg="add mod ord">
          <ac:chgData name="FUNG, Baron [Student]" userId="S::17008299g@connect.polyu.hk::7dff44a4-3b62-4522-b250-71668a94e47b" providerId="AD" clId="Web-{A71B4D3F-8EFD-A0EF-AFA8-C38789D26859}" dt="2018-12-04T06:03:47.989" v="72"/>
          <ac:picMkLst>
            <pc:docMk/>
            <pc:sldMk cId="0" sldId="274"/>
            <ac:picMk id="2" creationId="{E9581734-A95A-466D-9885-87F218724F08}"/>
          </ac:picMkLst>
        </pc:picChg>
      </pc:sldChg>
      <pc:sldChg chg="addSp modSp">
        <pc:chgData name="FUNG, Baron [Student]" userId="S::17008299g@connect.polyu.hk::7dff44a4-3b62-4522-b250-71668a94e47b" providerId="AD" clId="Web-{A71B4D3F-8EFD-A0EF-AFA8-C38789D26859}" dt="2018-12-04T06:14:38.442" v="253" actId="1076"/>
        <pc:sldMkLst>
          <pc:docMk/>
          <pc:sldMk cId="1582518277" sldId="276"/>
        </pc:sldMkLst>
        <pc:spChg chg="mod">
          <ac:chgData name="FUNG, Baron [Student]" userId="S::17008299g@connect.polyu.hk::7dff44a4-3b62-4522-b250-71668a94e47b" providerId="AD" clId="Web-{A71B4D3F-8EFD-A0EF-AFA8-C38789D26859}" dt="2018-12-04T06:13:17.187" v="250" actId="20577"/>
          <ac:spMkLst>
            <pc:docMk/>
            <pc:sldMk cId="1582518277" sldId="276"/>
            <ac:spMk id="163" creationId="{00000000-0000-0000-0000-000000000000}"/>
          </ac:spMkLst>
        </pc:spChg>
        <pc:picChg chg="add mod">
          <ac:chgData name="FUNG, Baron [Student]" userId="S::17008299g@connect.polyu.hk::7dff44a4-3b62-4522-b250-71668a94e47b" providerId="AD" clId="Web-{A71B4D3F-8EFD-A0EF-AFA8-C38789D26859}" dt="2018-12-04T06:14:38.442" v="253" actId="1076"/>
          <ac:picMkLst>
            <pc:docMk/>
            <pc:sldMk cId="1582518277" sldId="276"/>
            <ac:picMk id="2" creationId="{ED5DE153-D59F-4587-A3BD-7527D658C800}"/>
          </ac:picMkLst>
        </pc:picChg>
      </pc:sldChg>
      <pc:sldChg chg="addSp modSp">
        <pc:chgData name="FUNG, Baron [Student]" userId="S::17008299g@connect.polyu.hk::7dff44a4-3b62-4522-b250-71668a94e47b" providerId="AD" clId="Web-{A71B4D3F-8EFD-A0EF-AFA8-C38789D26859}" dt="2018-12-04T05:59:36.258" v="59" actId="1076"/>
        <pc:sldMkLst>
          <pc:docMk/>
          <pc:sldMk cId="1859400181" sldId="277"/>
        </pc:sldMkLst>
        <pc:picChg chg="add mod">
          <ac:chgData name="FUNG, Baron [Student]" userId="S::17008299g@connect.polyu.hk::7dff44a4-3b62-4522-b250-71668a94e47b" providerId="AD" clId="Web-{A71B4D3F-8EFD-A0EF-AFA8-C38789D26859}" dt="2018-12-04T05:59:36.258" v="59" actId="1076"/>
          <ac:picMkLst>
            <pc:docMk/>
            <pc:sldMk cId="1859400181" sldId="277"/>
            <ac:picMk id="2" creationId="{FA1E81AF-BEDE-40A8-BA6C-1110B2FE40DA}"/>
          </ac:picMkLst>
        </pc:picChg>
      </pc:sldChg>
      <pc:sldChg chg="modSp ord">
        <pc:chgData name="FUNG, Baron [Student]" userId="S::17008299g@connect.polyu.hk::7dff44a4-3b62-4522-b250-71668a94e47b" providerId="AD" clId="Web-{A71B4D3F-8EFD-A0EF-AFA8-C38789D26859}" dt="2018-12-04T06:09:05.895" v="240" actId="20577"/>
        <pc:sldMkLst>
          <pc:docMk/>
          <pc:sldMk cId="917660874" sldId="279"/>
        </pc:sldMkLst>
        <pc:spChg chg="mod">
          <ac:chgData name="FUNG, Baron [Student]" userId="S::17008299g@connect.polyu.hk::7dff44a4-3b62-4522-b250-71668a94e47b" providerId="AD" clId="Web-{A71B4D3F-8EFD-A0EF-AFA8-C38789D26859}" dt="2018-12-04T06:09:05.895" v="240" actId="20577"/>
          <ac:spMkLst>
            <pc:docMk/>
            <pc:sldMk cId="917660874" sldId="279"/>
            <ac:spMk id="7" creationId="{5B86BB7A-9C1C-48DA-9894-7D5BB71C9DEE}"/>
          </ac:spMkLst>
        </pc:spChg>
      </pc:sldChg>
      <pc:sldChg chg="addSp modSp">
        <pc:chgData name="FUNG, Baron [Student]" userId="S::17008299g@connect.polyu.hk::7dff44a4-3b62-4522-b250-71668a94e47b" providerId="AD" clId="Web-{A71B4D3F-8EFD-A0EF-AFA8-C38789D26859}" dt="2018-12-04T06:11:58.981" v="245" actId="1076"/>
        <pc:sldMkLst>
          <pc:docMk/>
          <pc:sldMk cId="641394520" sldId="280"/>
        </pc:sldMkLst>
        <pc:picChg chg="add mod">
          <ac:chgData name="FUNG, Baron [Student]" userId="S::17008299g@connect.polyu.hk::7dff44a4-3b62-4522-b250-71668a94e47b" providerId="AD" clId="Web-{A71B4D3F-8EFD-A0EF-AFA8-C38789D26859}" dt="2018-12-04T06:11:58.981" v="245" actId="1076"/>
          <ac:picMkLst>
            <pc:docMk/>
            <pc:sldMk cId="641394520" sldId="280"/>
            <ac:picMk id="2" creationId="{023F7A62-552E-4353-879A-271FDCDF5B81}"/>
          </ac:picMkLst>
        </pc:picChg>
      </pc:sldChg>
      <pc:sldChg chg="modSp">
        <pc:chgData name="FUNG, Baron [Student]" userId="S::17008299g@connect.polyu.hk::7dff44a4-3b62-4522-b250-71668a94e47b" providerId="AD" clId="Web-{A71B4D3F-8EFD-A0EF-AFA8-C38789D26859}" dt="2018-12-04T05:57:06.673" v="32" actId="1076"/>
        <pc:sldMkLst>
          <pc:docMk/>
          <pc:sldMk cId="1454036261" sldId="283"/>
        </pc:sldMkLst>
        <pc:spChg chg="mod">
          <ac:chgData name="FUNG, Baron [Student]" userId="S::17008299g@connect.polyu.hk::7dff44a4-3b62-4522-b250-71668a94e47b" providerId="AD" clId="Web-{A71B4D3F-8EFD-A0EF-AFA8-C38789D26859}" dt="2018-12-04T05:56:57.704" v="20" actId="20577"/>
          <ac:spMkLst>
            <pc:docMk/>
            <pc:sldMk cId="1454036261" sldId="283"/>
            <ac:spMk id="21" creationId="{B31F43D9-AC80-4657-899D-8074D9EFCE35}"/>
          </ac:spMkLst>
        </pc:spChg>
        <pc:spChg chg="mod">
          <ac:chgData name="FUNG, Baron [Student]" userId="S::17008299g@connect.polyu.hk::7dff44a4-3b62-4522-b250-71668a94e47b" providerId="AD" clId="Web-{A71B4D3F-8EFD-A0EF-AFA8-C38789D26859}" dt="2018-12-04T05:57:06.673" v="32" actId="1076"/>
          <ac:spMkLst>
            <pc:docMk/>
            <pc:sldMk cId="1454036261" sldId="283"/>
            <ac:spMk id="23" creationId="{9374B3A3-C3A2-4BA9-8DE3-DD20494B32B8}"/>
          </ac:spMkLst>
        </pc:spChg>
        <pc:spChg chg="mod">
          <ac:chgData name="FUNG, Baron [Student]" userId="S::17008299g@connect.polyu.hk::7dff44a4-3b62-4522-b250-71668a94e47b" providerId="AD" clId="Web-{A71B4D3F-8EFD-A0EF-AFA8-C38789D26859}" dt="2018-12-04T05:57:00.829" v="29" actId="20577"/>
          <ac:spMkLst>
            <pc:docMk/>
            <pc:sldMk cId="1454036261" sldId="283"/>
            <ac:spMk id="26" creationId="{BABE7A7E-DD96-4AD2-ADA5-5C3C93CFC7B7}"/>
          </ac:spMkLst>
        </pc:spChg>
      </pc:sldChg>
      <pc:sldChg chg="modSp">
        <pc:chgData name="FUNG, Baron [Student]" userId="S::17008299g@connect.polyu.hk::7dff44a4-3b62-4522-b250-71668a94e47b" providerId="AD" clId="Web-{A71B4D3F-8EFD-A0EF-AFA8-C38789D26859}" dt="2018-12-04T06:00:21.135" v="64" actId="20577"/>
        <pc:sldMkLst>
          <pc:docMk/>
          <pc:sldMk cId="2905168037" sldId="284"/>
        </pc:sldMkLst>
        <pc:spChg chg="mod">
          <ac:chgData name="FUNG, Baron [Student]" userId="S::17008299g@connect.polyu.hk::7dff44a4-3b62-4522-b250-71668a94e47b" providerId="AD" clId="Web-{A71B4D3F-8EFD-A0EF-AFA8-C38789D26859}" dt="2018-12-04T06:00:21.135" v="64" actId="20577"/>
          <ac:spMkLst>
            <pc:docMk/>
            <pc:sldMk cId="2905168037" sldId="284"/>
            <ac:spMk id="163" creationId="{00000000-0000-0000-0000-000000000000}"/>
          </ac:spMkLst>
        </pc:spChg>
      </pc:sldChg>
      <pc:sldChg chg="addSp delSp modSp">
        <pc:chgData name="FUNG, Baron [Student]" userId="S::17008299g@connect.polyu.hk::7dff44a4-3b62-4522-b250-71668a94e47b" providerId="AD" clId="Web-{A71B4D3F-8EFD-A0EF-AFA8-C38789D26859}" dt="2018-12-04T05:58:19.380" v="54" actId="1076"/>
        <pc:sldMkLst>
          <pc:docMk/>
          <pc:sldMk cId="2880625839" sldId="285"/>
        </pc:sldMkLst>
        <pc:spChg chg="del">
          <ac:chgData name="FUNG, Baron [Student]" userId="S::17008299g@connect.polyu.hk::7dff44a4-3b62-4522-b250-71668a94e47b" providerId="AD" clId="Web-{A71B4D3F-8EFD-A0EF-AFA8-C38789D26859}" dt="2018-12-04T05:56:36.125" v="5"/>
          <ac:spMkLst>
            <pc:docMk/>
            <pc:sldMk cId="2880625839" sldId="285"/>
            <ac:spMk id="3" creationId="{5FA4A886-7478-4F00-9792-702C859A18BE}"/>
          </ac:spMkLst>
        </pc:spChg>
        <pc:spChg chg="add mod">
          <ac:chgData name="FUNG, Baron [Student]" userId="S::17008299g@connect.polyu.hk::7dff44a4-3b62-4522-b250-71668a94e47b" providerId="AD" clId="Web-{A71B4D3F-8EFD-A0EF-AFA8-C38789D26859}" dt="2018-12-04T05:57:59.332" v="43" actId="1076"/>
          <ac:spMkLst>
            <pc:docMk/>
            <pc:sldMk cId="2880625839" sldId="285"/>
            <ac:spMk id="6" creationId="{670676E2-2EDB-4C2D-81A2-EA73002B9FC6}"/>
          </ac:spMkLst>
        </pc:spChg>
        <pc:spChg chg="add mod">
          <ac:chgData name="FUNG, Baron [Student]" userId="S::17008299g@connect.polyu.hk::7dff44a4-3b62-4522-b250-71668a94e47b" providerId="AD" clId="Web-{A71B4D3F-8EFD-A0EF-AFA8-C38789D26859}" dt="2018-12-04T05:58:19.380" v="54" actId="1076"/>
          <ac:spMkLst>
            <pc:docMk/>
            <pc:sldMk cId="2880625839" sldId="285"/>
            <ac:spMk id="20" creationId="{B81FD981-A6E5-4339-A57D-36FD66B6F6BB}"/>
          </ac:spMkLst>
        </pc:spChg>
        <pc:picChg chg="add mod ord">
          <ac:chgData name="FUNG, Baron [Student]" userId="S::17008299g@connect.polyu.hk::7dff44a4-3b62-4522-b250-71668a94e47b" providerId="AD" clId="Web-{A71B4D3F-8EFD-A0EF-AFA8-C38789D26859}" dt="2018-12-04T05:57:57.207" v="42" actId="1076"/>
          <ac:picMkLst>
            <pc:docMk/>
            <pc:sldMk cId="2880625839" sldId="285"/>
            <ac:picMk id="2" creationId="{27ECC2D0-FB92-4F1C-B710-EFD2D5D5902B}"/>
          </ac:picMkLst>
        </pc:picChg>
        <pc:picChg chg="add mod">
          <ac:chgData name="FUNG, Baron [Student]" userId="S::17008299g@connect.polyu.hk::7dff44a4-3b62-4522-b250-71668a94e47b" providerId="AD" clId="Web-{A71B4D3F-8EFD-A0EF-AFA8-C38789D26859}" dt="2018-12-04T05:58:00.535" v="44" actId="1076"/>
          <ac:picMkLst>
            <pc:docMk/>
            <pc:sldMk cId="2880625839" sldId="285"/>
            <ac:picMk id="7" creationId="{8CD1A4F7-5886-4984-9185-ECCF1E7AC539}"/>
          </ac:picMkLst>
        </pc:picChg>
      </pc:sldChg>
      <pc:sldChg chg="addSp delSp modSp ord">
        <pc:chgData name="FUNG, Baron [Student]" userId="S::17008299g@connect.polyu.hk::7dff44a4-3b62-4522-b250-71668a94e47b" providerId="AD" clId="Web-{A71B4D3F-8EFD-A0EF-AFA8-C38789D26859}" dt="2018-12-04T06:07:07.186" v="123" actId="1076"/>
        <pc:sldMkLst>
          <pc:docMk/>
          <pc:sldMk cId="1506369837" sldId="286"/>
        </pc:sldMkLst>
        <pc:spChg chg="del">
          <ac:chgData name="FUNG, Baron [Student]" userId="S::17008299g@connect.polyu.hk::7dff44a4-3b62-4522-b250-71668a94e47b" providerId="AD" clId="Web-{A71B4D3F-8EFD-A0EF-AFA8-C38789D26859}" dt="2018-12-04T05:55:39.560" v="0"/>
          <ac:spMkLst>
            <pc:docMk/>
            <pc:sldMk cId="1506369837" sldId="286"/>
            <ac:spMk id="7" creationId="{5B86BB7A-9C1C-48DA-9894-7D5BB71C9DEE}"/>
          </ac:spMkLst>
        </pc:spChg>
        <pc:picChg chg="add mod">
          <ac:chgData name="FUNG, Baron [Student]" userId="S::17008299g@connect.polyu.hk::7dff44a4-3b62-4522-b250-71668a94e47b" providerId="AD" clId="Web-{A71B4D3F-8EFD-A0EF-AFA8-C38789D26859}" dt="2018-12-04T06:07:07.186" v="123" actId="1076"/>
          <ac:picMkLst>
            <pc:docMk/>
            <pc:sldMk cId="1506369837" sldId="286"/>
            <ac:picMk id="2" creationId="{3A79187C-0203-4104-B2D4-A4054D5ECC87}"/>
          </ac:picMkLst>
        </pc:picChg>
      </pc:sldChg>
    </pc:docChg>
  </pc:docChgLst>
  <pc:docChgLst>
    <pc:chgData name="CHEUNG, Kin Yi [Student]" userId="S::17006441g@connect.polyu.hk::fce9426b-bf87-4883-bf1b-71021f7633a0" providerId="AD" clId="Web-{4DFBE9A7-ED4F-43E4-A907-0E605C4ADAF9}"/>
    <pc:docChg chg="modSld">
      <pc:chgData name="CHEUNG, Kin Yi [Student]" userId="S::17006441g@connect.polyu.hk::fce9426b-bf87-4883-bf1b-71021f7633a0" providerId="AD" clId="Web-{4DFBE9A7-ED4F-43E4-A907-0E605C4ADAF9}" dt="2018-12-04T09:18:26.579" v="319" actId="1076"/>
      <pc:docMkLst>
        <pc:docMk/>
      </pc:docMkLst>
      <pc:sldChg chg="modSp">
        <pc:chgData name="CHEUNG, Kin Yi [Student]" userId="S::17006441g@connect.polyu.hk::fce9426b-bf87-4883-bf1b-71021f7633a0" providerId="AD" clId="Web-{4DFBE9A7-ED4F-43E4-A907-0E605C4ADAF9}" dt="2018-12-04T09:18:26.579" v="319" actId="1076"/>
        <pc:sldMkLst>
          <pc:docMk/>
          <pc:sldMk cId="3713803690" sldId="287"/>
        </pc:sldMkLst>
        <pc:spChg chg="mod">
          <ac:chgData name="CHEUNG, Kin Yi [Student]" userId="S::17006441g@connect.polyu.hk::fce9426b-bf87-4883-bf1b-71021f7633a0" providerId="AD" clId="Web-{4DFBE9A7-ED4F-43E4-A907-0E605C4ADAF9}" dt="2018-12-04T09:15:41.307" v="317" actId="20577"/>
          <ac:spMkLst>
            <pc:docMk/>
            <pc:sldMk cId="3713803690" sldId="287"/>
            <ac:spMk id="7" creationId="{5B86BB7A-9C1C-48DA-9894-7D5BB71C9DEE}"/>
          </ac:spMkLst>
        </pc:spChg>
        <pc:picChg chg="mod">
          <ac:chgData name="CHEUNG, Kin Yi [Student]" userId="S::17006441g@connect.polyu.hk::fce9426b-bf87-4883-bf1b-71021f7633a0" providerId="AD" clId="Web-{4DFBE9A7-ED4F-43E4-A907-0E605C4ADAF9}" dt="2018-12-04T09:18:26.579" v="319" actId="1076"/>
          <ac:picMkLst>
            <pc:docMk/>
            <pc:sldMk cId="3713803690" sldId="287"/>
            <ac:picMk id="4" creationId="{94B3167F-D342-49CC-BB70-2974AF4C7BB9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87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872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6643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456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406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71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259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541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807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1953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4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1868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414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12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02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43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73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72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83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21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565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402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2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00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536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3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145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83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g"/><Relationship Id="rId10" Type="http://schemas.openxmlformats.org/officeDocument/2006/relationships/image" Target="../media/image14.png"/><Relationship Id="rId4" Type="http://schemas.openxmlformats.org/officeDocument/2006/relationships/image" Target="../media/image1.jpe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NUL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>
            <a:off x="3151371" y="1731932"/>
            <a:ext cx="8738702" cy="157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lt1"/>
              </a:buClr>
              <a:buSzPts val="4800"/>
            </a:pPr>
            <a:r>
              <a:rPr lang="en-US"/>
              <a:t>Group Project:</a:t>
            </a:r>
            <a:br>
              <a:rPr lang="en-US"/>
            </a:br>
            <a:r>
              <a:rPr lang="en-US"/>
              <a:t>Dialog System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4961763" y="3661638"/>
            <a:ext cx="5481339" cy="2510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dk1"/>
                </a:solidFill>
              </a:rPr>
              <a:t>Members:</a:t>
            </a:r>
            <a:endParaRPr/>
          </a:p>
          <a:p>
            <a:pPr algn="l">
              <a:spcBef>
                <a:spcPts val="0"/>
              </a:spcBef>
              <a:spcAft>
                <a:spcPts val="0"/>
              </a:spcAft>
              <a:buSzPts val="1680"/>
            </a:pPr>
            <a:r>
              <a:rPr lang="en-US">
                <a:solidFill>
                  <a:schemeClr val="dk1"/>
                </a:solidFill>
              </a:rPr>
              <a:t>CHEUNG KIN YI   (17006441G)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ts val="1680"/>
            </a:pPr>
            <a:r>
              <a:rPr lang="en-US">
                <a:solidFill>
                  <a:schemeClr val="dk1"/>
                </a:solidFill>
              </a:rPr>
              <a:t>FUNG KIN KOK    (17008299G)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ts val="1680"/>
            </a:pPr>
            <a:r>
              <a:rPr lang="en-US">
                <a:solidFill>
                  <a:schemeClr val="dk1"/>
                </a:solidFill>
              </a:rPr>
              <a:t>LI HIU WA               (18070633G)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SzPts val="1680"/>
            </a:pPr>
            <a:r>
              <a:rPr lang="en-US">
                <a:solidFill>
                  <a:schemeClr val="dk1"/>
                </a:solidFill>
              </a:rPr>
              <a:t>ZHAO HAIQI         (18087348G)</a:t>
            </a: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8897407" y="3308614"/>
            <a:ext cx="2981859" cy="3208867"/>
            <a:chOff x="9206969" y="2963333"/>
            <a:chExt cx="2981859" cy="3208867"/>
          </a:xfrm>
        </p:grpSpPr>
        <p:cxnSp>
          <p:nvCxnSpPr>
            <p:cNvPr id="144" name="Google Shape;144;p19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19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19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19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19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AF974E-636D-4252-8C2D-F9AD02212A9B}"/>
              </a:ext>
            </a:extLst>
          </p:cNvPr>
          <p:cNvSpPr txBox="1"/>
          <p:nvPr/>
        </p:nvSpPr>
        <p:spPr>
          <a:xfrm>
            <a:off x="1843087" y="604837"/>
            <a:ext cx="10482262" cy="12241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/>
                <a:cs typeface="Arial"/>
              </a:rPr>
              <a:t>COMP5412 Fundamentals of Chinese Computing</a:t>
            </a:r>
            <a:br>
              <a:rPr lang="en-US" sz="3600">
                <a:latin typeface="Arial"/>
                <a:cs typeface="Arial"/>
              </a:rPr>
            </a:br>
            <a:endParaRPr lang="en-US" sz="3600">
              <a:latin typeface="Arial"/>
              <a:cs typeface="Arial"/>
            </a:endParaRPr>
          </a:p>
        </p:txBody>
      </p:sp>
      <p:pic>
        <p:nvPicPr>
          <p:cNvPr id="3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FA17AB8-978F-4A63-9611-57B36BE8A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056" y="5062770"/>
            <a:ext cx="2743200" cy="15425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B3167F-D342-49CC-BB70-2974AF4C7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0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4238597" y="260178"/>
            <a:ext cx="6763036" cy="80639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 System flowchart 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4" descr="A picture containing text, sky&#10;&#10;Description generated with high confidence">
            <a:extLst>
              <a:ext uri="{FF2B5EF4-FFF2-40B4-BE49-F238E27FC236}">
                <a16:creationId xmlns:a16="http://schemas.microsoft.com/office/drawing/2014/main" id="{BDE6F508-5385-47CA-B573-7DA628E46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334" y="944754"/>
            <a:ext cx="8737599" cy="56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B3167F-D342-49CC-BB70-2974AF4C7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0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4238597" y="260178"/>
            <a:ext cx="6763036" cy="80639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ChatterBot</a:t>
            </a:r>
            <a:r>
              <a:rPr lang="en-US">
                <a:solidFill>
                  <a:schemeClr val="bg1"/>
                </a:solidFill>
                <a:latin typeface="Arial"/>
                <a:ea typeface="Arial"/>
                <a:cs typeface="Arial"/>
              </a:rPr>
              <a:t> Mechanism</a:t>
            </a:r>
            <a:endParaRPr lang="en-US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97C273-F260-4FD0-A417-FE0B2BD51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893239" y="1070918"/>
            <a:ext cx="3847261" cy="56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2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B3167F-D342-49CC-BB70-2974AF4C7B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0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4238597" y="260178"/>
            <a:ext cx="6763036" cy="80639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>
                <a:solidFill>
                  <a:schemeClr val="bg1"/>
                </a:solidFill>
                <a:latin typeface="Arial"/>
                <a:cs typeface="Arial"/>
                <a:sym typeface="Arial"/>
              </a:rPr>
              <a:t>Dataset –Seq2Seq</a:t>
            </a:r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F16948-E392-4720-8EB0-B04C1E214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0" y="1320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HK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71CB8E0-6190-4433-BCA4-B14D8FACD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500704"/>
              </p:ext>
            </p:extLst>
          </p:nvPr>
        </p:nvGraphicFramePr>
        <p:xfrm>
          <a:off x="8402639" y="1144235"/>
          <a:ext cx="3440642" cy="187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Bitmap Image" r:id="rId6" imgW="5161905" imgH="2809524" progId="Paint.Picture">
                  <p:embed/>
                </p:oleObj>
              </mc:Choice>
              <mc:Fallback>
                <p:oleObj name="Bitmap Image" r:id="rId6" imgW="5161905" imgH="2809524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71CB8E0-6190-4433-BCA4-B14D8FACD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2639" y="1144235"/>
                        <a:ext cx="3440642" cy="187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0945DBD4-E42C-4EB2-B392-13AC6A7B3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HK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31F43D9-AC80-4657-899D-8074D9EFC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19" y="1080771"/>
            <a:ext cx="4271964" cy="80639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Chinese conversation corpus</a:t>
            </a:r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74B3A3-C3A2-4BA9-8DE3-DD20494B32B8}"/>
              </a:ext>
            </a:extLst>
          </p:cNvPr>
          <p:cNvSpPr txBox="1">
            <a:spLocks/>
          </p:cNvSpPr>
          <p:nvPr/>
        </p:nvSpPr>
        <p:spPr>
          <a:xfrm>
            <a:off x="4099421" y="2308116"/>
            <a:ext cx="2933315" cy="600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Cleaned reddit comment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6977D03-6C00-4C8B-8CB5-10EB6916A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2254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HK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5DE8083-169B-4239-8CA4-AABDDD7F5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882296"/>
              </p:ext>
            </p:extLst>
          </p:nvPr>
        </p:nvGraphicFramePr>
        <p:xfrm>
          <a:off x="8076623" y="4225495"/>
          <a:ext cx="3935846" cy="235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Bitmap Image" r:id="rId8" imgW="8723810" imgH="5191850" progId="Paint.Picture">
                  <p:embed/>
                </p:oleObj>
              </mc:Choice>
              <mc:Fallback>
                <p:oleObj name="Bitmap Image" r:id="rId8" imgW="8723810" imgH="5191850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5DE8083-169B-4239-8CA4-AABDDD7F58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6623" y="4225495"/>
                        <a:ext cx="3935846" cy="235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ABE7A7E-DD96-4AD2-ADA5-5C3C93CFC7B7}"/>
              </a:ext>
            </a:extLst>
          </p:cNvPr>
          <p:cNvSpPr txBox="1">
            <a:spLocks/>
          </p:cNvSpPr>
          <p:nvPr/>
        </p:nvSpPr>
        <p:spPr>
          <a:xfrm>
            <a:off x="8388481" y="3537397"/>
            <a:ext cx="3016762" cy="806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>
                <a:solidFill>
                  <a:schemeClr val="bg1"/>
                </a:solidFill>
              </a:rPr>
              <a:t>Papaya dataset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611357-6C2C-4845-80DA-9139295CD5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4127" y="2904548"/>
            <a:ext cx="4832927" cy="16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B3167F-D342-49CC-BB70-2974AF4C7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0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4238597" y="260178"/>
            <a:ext cx="6763036" cy="80639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>
                <a:solidFill>
                  <a:schemeClr val="bg1"/>
                </a:solidFill>
                <a:latin typeface="Arial"/>
                <a:cs typeface="Arial"/>
                <a:sym typeface="Arial"/>
              </a:rPr>
              <a:t>Dataset –Chatterbot</a:t>
            </a:r>
            <a:endParaRPr lang="en-US"/>
          </a:p>
        </p:txBody>
      </p:sp>
      <p:pic>
        <p:nvPicPr>
          <p:cNvPr id="2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27ECC2D0-FB92-4F1C-B710-EFD2D5D59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660237" y="2433508"/>
            <a:ext cx="3895725" cy="29527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0676E2-2EDB-4C2D-81A2-EA73002B9FC6}"/>
              </a:ext>
            </a:extLst>
          </p:cNvPr>
          <p:cNvSpPr txBox="1">
            <a:spLocks/>
          </p:cNvSpPr>
          <p:nvPr/>
        </p:nvSpPr>
        <p:spPr>
          <a:xfrm>
            <a:off x="4300686" y="1735835"/>
            <a:ext cx="2624397" cy="826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Simplified Chinese</a:t>
            </a:r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D1A4F7-5886-4984-9185-ECCF1E7AC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3589" y="2432284"/>
            <a:ext cx="4215713" cy="220967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1FD981-A6E5-4339-A57D-36FD66B6F6BB}"/>
              </a:ext>
            </a:extLst>
          </p:cNvPr>
          <p:cNvSpPr txBox="1">
            <a:spLocks/>
          </p:cNvSpPr>
          <p:nvPr/>
        </p:nvSpPr>
        <p:spPr>
          <a:xfrm>
            <a:off x="9408145" y="1735835"/>
            <a:ext cx="1399019" cy="826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>
                <a:solidFill>
                  <a:schemeClr val="bg1"/>
                </a:solidFill>
              </a:rPr>
              <a:t>English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2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B3167F-D342-49CC-BB70-2974AF4C7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0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4238597" y="260178"/>
            <a:ext cx="6763036" cy="80639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>
                <a:solidFill>
                  <a:schemeClr val="bg1"/>
                </a:solidFill>
                <a:latin typeface="Arial"/>
                <a:cs typeface="Arial"/>
                <a:sym typeface="Arial"/>
              </a:rPr>
              <a:t>Implementation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86BB7A-9C1C-48DA-9894-7D5BB71C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498" y="1523999"/>
            <a:ext cx="8578057" cy="4517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preprocessing:</a:t>
            </a:r>
            <a:endParaRPr lang="en-US"/>
          </a:p>
          <a:p>
            <a:pPr lvl="1"/>
            <a:r>
              <a:rPr lang="en-US">
                <a:solidFill>
                  <a:srgbClr val="FFFFFF"/>
                </a:solidFill>
              </a:rPr>
              <a:t>Tokenization of English Corpus using NLTK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Chinese Segmentation using </a:t>
            </a:r>
            <a:r>
              <a:rPr lang="en-US" err="1">
                <a:solidFill>
                  <a:srgbClr val="FFFFFF"/>
                </a:solidFill>
              </a:rPr>
              <a:t>Jieba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Build the model: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Using two Sequence-to-sequence models to build LSTM neural network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Implement Attention mechanism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Reverse encoder inputs 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Anti-language model</a:t>
            </a:r>
          </a:p>
        </p:txBody>
      </p:sp>
    </p:spTree>
    <p:extLst>
      <p:ext uri="{BB962C8B-B14F-4D97-AF65-F5344CB8AC3E}">
        <p14:creationId xmlns:p14="http://schemas.microsoft.com/office/powerpoint/2010/main" val="91766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B3167F-D342-49CC-BB70-2974AF4C7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11"/>
          <a:stretch/>
        </p:blipFill>
        <p:spPr>
          <a:xfrm>
            <a:off x="20" y="-10287"/>
            <a:ext cx="12191980" cy="6857990"/>
          </a:xfrm>
          <a:prstGeom prst="rect">
            <a:avLst/>
          </a:prstGeom>
        </p:spPr>
      </p:pic>
      <p:sp>
        <p:nvSpPr>
          <p:cNvPr id="170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4238597" y="260178"/>
            <a:ext cx="6763036" cy="80639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>
                <a:solidFill>
                  <a:schemeClr val="bg1"/>
                </a:solidFill>
                <a:latin typeface="Arial"/>
                <a:cs typeface="Arial"/>
                <a:sym typeface="Arial"/>
              </a:rPr>
              <a:t>Difficulties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 &amp; Solution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86BB7A-9C1C-48DA-9894-7D5BB71C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498" y="1523999"/>
            <a:ext cx="8578057" cy="451723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Difficulties in System Integration: 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Chinese and English sequence to sequence model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Chatterbot and Facebook Messenger Web server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Chitchat and task-specified mode inside Chatterbot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Chatterbot and Sequence-to-sequence model</a:t>
            </a:r>
          </a:p>
          <a:p>
            <a:r>
              <a:rPr lang="en-US" sz="2200">
                <a:solidFill>
                  <a:schemeClr val="bg1"/>
                </a:solidFill>
              </a:rPr>
              <a:t>Solutions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Good design on the system mechanism 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Integration step-by-step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0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>
            <a:spLocks noGrp="1"/>
          </p:cNvSpPr>
          <p:nvPr>
            <p:ph type="title"/>
          </p:nvPr>
        </p:nvSpPr>
        <p:spPr>
          <a:xfrm>
            <a:off x="2424235" y="2463223"/>
            <a:ext cx="6923951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gerian"/>
              <a:buNone/>
            </a:pPr>
            <a:r>
              <a:rPr lang="en-US" sz="4800">
                <a:solidFill>
                  <a:schemeClr val="dk1"/>
                </a:solidFill>
                <a:latin typeface="Bodoni MT Black"/>
                <a:ea typeface="Algerian"/>
                <a:cs typeface="Arabic Typesetting"/>
              </a:rPr>
              <a:t>Demonstration</a:t>
            </a:r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A1E81AF-BEDE-40A8-BA6C-1110B2FE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912" y="882606"/>
            <a:ext cx="2924690" cy="519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0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>
            <a:spLocks noGrp="1"/>
          </p:cNvSpPr>
          <p:nvPr>
            <p:ph type="title"/>
          </p:nvPr>
        </p:nvSpPr>
        <p:spPr>
          <a:xfrm>
            <a:off x="2424235" y="2463223"/>
            <a:ext cx="7398820" cy="330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800"/>
            </a:pPr>
            <a:r>
              <a:rPr lang="en-US" sz="48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END OF PRESENTATION</a:t>
            </a:r>
            <a:br>
              <a:rPr lang="en-US" sz="4800">
                <a:solidFill>
                  <a:schemeClr val="dk1"/>
                </a:solidFill>
                <a:latin typeface="Algerian"/>
                <a:ea typeface="Algerian"/>
                <a:cs typeface="Algerian"/>
              </a:rPr>
            </a:br>
            <a:r>
              <a:rPr lang="en-US" sz="40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THANK YOU!</a:t>
            </a:r>
            <a:br>
              <a:rPr lang="en-US">
                <a:solidFill>
                  <a:schemeClr val="dk1"/>
                </a:solidFill>
                <a:latin typeface="Algerian"/>
                <a:ea typeface="Algerian"/>
                <a:cs typeface="Algerian"/>
              </a:rPr>
            </a:br>
            <a:r>
              <a:rPr lang="en-US">
                <a:solidFill>
                  <a:schemeClr val="dk1"/>
                </a:solidFill>
                <a:latin typeface="Algerian"/>
                <a:ea typeface="Algerian"/>
                <a:cs typeface="Algerian"/>
              </a:rPr>
              <a:t>More Detail: </a:t>
            </a:r>
            <a:br>
              <a:rPr lang="en-US">
                <a:solidFill>
                  <a:schemeClr val="dk1"/>
                </a:solidFill>
                <a:latin typeface="Algerian"/>
                <a:ea typeface="Algerian"/>
                <a:cs typeface="Algerian"/>
              </a:rPr>
            </a:br>
            <a:r>
              <a:rPr lang="en-US">
                <a:solidFill>
                  <a:schemeClr val="dk1"/>
                </a:solidFill>
                <a:latin typeface="Algerian"/>
                <a:ea typeface="Algerian"/>
                <a:cs typeface="Algerian"/>
                <a:hlinkClick r:id="rId3" invalidUrl="http://"/>
              </a:rPr>
              <a:t>https://github.com/tavik000/python-key-chatbot</a:t>
            </a:r>
            <a:br>
              <a:rPr lang="en-US">
                <a:solidFill>
                  <a:schemeClr val="dk1"/>
                </a:solidFill>
                <a:latin typeface="Algerian"/>
                <a:ea typeface="Algerian"/>
                <a:cs typeface="Algerian"/>
                <a:hlinkClick r:id="rId4" invalidUrl="http://"/>
              </a:rPr>
            </a:br>
            <a:endParaRPr lang="en-US" sz="4000">
              <a:solidFill>
                <a:schemeClr val="dk1"/>
              </a:solidFill>
              <a:latin typeface="Algerian"/>
              <a:ea typeface="Algerian"/>
              <a:cs typeface="Algeri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erson posing for the camera&#10;&#10;Description generated with high confidence">
            <a:extLst>
              <a:ext uri="{FF2B5EF4-FFF2-40B4-BE49-F238E27FC236}">
                <a16:creationId xmlns:a16="http://schemas.microsoft.com/office/drawing/2014/main" id="{E9581734-A95A-466D-9885-87F218724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1" y="3944"/>
            <a:ext cx="12458699" cy="6838206"/>
          </a:xfrm>
          <a:prstGeom prst="rect">
            <a:avLst/>
          </a:prstGeom>
        </p:spPr>
      </p:pic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6807233" y="2062879"/>
            <a:ext cx="5574464" cy="136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</a:pPr>
            <a:r>
              <a:rPr lang="en-US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QUESTIONS &amp; ANSWER</a:t>
            </a:r>
            <a:endParaRPr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45C0451-1D35-4149-910A-DE0037328C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6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3970867" y="558800"/>
            <a:ext cx="7535333" cy="14139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What is Chatbot?</a:t>
            </a:r>
          </a:p>
        </p:txBody>
      </p:sp>
      <p:sp>
        <p:nvSpPr>
          <p:cNvPr id="163" name="Google Shape;163;p21"/>
          <p:cNvSpPr txBox="1">
            <a:spLocks noGrp="1"/>
          </p:cNvSpPr>
          <p:nvPr>
            <p:ph idx="1"/>
          </p:nvPr>
        </p:nvSpPr>
        <p:spPr>
          <a:xfrm>
            <a:off x="3970866" y="2048933"/>
            <a:ext cx="7535333" cy="283633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altLang="zh-TW">
                <a:solidFill>
                  <a:schemeClr val="bg1"/>
                </a:solidFill>
              </a:rPr>
              <a:t>Artificial intelligence (AI) software that can simulate a conversation (or a chat) with a user in natural language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altLang="zh-TW">
                <a:solidFill>
                  <a:schemeClr val="bg1"/>
                </a:solidFill>
              </a:rPr>
              <a:t>Channels - messaging applications, websites, mobile apps, or telephone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B3167F-D342-49CC-BB70-2974AF4C7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0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3970867" y="558800"/>
            <a:ext cx="7535333" cy="14139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Commonly Used Approaches</a:t>
            </a:r>
          </a:p>
        </p:txBody>
      </p:sp>
      <p:sp>
        <p:nvSpPr>
          <p:cNvPr id="163" name="Google Shape;163;p21"/>
          <p:cNvSpPr txBox="1">
            <a:spLocks noGrp="1"/>
          </p:cNvSpPr>
          <p:nvPr>
            <p:ph idx="1"/>
          </p:nvPr>
        </p:nvSpPr>
        <p:spPr>
          <a:xfrm>
            <a:off x="3935538" y="1892507"/>
            <a:ext cx="7737224" cy="4399001"/>
          </a:xfrm>
          <a:prstGeom prst="rect">
            <a:avLst/>
          </a:prstGeom>
        </p:spPr>
        <p:txBody>
          <a:bodyPr spcFirstLastPara="1" lIns="91425" tIns="45700" rIns="91425" bIns="45700" anchorCtr="0"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>
                <a:solidFill>
                  <a:schemeClr val="bg1"/>
                </a:solidFill>
              </a:rPr>
              <a:t>Task-specific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>
                <a:solidFill>
                  <a:schemeClr val="bg1"/>
                </a:solidFill>
              </a:rPr>
              <a:t>Frame based approaches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>
                <a:solidFill>
                  <a:schemeClr val="bg1"/>
                </a:solidFill>
              </a:rPr>
              <a:t>Dialogue management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>
                <a:solidFill>
                  <a:schemeClr val="bg1"/>
                </a:solidFill>
              </a:rPr>
              <a:t>Non-task-specific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>
                <a:solidFill>
                  <a:schemeClr val="bg1"/>
                </a:solidFill>
              </a:rPr>
              <a:t>Rule-based approaches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>
                <a:solidFill>
                  <a:schemeClr val="bg1"/>
                </a:solidFill>
              </a:rPr>
              <a:t>Retrieval-based approaches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>
                <a:solidFill>
                  <a:schemeClr val="bg1"/>
                </a:solidFill>
              </a:rPr>
              <a:t>Generation-based approaches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>
                <a:solidFill>
                  <a:schemeClr val="bg1"/>
                </a:solidFill>
              </a:rPr>
              <a:t>Hybrid approaches</a:t>
            </a:r>
          </a:p>
        </p:txBody>
      </p:sp>
      <p:pic>
        <p:nvPicPr>
          <p:cNvPr id="2" name="Picture 2" descr="A person sitting on top of a computer&#10;&#10;Description generated with very high confidence">
            <a:extLst>
              <a:ext uri="{FF2B5EF4-FFF2-40B4-BE49-F238E27FC236}">
                <a16:creationId xmlns:a16="http://schemas.microsoft.com/office/drawing/2014/main" id="{ED5DE153-D59F-4587-A3BD-7527D658C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681" y="2043112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1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B3167F-D342-49CC-BB70-2974AF4C7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0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3970867" y="558800"/>
            <a:ext cx="7535333" cy="14139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Our System</a:t>
            </a:r>
            <a:r>
              <a:rPr lang="en-US">
                <a:solidFill>
                  <a:schemeClr val="bg1"/>
                </a:solidFill>
                <a:latin typeface="Arial"/>
                <a:ea typeface="Arial"/>
                <a:cs typeface="Arial"/>
              </a:rPr>
              <a:t> Approach</a:t>
            </a:r>
            <a:endParaRPr lang="en-US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idx="1"/>
          </p:nvPr>
        </p:nvSpPr>
        <p:spPr>
          <a:xfrm>
            <a:off x="3935538" y="1892507"/>
            <a:ext cx="7737224" cy="439900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>
                <a:solidFill>
                  <a:schemeClr val="bg1"/>
                </a:solidFill>
              </a:rPr>
              <a:t>Hybrid approach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>
                <a:solidFill>
                  <a:schemeClr val="bg1"/>
                </a:solidFill>
              </a:rPr>
              <a:t>Generation based (Sequence to Sequence)</a:t>
            </a:r>
            <a:endParaRPr lang="en-US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>
                <a:solidFill>
                  <a:schemeClr val="bg1"/>
                </a:solidFill>
              </a:rPr>
              <a:t>Rule based – Chatterbot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>
                <a:solidFill>
                  <a:schemeClr val="bg1"/>
                </a:solidFill>
              </a:rPr>
              <a:t>Task-specific approach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>
                <a:solidFill>
                  <a:schemeClr val="bg1"/>
                </a:solidFill>
              </a:rPr>
              <a:t>Additional functions </a:t>
            </a:r>
          </a:p>
        </p:txBody>
      </p:sp>
    </p:spTree>
    <p:extLst>
      <p:ext uri="{BB962C8B-B14F-4D97-AF65-F5344CB8AC3E}">
        <p14:creationId xmlns:p14="http://schemas.microsoft.com/office/powerpoint/2010/main" val="36084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B3167F-D342-49CC-BB70-2974AF4C7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0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3970867" y="558800"/>
            <a:ext cx="7535333" cy="14139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Our Function</a:t>
            </a:r>
            <a:endParaRPr lang="en-US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idx="1"/>
          </p:nvPr>
        </p:nvSpPr>
        <p:spPr>
          <a:xfrm>
            <a:off x="3935538" y="1892507"/>
            <a:ext cx="7737224" cy="4790515"/>
          </a:xfrm>
          <a:prstGeom prst="rect">
            <a:avLst/>
          </a:prstGeom>
        </p:spPr>
        <p:txBody>
          <a:bodyPr spcFirstLastPara="1" lIns="91425" tIns="45700" rIns="91425" bIns="45700" anchorCtr="0">
            <a:no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>
                <a:solidFill>
                  <a:schemeClr val="bg1"/>
                </a:solidFill>
              </a:rPr>
              <a:t>Generation based (Sequence to Sequence)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 sz="2000">
                <a:solidFill>
                  <a:schemeClr val="bg1"/>
                </a:solidFill>
              </a:rPr>
              <a:t>Chinese chit-chat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 sz="2000">
                <a:solidFill>
                  <a:schemeClr val="bg1"/>
                </a:solidFill>
              </a:rPr>
              <a:t>English </a:t>
            </a:r>
            <a:r>
              <a:rPr lang="en-US" sz="2000">
                <a:solidFill>
                  <a:schemeClr val="bg1"/>
                </a:solidFill>
              </a:rPr>
              <a:t>chit-chat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>
                <a:solidFill>
                  <a:schemeClr val="bg1"/>
                </a:solidFill>
              </a:rPr>
              <a:t>Rule based – Chatterbot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 sz="2000">
                <a:solidFill>
                  <a:schemeClr val="bg1"/>
                </a:solidFill>
              </a:rPr>
              <a:t>Chinese chit-chat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altLang="zh-TW" sz="2000">
                <a:solidFill>
                  <a:schemeClr val="bg1"/>
                </a:solidFill>
              </a:rPr>
              <a:t>English chit-chat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 sz="2000">
                <a:solidFill>
                  <a:schemeClr val="bg1"/>
                </a:solidFill>
              </a:rPr>
              <a:t>Confidence evaluation</a:t>
            </a:r>
            <a:endParaRPr lang="en-US" altLang="zh-TW" sz="2000">
              <a:solidFill>
                <a:schemeClr val="bg1"/>
              </a:solidFill>
            </a:endParaRPr>
          </a:p>
        </p:txBody>
      </p:sp>
      <p:pic>
        <p:nvPicPr>
          <p:cNvPr id="2" name="Picture 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023F7A62-552E-4353-879A-271FDCDF5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369" y="3019269"/>
            <a:ext cx="3314699" cy="28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9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B3167F-D342-49CC-BB70-2974AF4C7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0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3970867" y="558800"/>
            <a:ext cx="7535333" cy="14139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Our Function</a:t>
            </a:r>
            <a:endParaRPr lang="en-US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idx="1"/>
          </p:nvPr>
        </p:nvSpPr>
        <p:spPr>
          <a:xfrm>
            <a:off x="3935538" y="1892507"/>
            <a:ext cx="7737224" cy="4790515"/>
          </a:xfrm>
          <a:prstGeom prst="rect">
            <a:avLst/>
          </a:prstGeom>
        </p:spPr>
        <p:txBody>
          <a:bodyPr spcFirstLastPara="1" lIns="91425" tIns="45700" rIns="91425" bIns="45700" anchorCtr="0">
            <a:no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>
                <a:solidFill>
                  <a:schemeClr val="bg1"/>
                </a:solidFill>
              </a:rPr>
              <a:t>Task-specific approach (Frame based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>
                <a:solidFill>
                  <a:schemeClr val="bg1"/>
                </a:solidFill>
              </a:rPr>
              <a:t> Booking services for movie tickets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600"/>
              <a:buFont typeface="Arial"/>
              <a:buChar char="▶"/>
            </a:pPr>
            <a:r>
              <a:rPr lang="en-US">
                <a:solidFill>
                  <a:schemeClr val="bg1"/>
                </a:solidFill>
              </a:rPr>
              <a:t>Additional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functions</a:t>
            </a:r>
            <a:r>
              <a:rPr lang="en-US">
                <a:solidFill>
                  <a:schemeClr val="bg1"/>
                </a:solidFill>
              </a:rPr>
              <a:t> (Chinese and English)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Emoji response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Telling Joke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Simple calculation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Provide date and time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Prevent repetitive response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SzPts val="1600"/>
              <a:buChar char="▶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Traditional Chinese compatible</a:t>
            </a:r>
          </a:p>
        </p:txBody>
      </p:sp>
    </p:spTree>
    <p:extLst>
      <p:ext uri="{BB962C8B-B14F-4D97-AF65-F5344CB8AC3E}">
        <p14:creationId xmlns:p14="http://schemas.microsoft.com/office/powerpoint/2010/main" val="290516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B3167F-D342-49CC-BB70-2974AF4C7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0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4238597" y="260178"/>
            <a:ext cx="6763036" cy="80639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 System flowchart 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79187C-0203-4104-B2D4-A4054D5EC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707" y="1065481"/>
            <a:ext cx="9570656" cy="57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6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B3167F-D342-49CC-BB70-2974AF4C7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0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4238597" y="260178"/>
            <a:ext cx="6763036" cy="80639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 System flowchart 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9A6CF305-D1E4-4EF4-A926-0EB29F274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267" y="1032661"/>
            <a:ext cx="5469466" cy="58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B3167F-D342-49CC-BB70-2974AF4C7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0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4238597" y="260178"/>
            <a:ext cx="6763036" cy="80639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 System flowchart 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4" descr="A picture containing sky, wall, indoor&#10;&#10;Description generated with very high confidence">
            <a:extLst>
              <a:ext uri="{FF2B5EF4-FFF2-40B4-BE49-F238E27FC236}">
                <a16:creationId xmlns:a16="http://schemas.microsoft.com/office/drawing/2014/main" id="{EBC79BA8-D687-44C1-A936-32B660D0F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600" y="963865"/>
            <a:ext cx="7738533" cy="58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32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Application>Microsoft Office PowerPoint</Application>
  <PresentationFormat>Widescreen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視差</vt:lpstr>
      <vt:lpstr>Group Project: Dialog System</vt:lpstr>
      <vt:lpstr>What is Chatbot?</vt:lpstr>
      <vt:lpstr>Commonly Used Approaches</vt:lpstr>
      <vt:lpstr>Our System Approach</vt:lpstr>
      <vt:lpstr>Our Function</vt:lpstr>
      <vt:lpstr>Our Function</vt:lpstr>
      <vt:lpstr> System flowchart </vt:lpstr>
      <vt:lpstr> System flowchart </vt:lpstr>
      <vt:lpstr> System flowchart </vt:lpstr>
      <vt:lpstr> System flowchart </vt:lpstr>
      <vt:lpstr>ChatterBot Mechanism</vt:lpstr>
      <vt:lpstr>Dataset –Seq2Seq</vt:lpstr>
      <vt:lpstr>Dataset –Chatterbot</vt:lpstr>
      <vt:lpstr>Implementation</vt:lpstr>
      <vt:lpstr>Difficulties &amp; Solution</vt:lpstr>
      <vt:lpstr>Demonstration</vt:lpstr>
      <vt:lpstr>END OF PRESENTATION THANK YOU! More Detail:  https://github.com/tavik000/python-key-chatbot </vt:lpstr>
      <vt:lpstr>QUESTIONS &amp;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STARTUP OF VIRTUAL BANKING IN HONG KONG </dc:title>
  <cp:revision>1</cp:revision>
  <dcterms:modified xsi:type="dcterms:W3CDTF">2018-12-04T10:24:56Z</dcterms:modified>
</cp:coreProperties>
</file>