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7" r:id="rId5"/>
    <p:sldId id="327" r:id="rId6"/>
    <p:sldId id="328" r:id="rId7"/>
    <p:sldId id="331" r:id="rId8"/>
    <p:sldId id="332" r:id="rId9"/>
    <p:sldId id="337" r:id="rId10"/>
    <p:sldId id="333" r:id="rId11"/>
    <p:sldId id="334" r:id="rId12"/>
    <p:sldId id="335" r:id="rId13"/>
    <p:sldId id="330" r:id="rId14"/>
    <p:sldId id="336" r:id="rId15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4D74"/>
    <a:srgbClr val="27427C"/>
    <a:srgbClr val="292929"/>
    <a:srgbClr val="00000B"/>
    <a:srgbClr val="FEA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CF6B9-4BB8-4878-B2E4-37B00E7AF9D5}" type="datetimeFigureOut">
              <a:rPr lang="fi-FI" smtClean="0"/>
              <a:t>27.3.2017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882EC-8404-4E7E-9173-3DCEB373D560}" type="slidenum">
              <a:rPr lang="fi-FI" smtClean="0"/>
              <a:t>0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44BCA-A52E-4A1F-9022-43C1F7A6E684}" type="datetimeFigureOut">
              <a:rPr lang="fi-FI" smtClean="0"/>
              <a:t>27.3.2017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4843D-8A7C-46C8-8F1B-787785B09F4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w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w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w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w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w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w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w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w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w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w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w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w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w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w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w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w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w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w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w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w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01"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65840"/>
            <a:ext cx="10515600" cy="2852737"/>
          </a:xfrm>
        </p:spPr>
        <p:txBody>
          <a:bodyPr anchor="b">
            <a:normAutofit/>
          </a:bodyPr>
          <a:lstStyle>
            <a:lvl1pPr algn="r">
              <a:defRPr sz="4400" b="1" i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defRPr>
            </a:lvl1pPr>
          </a:lstStyle>
          <a:p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145565"/>
            <a:ext cx="10515600" cy="434657"/>
          </a:xfrm>
        </p:spPr>
        <p:txBody>
          <a:bodyPr anchor="t"/>
          <a:lstStyle>
            <a:lvl1pPr marL="0" indent="0" algn="r">
              <a:buNone/>
              <a:defRPr sz="240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414" y="387484"/>
            <a:ext cx="1079068" cy="412634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>
            <a:off x="9486901" y="4715828"/>
            <a:ext cx="186055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 Placeholder 2"/>
          <p:cNvSpPr>
            <a:spLocks noGrp="1"/>
          </p:cNvSpPr>
          <p:nvPr>
            <p:ph type="body" idx="10"/>
          </p:nvPr>
        </p:nvSpPr>
        <p:spPr>
          <a:xfrm>
            <a:off x="831850" y="4851408"/>
            <a:ext cx="10515600" cy="434657"/>
          </a:xfrm>
        </p:spPr>
        <p:txBody>
          <a:bodyPr anchor="t">
            <a:normAutofit/>
          </a:bodyPr>
          <a:lstStyle>
            <a:lvl1pPr marL="0" indent="0" algn="r">
              <a:buNone/>
              <a:defRPr lang="en-US" sz="2400" kern="1200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3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Header Black 01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2682957"/>
            <a:ext cx="9144000" cy="1068388"/>
          </a:xfrm>
        </p:spPr>
        <p:txBody>
          <a:bodyPr anchor="b" anchorCtr="0">
            <a:normAutofit/>
          </a:bodyPr>
          <a:lstStyle>
            <a:lvl1pPr algn="ctr">
              <a:defRPr sz="4400" b="1" i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defRPr>
            </a:lvl1pPr>
          </a:lstStyle>
          <a:p>
            <a:r>
              <a:rPr lang="en-US"/>
              <a:t>Click to edit Master title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762457"/>
            <a:ext cx="9144000" cy="1655762"/>
          </a:xfrm>
        </p:spPr>
        <p:txBody>
          <a:bodyPr anchor="t"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423" y="1953015"/>
            <a:ext cx="4907578" cy="48889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414" y="387484"/>
            <a:ext cx="1079068" cy="41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890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lack 02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>
            <a:normAutofit/>
          </a:bodyPr>
          <a:lstStyle>
            <a:lvl1pPr algn="r">
              <a:defRPr sz="4400" b="1" i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 anchor="t"/>
          <a:lstStyle>
            <a:lvl1pPr marL="0" indent="0" algn="r">
              <a:buNone/>
              <a:defRPr sz="240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414" y="387484"/>
            <a:ext cx="1079068" cy="4126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" y="1969057"/>
            <a:ext cx="4907578" cy="488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87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Rock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06" y="596460"/>
            <a:ext cx="9338868" cy="52762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 b="1" i="0">
                <a:latin typeface="Corbel" charset="0"/>
                <a:ea typeface="Corbel" charset="0"/>
                <a:cs typeface="Corbel" charset="0"/>
              </a:defRPr>
            </a:lvl1pPr>
          </a:lstStyle>
          <a:p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charset="0"/>
                <a:ea typeface="Corbel" charset="0"/>
                <a:cs typeface="Corbel" charset="0"/>
              </a:defRPr>
            </a:lvl1pPr>
            <a:lvl2pPr>
              <a:defRPr>
                <a:latin typeface="Corbel" charset="0"/>
                <a:ea typeface="Corbel" charset="0"/>
                <a:cs typeface="Corbel" charset="0"/>
              </a:defRPr>
            </a:lvl2pPr>
            <a:lvl3pPr>
              <a:defRPr>
                <a:latin typeface="Corbel" charset="0"/>
                <a:ea typeface="Corbel" charset="0"/>
                <a:cs typeface="Corbel" charset="0"/>
              </a:defRPr>
            </a:lvl3pPr>
            <a:lvl4pPr>
              <a:defRPr>
                <a:latin typeface="Corbel" charset="0"/>
                <a:ea typeface="Corbel" charset="0"/>
                <a:cs typeface="Corbel" charset="0"/>
              </a:defRPr>
            </a:lvl4pPr>
            <a:lvl5pPr>
              <a:defRPr>
                <a:latin typeface="Corbel" charset="0"/>
                <a:ea typeface="Corbel" charset="0"/>
                <a:cs typeface="Corbel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33" y="4533902"/>
            <a:ext cx="1742646" cy="2187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111" y="394428"/>
            <a:ext cx="108263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4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Plan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06" y="596460"/>
            <a:ext cx="9338868" cy="52762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 b="1" i="0">
                <a:latin typeface="Corbel" charset="0"/>
                <a:ea typeface="Corbel" charset="0"/>
                <a:cs typeface="Corbel" charset="0"/>
              </a:defRPr>
            </a:lvl1pPr>
          </a:lstStyle>
          <a:p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charset="0"/>
                <a:ea typeface="Corbel" charset="0"/>
                <a:cs typeface="Corbel" charset="0"/>
              </a:defRPr>
            </a:lvl1pPr>
            <a:lvl2pPr>
              <a:defRPr>
                <a:latin typeface="Corbel" charset="0"/>
                <a:ea typeface="Corbel" charset="0"/>
                <a:cs typeface="Corbel" charset="0"/>
              </a:defRPr>
            </a:lvl2pPr>
            <a:lvl3pPr>
              <a:defRPr>
                <a:latin typeface="Corbel" charset="0"/>
                <a:ea typeface="Corbel" charset="0"/>
                <a:cs typeface="Corbel" charset="0"/>
              </a:defRPr>
            </a:lvl3pPr>
            <a:lvl4pPr>
              <a:defRPr>
                <a:latin typeface="Corbel" charset="0"/>
                <a:ea typeface="Corbel" charset="0"/>
                <a:cs typeface="Corbel" charset="0"/>
              </a:defRPr>
            </a:lvl4pPr>
            <a:lvl5pPr>
              <a:defRPr>
                <a:latin typeface="Corbel" charset="0"/>
                <a:ea typeface="Corbel" charset="0"/>
                <a:cs typeface="Corbel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1" y="4640945"/>
            <a:ext cx="1986076" cy="19852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111" y="394428"/>
            <a:ext cx="108263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769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Rocke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06" y="596460"/>
            <a:ext cx="9338868" cy="52762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 b="1" i="0">
                <a:latin typeface="Corbel" charset="0"/>
                <a:ea typeface="Corbel" charset="0"/>
                <a:cs typeface="Corbel" charset="0"/>
              </a:defRPr>
            </a:lvl1pPr>
          </a:lstStyle>
          <a:p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charset="0"/>
                <a:ea typeface="Corbel" charset="0"/>
                <a:cs typeface="Corbel" charset="0"/>
              </a:defRPr>
            </a:lvl1pPr>
            <a:lvl2pPr>
              <a:defRPr>
                <a:latin typeface="Corbel" charset="0"/>
                <a:ea typeface="Corbel" charset="0"/>
                <a:cs typeface="Corbel" charset="0"/>
              </a:defRPr>
            </a:lvl2pPr>
            <a:lvl3pPr>
              <a:defRPr>
                <a:latin typeface="Corbel" charset="0"/>
                <a:ea typeface="Corbel" charset="0"/>
                <a:cs typeface="Corbel" charset="0"/>
              </a:defRPr>
            </a:lvl3pPr>
            <a:lvl4pPr>
              <a:defRPr>
                <a:latin typeface="Corbel" charset="0"/>
                <a:ea typeface="Corbel" charset="0"/>
                <a:cs typeface="Corbel" charset="0"/>
              </a:defRPr>
            </a:lvl4pPr>
            <a:lvl5pPr>
              <a:defRPr>
                <a:latin typeface="Corbel" charset="0"/>
                <a:ea typeface="Corbel" charset="0"/>
                <a:cs typeface="Corbel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33" y="4533902"/>
            <a:ext cx="1742646" cy="2187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111" y="394428"/>
            <a:ext cx="1082639" cy="414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6776278"/>
            <a:ext cx="12192000" cy="81722"/>
          </a:xfrm>
          <a:prstGeom prst="rect">
            <a:avLst/>
          </a:prstGeom>
          <a:solidFill>
            <a:srgbClr val="274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0219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Plane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06" y="596460"/>
            <a:ext cx="9338868" cy="52762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 b="1" i="0">
                <a:latin typeface="Corbel" charset="0"/>
                <a:ea typeface="Corbel" charset="0"/>
                <a:cs typeface="Corbel" charset="0"/>
              </a:defRPr>
            </a:lvl1pPr>
          </a:lstStyle>
          <a:p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charset="0"/>
                <a:ea typeface="Corbel" charset="0"/>
                <a:cs typeface="Corbel" charset="0"/>
              </a:defRPr>
            </a:lvl1pPr>
            <a:lvl2pPr>
              <a:defRPr>
                <a:latin typeface="Corbel" charset="0"/>
                <a:ea typeface="Corbel" charset="0"/>
                <a:cs typeface="Corbel" charset="0"/>
              </a:defRPr>
            </a:lvl2pPr>
            <a:lvl3pPr>
              <a:defRPr>
                <a:latin typeface="Corbel" charset="0"/>
                <a:ea typeface="Corbel" charset="0"/>
                <a:cs typeface="Corbel" charset="0"/>
              </a:defRPr>
            </a:lvl3pPr>
            <a:lvl4pPr>
              <a:defRPr>
                <a:latin typeface="Corbel" charset="0"/>
                <a:ea typeface="Corbel" charset="0"/>
                <a:cs typeface="Corbel" charset="0"/>
              </a:defRPr>
            </a:lvl4pPr>
            <a:lvl5pPr>
              <a:defRPr>
                <a:latin typeface="Corbel" charset="0"/>
                <a:ea typeface="Corbel" charset="0"/>
                <a:cs typeface="Corbel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1" y="4640945"/>
            <a:ext cx="1986076" cy="19852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111" y="394428"/>
            <a:ext cx="1082639" cy="414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776278"/>
            <a:ext cx="12192000" cy="81722"/>
          </a:xfrm>
          <a:prstGeom prst="rect">
            <a:avLst/>
          </a:prstGeom>
          <a:solidFill>
            <a:srgbClr val="274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8947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Rocket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06" y="596460"/>
            <a:ext cx="9338868" cy="52762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 b="1" i="0">
                <a:latin typeface="Corbel" charset="0"/>
                <a:ea typeface="Corbel" charset="0"/>
                <a:cs typeface="Corbel" charset="0"/>
              </a:defRPr>
            </a:lvl1pPr>
          </a:lstStyle>
          <a:p>
            <a:endParaRPr lang="fi-FI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33" y="4533902"/>
            <a:ext cx="1742646" cy="2187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111" y="394428"/>
            <a:ext cx="1082639" cy="414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6776278"/>
            <a:ext cx="12192000" cy="81722"/>
          </a:xfrm>
          <a:prstGeom prst="rect">
            <a:avLst/>
          </a:prstGeom>
          <a:solidFill>
            <a:srgbClr val="274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838201" y="2225245"/>
            <a:ext cx="10515600" cy="4253613"/>
          </a:xfrm>
          <a:solidFill>
            <a:srgbClr val="292929"/>
          </a:solidFill>
          <a:ln w="76200" cap="flat">
            <a:solidFill>
              <a:srgbClr val="292929"/>
            </a:solidFill>
            <a:miter lim="800000"/>
          </a:ln>
        </p:spPr>
        <p:txBody>
          <a:bodyPr vert="horz" lIns="180000" tIns="180000" rIns="180000" bIns="180000" rtlCol="0">
            <a:normAutofit/>
          </a:bodyPr>
          <a:lstStyle>
            <a:lvl1pPr marL="0" indent="0">
              <a:spcBef>
                <a:spcPts val="400"/>
              </a:spcBef>
              <a:buNone/>
              <a:defRPr lang="en-US" sz="2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>
              <a:def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2pPr>
            <a:lvl3pPr>
              <a:def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3pPr>
            <a:lvl4pPr>
              <a:def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4pPr>
            <a:lvl5pPr>
              <a:defRPr lang="fi-FI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5pPr>
          </a:lstStyle>
          <a:p>
            <a:pPr marL="228600" lvl="0" indent="-228600">
              <a:lnSpc>
                <a:spcPct val="95000"/>
              </a:lnSpc>
            </a:pPr>
            <a:r>
              <a:rPr lang="en-US"/>
              <a:t>Edit Master text styles</a:t>
            </a:r>
          </a:p>
        </p:txBody>
      </p:sp>
      <p:sp>
        <p:nvSpPr>
          <p:cNvPr id="23" name="Rectangle 22"/>
          <p:cNvSpPr/>
          <p:nvPr userDrawn="1"/>
        </p:nvSpPr>
        <p:spPr bwMode="auto">
          <a:xfrm>
            <a:off x="803275" y="1790796"/>
            <a:ext cx="10585450" cy="393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baseline="-25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4" name="Straight Connector 23"/>
          <p:cNvCxnSpPr>
            <a:cxnSpLocks/>
          </p:cNvCxnSpPr>
          <p:nvPr userDrawn="1"/>
        </p:nvCxnSpPr>
        <p:spPr>
          <a:xfrm>
            <a:off x="9355255" y="1987420"/>
            <a:ext cx="152141" cy="226"/>
          </a:xfrm>
          <a:prstGeom prst="line">
            <a:avLst/>
          </a:prstGeom>
          <a:ln w="19050">
            <a:solidFill>
              <a:srgbClr val="29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 userDrawn="1"/>
        </p:nvSpPr>
        <p:spPr>
          <a:xfrm>
            <a:off x="10128049" y="1921684"/>
            <a:ext cx="144768" cy="131472"/>
          </a:xfrm>
          <a:prstGeom prst="rect">
            <a:avLst/>
          </a:prstGeom>
          <a:noFill/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10907803" y="1921684"/>
            <a:ext cx="131472" cy="137414"/>
            <a:chOff x="10907803" y="1921684"/>
            <a:chExt cx="131472" cy="137414"/>
          </a:xfrm>
        </p:grpSpPr>
        <p:cxnSp>
          <p:nvCxnSpPr>
            <p:cNvPr id="27" name="Straight Connector 26"/>
            <p:cNvCxnSpPr>
              <a:cxnSpLocks/>
            </p:cNvCxnSpPr>
            <p:nvPr userDrawn="1"/>
          </p:nvCxnSpPr>
          <p:spPr>
            <a:xfrm flipV="1">
              <a:off x="10907803" y="1921684"/>
              <a:ext cx="131472" cy="137414"/>
            </a:xfrm>
            <a:prstGeom prst="line">
              <a:avLst/>
            </a:prstGeom>
            <a:ln w="19050">
              <a:solidFill>
                <a:srgbClr val="2929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cxnSpLocks/>
            </p:cNvCxnSpPr>
            <p:nvPr userDrawn="1"/>
          </p:nvCxnSpPr>
          <p:spPr>
            <a:xfrm flipH="1" flipV="1">
              <a:off x="10907803" y="1921684"/>
              <a:ext cx="131472" cy="137413"/>
            </a:xfrm>
            <a:prstGeom prst="line">
              <a:avLst/>
            </a:prstGeom>
            <a:ln w="19050">
              <a:solidFill>
                <a:srgbClr val="2929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1044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ouble Code Rocket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06" y="596460"/>
            <a:ext cx="9338868" cy="52762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 b="1" i="0">
                <a:latin typeface="Corbel" charset="0"/>
                <a:ea typeface="Corbel" charset="0"/>
                <a:cs typeface="Corbel" charset="0"/>
              </a:defRPr>
            </a:lvl1pPr>
          </a:lstStyle>
          <a:p>
            <a:endParaRPr lang="fi-FI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33" y="4533902"/>
            <a:ext cx="1742646" cy="2187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111" y="394428"/>
            <a:ext cx="1082639" cy="414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6776278"/>
            <a:ext cx="12192000" cy="81722"/>
          </a:xfrm>
          <a:prstGeom prst="rect">
            <a:avLst/>
          </a:prstGeom>
          <a:solidFill>
            <a:srgbClr val="274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Content Placeholder 2"/>
          <p:cNvSpPr>
            <a:spLocks noGrp="1"/>
          </p:cNvSpPr>
          <p:nvPr>
            <p:ph idx="10"/>
          </p:nvPr>
        </p:nvSpPr>
        <p:spPr>
          <a:xfrm>
            <a:off x="6256422" y="2225245"/>
            <a:ext cx="5062630" cy="4253613"/>
          </a:xfrm>
          <a:solidFill>
            <a:srgbClr val="292929"/>
          </a:solidFill>
          <a:ln w="76200" cap="flat">
            <a:solidFill>
              <a:srgbClr val="292929"/>
            </a:solidFill>
            <a:miter lim="800000"/>
          </a:ln>
        </p:spPr>
        <p:txBody>
          <a:bodyPr vert="horz" lIns="180000" tIns="180000" rIns="180000" bIns="180000" rtlCol="0">
            <a:normAutofit/>
          </a:bodyPr>
          <a:lstStyle>
            <a:lvl1pPr marL="0" indent="0">
              <a:spcBef>
                <a:spcPts val="400"/>
              </a:spcBef>
              <a:buNone/>
              <a:defRPr lang="en-US" sz="2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>
              <a:def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2pPr>
            <a:lvl3pPr>
              <a:def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3pPr>
            <a:lvl4pPr>
              <a:def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4pPr>
            <a:lvl5pPr>
              <a:defRPr lang="fi-FI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5pPr>
          </a:lstStyle>
          <a:p>
            <a:pPr marL="228600" lvl="0" indent="-228600">
              <a:lnSpc>
                <a:spcPct val="95000"/>
              </a:lnSpc>
            </a:pPr>
            <a:r>
              <a:rPr lang="en-US"/>
              <a:t>Edit Master text styles</a:t>
            </a:r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6221896" y="1790796"/>
            <a:ext cx="5131905" cy="393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baseline="-25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3" name="Straight Connector 42"/>
          <p:cNvCxnSpPr>
            <a:cxnSpLocks/>
          </p:cNvCxnSpPr>
          <p:nvPr userDrawn="1"/>
        </p:nvCxnSpPr>
        <p:spPr>
          <a:xfrm>
            <a:off x="9355255" y="1987420"/>
            <a:ext cx="152141" cy="226"/>
          </a:xfrm>
          <a:prstGeom prst="line">
            <a:avLst/>
          </a:prstGeom>
          <a:ln w="19050">
            <a:solidFill>
              <a:srgbClr val="29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 userDrawn="1"/>
        </p:nvSpPr>
        <p:spPr>
          <a:xfrm>
            <a:off x="10128049" y="1921684"/>
            <a:ext cx="144768" cy="131472"/>
          </a:xfrm>
          <a:prstGeom prst="rect">
            <a:avLst/>
          </a:prstGeom>
          <a:noFill/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10907803" y="1921684"/>
            <a:ext cx="131472" cy="137414"/>
            <a:chOff x="10907803" y="1921684"/>
            <a:chExt cx="131472" cy="137414"/>
          </a:xfrm>
        </p:grpSpPr>
        <p:cxnSp>
          <p:nvCxnSpPr>
            <p:cNvPr id="46" name="Straight Connector 45"/>
            <p:cNvCxnSpPr>
              <a:cxnSpLocks/>
            </p:cNvCxnSpPr>
            <p:nvPr userDrawn="1"/>
          </p:nvCxnSpPr>
          <p:spPr>
            <a:xfrm flipV="1">
              <a:off x="10907803" y="1921684"/>
              <a:ext cx="131472" cy="137414"/>
            </a:xfrm>
            <a:prstGeom prst="line">
              <a:avLst/>
            </a:prstGeom>
            <a:ln w="19050">
              <a:solidFill>
                <a:srgbClr val="2929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cxnSpLocks/>
            </p:cNvCxnSpPr>
            <p:nvPr userDrawn="1"/>
          </p:nvCxnSpPr>
          <p:spPr>
            <a:xfrm flipH="1" flipV="1">
              <a:off x="10907803" y="1921684"/>
              <a:ext cx="131472" cy="137413"/>
            </a:xfrm>
            <a:prstGeom prst="line">
              <a:avLst/>
            </a:prstGeom>
            <a:ln w="19050">
              <a:solidFill>
                <a:srgbClr val="2929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Content Placeholder 2"/>
          <p:cNvSpPr>
            <a:spLocks noGrp="1"/>
          </p:cNvSpPr>
          <p:nvPr>
            <p:ph idx="11"/>
          </p:nvPr>
        </p:nvSpPr>
        <p:spPr>
          <a:xfrm>
            <a:off x="872727" y="2225245"/>
            <a:ext cx="5062630" cy="4253613"/>
          </a:xfrm>
          <a:solidFill>
            <a:srgbClr val="292929"/>
          </a:solidFill>
          <a:ln w="76200" cap="flat">
            <a:solidFill>
              <a:srgbClr val="292929"/>
            </a:solidFill>
            <a:miter lim="800000"/>
          </a:ln>
        </p:spPr>
        <p:txBody>
          <a:bodyPr vert="horz" lIns="180000" tIns="180000" rIns="180000" bIns="180000" rtlCol="0">
            <a:normAutofit/>
          </a:bodyPr>
          <a:lstStyle>
            <a:lvl1pPr marL="0" indent="0">
              <a:spcBef>
                <a:spcPts val="400"/>
              </a:spcBef>
              <a:buNone/>
              <a:defRPr lang="en-US" sz="2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>
              <a:def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2pPr>
            <a:lvl3pPr>
              <a:def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3pPr>
            <a:lvl4pPr>
              <a:def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4pPr>
            <a:lvl5pPr>
              <a:defRPr lang="fi-FI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5pPr>
          </a:lstStyle>
          <a:p>
            <a:pPr marL="228600" lvl="0" indent="-228600">
              <a:lnSpc>
                <a:spcPct val="95000"/>
              </a:lnSpc>
            </a:pPr>
            <a:r>
              <a:rPr lang="en-US"/>
              <a:t>Edit Master text styles</a:t>
            </a:r>
          </a:p>
        </p:txBody>
      </p:sp>
      <p:sp>
        <p:nvSpPr>
          <p:cNvPr id="49" name="Rectangle 48"/>
          <p:cNvSpPr/>
          <p:nvPr userDrawn="1"/>
        </p:nvSpPr>
        <p:spPr bwMode="auto">
          <a:xfrm>
            <a:off x="838201" y="1790796"/>
            <a:ext cx="5131905" cy="393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baseline="-25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0" name="Straight Connector 49"/>
          <p:cNvCxnSpPr>
            <a:cxnSpLocks/>
          </p:cNvCxnSpPr>
          <p:nvPr userDrawn="1"/>
        </p:nvCxnSpPr>
        <p:spPr>
          <a:xfrm>
            <a:off x="3971560" y="1987420"/>
            <a:ext cx="152141" cy="226"/>
          </a:xfrm>
          <a:prstGeom prst="line">
            <a:avLst/>
          </a:prstGeom>
          <a:ln w="19050">
            <a:solidFill>
              <a:srgbClr val="29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 userDrawn="1"/>
        </p:nvSpPr>
        <p:spPr>
          <a:xfrm>
            <a:off x="4744354" y="1921684"/>
            <a:ext cx="144768" cy="131472"/>
          </a:xfrm>
          <a:prstGeom prst="rect">
            <a:avLst/>
          </a:prstGeom>
          <a:noFill/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5524108" y="1921684"/>
            <a:ext cx="131472" cy="137414"/>
            <a:chOff x="10907803" y="1921684"/>
            <a:chExt cx="131472" cy="137414"/>
          </a:xfrm>
        </p:grpSpPr>
        <p:cxnSp>
          <p:nvCxnSpPr>
            <p:cNvPr id="53" name="Straight Connector 52"/>
            <p:cNvCxnSpPr>
              <a:cxnSpLocks/>
            </p:cNvCxnSpPr>
            <p:nvPr userDrawn="1"/>
          </p:nvCxnSpPr>
          <p:spPr>
            <a:xfrm flipV="1">
              <a:off x="10907803" y="1921684"/>
              <a:ext cx="131472" cy="137414"/>
            </a:xfrm>
            <a:prstGeom prst="line">
              <a:avLst/>
            </a:prstGeom>
            <a:ln w="19050">
              <a:solidFill>
                <a:srgbClr val="2929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cxnSpLocks/>
            </p:cNvCxnSpPr>
            <p:nvPr userDrawn="1"/>
          </p:nvCxnSpPr>
          <p:spPr>
            <a:xfrm flipH="1" flipV="1">
              <a:off x="10907803" y="1921684"/>
              <a:ext cx="131472" cy="137413"/>
            </a:xfrm>
            <a:prstGeom prst="line">
              <a:avLst/>
            </a:prstGeom>
            <a:ln w="19050">
              <a:solidFill>
                <a:srgbClr val="2929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24977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Rocket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06" y="596460"/>
            <a:ext cx="9338868" cy="52762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 b="1" i="0">
                <a:latin typeface="Corbel" charset="0"/>
                <a:ea typeface="Corbel" charset="0"/>
                <a:cs typeface="Corbel" charset="0"/>
              </a:defRPr>
            </a:lvl1pPr>
          </a:lstStyle>
          <a:p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charset="0"/>
                <a:ea typeface="Corbel" charset="0"/>
                <a:cs typeface="Corbel" charset="0"/>
              </a:defRPr>
            </a:lvl1pPr>
            <a:lvl2pPr>
              <a:defRPr>
                <a:latin typeface="Corbel" charset="0"/>
                <a:ea typeface="Corbel" charset="0"/>
                <a:cs typeface="Corbel" charset="0"/>
              </a:defRPr>
            </a:lvl2pPr>
            <a:lvl3pPr>
              <a:defRPr>
                <a:latin typeface="Corbel" charset="0"/>
                <a:ea typeface="Corbel" charset="0"/>
                <a:cs typeface="Corbel" charset="0"/>
              </a:defRPr>
            </a:lvl3pPr>
            <a:lvl4pPr>
              <a:defRPr>
                <a:latin typeface="Corbel" charset="0"/>
                <a:ea typeface="Corbel" charset="0"/>
                <a:cs typeface="Corbel" charset="0"/>
              </a:defRPr>
            </a:lvl4pPr>
            <a:lvl5pPr>
              <a:defRPr>
                <a:latin typeface="Corbel" charset="0"/>
                <a:ea typeface="Corbel" charset="0"/>
                <a:cs typeface="Corbel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33" y="4533902"/>
            <a:ext cx="1742646" cy="2187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111" y="394428"/>
            <a:ext cx="1082639" cy="414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6776278"/>
            <a:ext cx="12192000" cy="81722"/>
          </a:xfrm>
          <a:prstGeom prst="rect">
            <a:avLst/>
          </a:prstGeom>
          <a:solidFill>
            <a:srgbClr val="B34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22787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Planet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06" y="596460"/>
            <a:ext cx="9338868" cy="52762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 b="1" i="0">
                <a:latin typeface="Corbel" charset="0"/>
                <a:ea typeface="Corbel" charset="0"/>
                <a:cs typeface="Corbel" charset="0"/>
              </a:defRPr>
            </a:lvl1pPr>
          </a:lstStyle>
          <a:p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charset="0"/>
                <a:ea typeface="Corbel" charset="0"/>
                <a:cs typeface="Corbel" charset="0"/>
              </a:defRPr>
            </a:lvl1pPr>
            <a:lvl2pPr>
              <a:defRPr>
                <a:latin typeface="Corbel" charset="0"/>
                <a:ea typeface="Corbel" charset="0"/>
                <a:cs typeface="Corbel" charset="0"/>
              </a:defRPr>
            </a:lvl2pPr>
            <a:lvl3pPr>
              <a:defRPr>
                <a:latin typeface="Corbel" charset="0"/>
                <a:ea typeface="Corbel" charset="0"/>
                <a:cs typeface="Corbel" charset="0"/>
              </a:defRPr>
            </a:lvl3pPr>
            <a:lvl4pPr>
              <a:defRPr>
                <a:latin typeface="Corbel" charset="0"/>
                <a:ea typeface="Corbel" charset="0"/>
                <a:cs typeface="Corbel" charset="0"/>
              </a:defRPr>
            </a:lvl4pPr>
            <a:lvl5pPr>
              <a:defRPr>
                <a:latin typeface="Corbel" charset="0"/>
                <a:ea typeface="Corbel" charset="0"/>
                <a:cs typeface="Corbel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1" y="4640945"/>
            <a:ext cx="1986076" cy="19852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111" y="394428"/>
            <a:ext cx="1082639" cy="414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776278"/>
            <a:ext cx="12192000" cy="81722"/>
          </a:xfrm>
          <a:prstGeom prst="rect">
            <a:avLst/>
          </a:prstGeom>
          <a:solidFill>
            <a:srgbClr val="B34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7035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02"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>
            <a:normAutofit/>
          </a:bodyPr>
          <a:lstStyle>
            <a:lvl1pPr algn="r">
              <a:defRPr sz="4400" b="1" i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defRPr>
            </a:lvl1pPr>
          </a:lstStyle>
          <a:p>
            <a:endParaRPr lang="fi-FI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 anchor="t"/>
          <a:lstStyle>
            <a:lvl1pPr marL="0" indent="0" algn="r">
              <a:buNone/>
              <a:defRPr sz="240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414" y="387484"/>
            <a:ext cx="1079068" cy="41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93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Rocket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06" y="596460"/>
            <a:ext cx="9338868" cy="52762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 b="1" i="0">
                <a:latin typeface="Corbel" charset="0"/>
                <a:ea typeface="Corbel" charset="0"/>
                <a:cs typeface="Corbel" charset="0"/>
              </a:defRPr>
            </a:lvl1pPr>
          </a:lstStyle>
          <a:p>
            <a:endParaRPr lang="fi-FI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33" y="4533902"/>
            <a:ext cx="1742646" cy="2187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111" y="394428"/>
            <a:ext cx="1082639" cy="414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6776278"/>
            <a:ext cx="12192000" cy="81722"/>
          </a:xfrm>
          <a:prstGeom prst="rect">
            <a:avLst/>
          </a:prstGeom>
          <a:solidFill>
            <a:srgbClr val="B34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838201" y="2225245"/>
            <a:ext cx="10515600" cy="4253613"/>
          </a:xfrm>
          <a:solidFill>
            <a:srgbClr val="292929"/>
          </a:solidFill>
          <a:ln w="76200" cap="flat">
            <a:solidFill>
              <a:srgbClr val="292929"/>
            </a:solidFill>
            <a:miter lim="800000"/>
          </a:ln>
        </p:spPr>
        <p:txBody>
          <a:bodyPr vert="horz" lIns="180000" tIns="180000" rIns="180000" bIns="180000" rtlCol="0">
            <a:normAutofit/>
          </a:bodyPr>
          <a:lstStyle>
            <a:lvl1pPr marL="0" indent="0">
              <a:spcBef>
                <a:spcPts val="400"/>
              </a:spcBef>
              <a:buNone/>
              <a:defRPr lang="en-US" sz="2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>
              <a:def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2pPr>
            <a:lvl3pPr>
              <a:def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3pPr>
            <a:lvl4pPr>
              <a:def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4pPr>
            <a:lvl5pPr>
              <a:defRPr lang="fi-FI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5pPr>
          </a:lstStyle>
          <a:p>
            <a:pPr marL="228600" lvl="0" indent="-228600">
              <a:lnSpc>
                <a:spcPct val="95000"/>
              </a:lnSpc>
            </a:pPr>
            <a:r>
              <a:rPr lang="en-US"/>
              <a:t>Edit Master text styles</a:t>
            </a:r>
          </a:p>
        </p:txBody>
      </p:sp>
      <p:sp>
        <p:nvSpPr>
          <p:cNvPr id="23" name="Rectangle 22"/>
          <p:cNvSpPr/>
          <p:nvPr userDrawn="1"/>
        </p:nvSpPr>
        <p:spPr bwMode="auto">
          <a:xfrm>
            <a:off x="803275" y="1790796"/>
            <a:ext cx="10585450" cy="393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baseline="-25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4" name="Straight Connector 23"/>
          <p:cNvCxnSpPr>
            <a:cxnSpLocks/>
          </p:cNvCxnSpPr>
          <p:nvPr userDrawn="1"/>
        </p:nvCxnSpPr>
        <p:spPr>
          <a:xfrm>
            <a:off x="9355255" y="1987420"/>
            <a:ext cx="152141" cy="226"/>
          </a:xfrm>
          <a:prstGeom prst="line">
            <a:avLst/>
          </a:prstGeom>
          <a:ln w="19050">
            <a:solidFill>
              <a:srgbClr val="29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 userDrawn="1"/>
        </p:nvSpPr>
        <p:spPr>
          <a:xfrm>
            <a:off x="10128049" y="1921684"/>
            <a:ext cx="144768" cy="131472"/>
          </a:xfrm>
          <a:prstGeom prst="rect">
            <a:avLst/>
          </a:prstGeom>
          <a:noFill/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10907803" y="1921684"/>
            <a:ext cx="131472" cy="137414"/>
            <a:chOff x="10907803" y="1921684"/>
            <a:chExt cx="131472" cy="137414"/>
          </a:xfrm>
        </p:grpSpPr>
        <p:cxnSp>
          <p:nvCxnSpPr>
            <p:cNvPr id="27" name="Straight Connector 26"/>
            <p:cNvCxnSpPr>
              <a:cxnSpLocks/>
            </p:cNvCxnSpPr>
            <p:nvPr userDrawn="1"/>
          </p:nvCxnSpPr>
          <p:spPr>
            <a:xfrm flipV="1">
              <a:off x="10907803" y="1921684"/>
              <a:ext cx="131472" cy="137414"/>
            </a:xfrm>
            <a:prstGeom prst="line">
              <a:avLst/>
            </a:prstGeom>
            <a:ln w="19050">
              <a:solidFill>
                <a:srgbClr val="2929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cxnSpLocks/>
            </p:cNvCxnSpPr>
            <p:nvPr userDrawn="1"/>
          </p:nvCxnSpPr>
          <p:spPr>
            <a:xfrm flipH="1" flipV="1">
              <a:off x="10907803" y="1921684"/>
              <a:ext cx="131472" cy="137413"/>
            </a:xfrm>
            <a:prstGeom prst="line">
              <a:avLst/>
            </a:prstGeom>
            <a:ln w="19050">
              <a:solidFill>
                <a:srgbClr val="2929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80610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ouble Code Rocket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06" y="596460"/>
            <a:ext cx="9338868" cy="52762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 b="1" i="0">
                <a:latin typeface="Corbel" charset="0"/>
                <a:ea typeface="Corbel" charset="0"/>
                <a:cs typeface="Corbel" charset="0"/>
              </a:defRPr>
            </a:lvl1pPr>
          </a:lstStyle>
          <a:p>
            <a:endParaRPr lang="fi-FI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33" y="4533902"/>
            <a:ext cx="1742646" cy="2187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111" y="394428"/>
            <a:ext cx="1082639" cy="414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6776278"/>
            <a:ext cx="12192000" cy="81722"/>
          </a:xfrm>
          <a:prstGeom prst="rect">
            <a:avLst/>
          </a:prstGeom>
          <a:solidFill>
            <a:srgbClr val="B34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Content Placeholder 2"/>
          <p:cNvSpPr>
            <a:spLocks noGrp="1"/>
          </p:cNvSpPr>
          <p:nvPr>
            <p:ph idx="10"/>
          </p:nvPr>
        </p:nvSpPr>
        <p:spPr>
          <a:xfrm>
            <a:off x="6256422" y="2225245"/>
            <a:ext cx="5062630" cy="4253613"/>
          </a:xfrm>
          <a:solidFill>
            <a:srgbClr val="292929"/>
          </a:solidFill>
          <a:ln w="76200" cap="flat">
            <a:solidFill>
              <a:srgbClr val="292929"/>
            </a:solidFill>
            <a:miter lim="800000"/>
          </a:ln>
        </p:spPr>
        <p:txBody>
          <a:bodyPr vert="horz" lIns="180000" tIns="180000" rIns="180000" bIns="180000" rtlCol="0">
            <a:normAutofit/>
          </a:bodyPr>
          <a:lstStyle>
            <a:lvl1pPr marL="0" indent="0">
              <a:spcBef>
                <a:spcPts val="400"/>
              </a:spcBef>
              <a:buNone/>
              <a:defRPr lang="en-US" sz="2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>
              <a:def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2pPr>
            <a:lvl3pPr>
              <a:def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3pPr>
            <a:lvl4pPr>
              <a:def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4pPr>
            <a:lvl5pPr>
              <a:defRPr lang="fi-FI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5pPr>
          </a:lstStyle>
          <a:p>
            <a:pPr marL="228600" lvl="0" indent="-228600">
              <a:lnSpc>
                <a:spcPct val="95000"/>
              </a:lnSpc>
            </a:pPr>
            <a:r>
              <a:rPr lang="en-US"/>
              <a:t>Edit Master text styles</a:t>
            </a:r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6221896" y="1790796"/>
            <a:ext cx="5131905" cy="393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baseline="-25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3" name="Straight Connector 42"/>
          <p:cNvCxnSpPr>
            <a:cxnSpLocks/>
          </p:cNvCxnSpPr>
          <p:nvPr userDrawn="1"/>
        </p:nvCxnSpPr>
        <p:spPr>
          <a:xfrm>
            <a:off x="9355255" y="1987420"/>
            <a:ext cx="152141" cy="226"/>
          </a:xfrm>
          <a:prstGeom prst="line">
            <a:avLst/>
          </a:prstGeom>
          <a:ln w="19050">
            <a:solidFill>
              <a:srgbClr val="29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 userDrawn="1"/>
        </p:nvSpPr>
        <p:spPr>
          <a:xfrm>
            <a:off x="10128049" y="1921684"/>
            <a:ext cx="144768" cy="131472"/>
          </a:xfrm>
          <a:prstGeom prst="rect">
            <a:avLst/>
          </a:prstGeom>
          <a:noFill/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10907803" y="1921684"/>
            <a:ext cx="131472" cy="137414"/>
            <a:chOff x="10907803" y="1921684"/>
            <a:chExt cx="131472" cy="137414"/>
          </a:xfrm>
        </p:grpSpPr>
        <p:cxnSp>
          <p:nvCxnSpPr>
            <p:cNvPr id="46" name="Straight Connector 45"/>
            <p:cNvCxnSpPr>
              <a:cxnSpLocks/>
            </p:cNvCxnSpPr>
            <p:nvPr userDrawn="1"/>
          </p:nvCxnSpPr>
          <p:spPr>
            <a:xfrm flipV="1">
              <a:off x="10907803" y="1921684"/>
              <a:ext cx="131472" cy="137414"/>
            </a:xfrm>
            <a:prstGeom prst="line">
              <a:avLst/>
            </a:prstGeom>
            <a:ln w="19050">
              <a:solidFill>
                <a:srgbClr val="2929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cxnSpLocks/>
            </p:cNvCxnSpPr>
            <p:nvPr userDrawn="1"/>
          </p:nvCxnSpPr>
          <p:spPr>
            <a:xfrm flipH="1" flipV="1">
              <a:off x="10907803" y="1921684"/>
              <a:ext cx="131472" cy="137413"/>
            </a:xfrm>
            <a:prstGeom prst="line">
              <a:avLst/>
            </a:prstGeom>
            <a:ln w="19050">
              <a:solidFill>
                <a:srgbClr val="2929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Content Placeholder 2"/>
          <p:cNvSpPr>
            <a:spLocks noGrp="1"/>
          </p:cNvSpPr>
          <p:nvPr>
            <p:ph idx="11"/>
          </p:nvPr>
        </p:nvSpPr>
        <p:spPr>
          <a:xfrm>
            <a:off x="872727" y="2225245"/>
            <a:ext cx="5062630" cy="4253613"/>
          </a:xfrm>
          <a:solidFill>
            <a:srgbClr val="292929"/>
          </a:solidFill>
          <a:ln w="76200" cap="flat">
            <a:solidFill>
              <a:srgbClr val="292929"/>
            </a:solidFill>
            <a:miter lim="800000"/>
          </a:ln>
        </p:spPr>
        <p:txBody>
          <a:bodyPr vert="horz" lIns="180000" tIns="180000" rIns="180000" bIns="180000" rtlCol="0">
            <a:normAutofit/>
          </a:bodyPr>
          <a:lstStyle>
            <a:lvl1pPr marL="0" indent="0">
              <a:spcBef>
                <a:spcPts val="400"/>
              </a:spcBef>
              <a:buNone/>
              <a:defRPr lang="en-US" sz="2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>
              <a:def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2pPr>
            <a:lvl3pPr>
              <a:def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3pPr>
            <a:lvl4pPr>
              <a:def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4pPr>
            <a:lvl5pPr>
              <a:defRPr lang="fi-FI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5pPr>
          </a:lstStyle>
          <a:p>
            <a:pPr marL="228600" lvl="0" indent="-228600">
              <a:lnSpc>
                <a:spcPct val="95000"/>
              </a:lnSpc>
            </a:pPr>
            <a:r>
              <a:rPr lang="en-US"/>
              <a:t>Edit Master text styles</a:t>
            </a:r>
          </a:p>
        </p:txBody>
      </p:sp>
      <p:sp>
        <p:nvSpPr>
          <p:cNvPr id="49" name="Rectangle 48"/>
          <p:cNvSpPr/>
          <p:nvPr userDrawn="1"/>
        </p:nvSpPr>
        <p:spPr bwMode="auto">
          <a:xfrm>
            <a:off x="838201" y="1790796"/>
            <a:ext cx="5131905" cy="393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baseline="-25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0" name="Straight Connector 49"/>
          <p:cNvCxnSpPr>
            <a:cxnSpLocks/>
          </p:cNvCxnSpPr>
          <p:nvPr userDrawn="1"/>
        </p:nvCxnSpPr>
        <p:spPr>
          <a:xfrm>
            <a:off x="3971560" y="1987420"/>
            <a:ext cx="152141" cy="226"/>
          </a:xfrm>
          <a:prstGeom prst="line">
            <a:avLst/>
          </a:prstGeom>
          <a:ln w="19050">
            <a:solidFill>
              <a:srgbClr val="29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 userDrawn="1"/>
        </p:nvSpPr>
        <p:spPr>
          <a:xfrm>
            <a:off x="4744354" y="1921684"/>
            <a:ext cx="144768" cy="131472"/>
          </a:xfrm>
          <a:prstGeom prst="rect">
            <a:avLst/>
          </a:prstGeom>
          <a:noFill/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5524108" y="1921684"/>
            <a:ext cx="131472" cy="137414"/>
            <a:chOff x="10907803" y="1921684"/>
            <a:chExt cx="131472" cy="137414"/>
          </a:xfrm>
        </p:grpSpPr>
        <p:cxnSp>
          <p:nvCxnSpPr>
            <p:cNvPr id="53" name="Straight Connector 52"/>
            <p:cNvCxnSpPr>
              <a:cxnSpLocks/>
            </p:cNvCxnSpPr>
            <p:nvPr userDrawn="1"/>
          </p:nvCxnSpPr>
          <p:spPr>
            <a:xfrm flipV="1">
              <a:off x="10907803" y="1921684"/>
              <a:ext cx="131472" cy="137414"/>
            </a:xfrm>
            <a:prstGeom prst="line">
              <a:avLst/>
            </a:prstGeom>
            <a:ln w="19050">
              <a:solidFill>
                <a:srgbClr val="2929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cxnSpLocks/>
            </p:cNvCxnSpPr>
            <p:nvPr userDrawn="1"/>
          </p:nvCxnSpPr>
          <p:spPr>
            <a:xfrm flipH="1" flipV="1">
              <a:off x="10907803" y="1921684"/>
              <a:ext cx="131472" cy="137413"/>
            </a:xfrm>
            <a:prstGeom prst="line">
              <a:avLst/>
            </a:prstGeom>
            <a:ln w="19050">
              <a:solidFill>
                <a:srgbClr val="2929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06219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Rocket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06" y="596460"/>
            <a:ext cx="9338868" cy="52762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 b="1" i="0">
                <a:latin typeface="Corbel" charset="0"/>
                <a:ea typeface="Corbel" charset="0"/>
                <a:cs typeface="Corbel" charset="0"/>
              </a:defRPr>
            </a:lvl1pPr>
          </a:lstStyle>
          <a:p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charset="0"/>
                <a:ea typeface="Corbel" charset="0"/>
                <a:cs typeface="Corbel" charset="0"/>
              </a:defRPr>
            </a:lvl1pPr>
            <a:lvl2pPr>
              <a:defRPr>
                <a:latin typeface="Corbel" charset="0"/>
                <a:ea typeface="Corbel" charset="0"/>
                <a:cs typeface="Corbel" charset="0"/>
              </a:defRPr>
            </a:lvl2pPr>
            <a:lvl3pPr>
              <a:defRPr>
                <a:latin typeface="Corbel" charset="0"/>
                <a:ea typeface="Corbel" charset="0"/>
                <a:cs typeface="Corbel" charset="0"/>
              </a:defRPr>
            </a:lvl3pPr>
            <a:lvl4pPr>
              <a:defRPr>
                <a:latin typeface="Corbel" charset="0"/>
                <a:ea typeface="Corbel" charset="0"/>
                <a:cs typeface="Corbel" charset="0"/>
              </a:defRPr>
            </a:lvl4pPr>
            <a:lvl5pPr>
              <a:defRPr>
                <a:latin typeface="Corbel" charset="0"/>
                <a:ea typeface="Corbel" charset="0"/>
                <a:cs typeface="Corbel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33" y="4533902"/>
            <a:ext cx="1742646" cy="2187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111" y="394428"/>
            <a:ext cx="1082639" cy="414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6776278"/>
            <a:ext cx="12192000" cy="81722"/>
          </a:xfrm>
          <a:prstGeom prst="rect">
            <a:avLst/>
          </a:prstGeom>
          <a:solidFill>
            <a:srgbClr val="FEA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76224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Planet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06" y="596460"/>
            <a:ext cx="9338868" cy="52762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 b="1" i="0">
                <a:latin typeface="Corbel" charset="0"/>
                <a:ea typeface="Corbel" charset="0"/>
                <a:cs typeface="Corbel" charset="0"/>
              </a:defRPr>
            </a:lvl1pPr>
          </a:lstStyle>
          <a:p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charset="0"/>
                <a:ea typeface="Corbel" charset="0"/>
                <a:cs typeface="Corbel" charset="0"/>
              </a:defRPr>
            </a:lvl1pPr>
            <a:lvl2pPr>
              <a:defRPr>
                <a:latin typeface="Corbel" charset="0"/>
                <a:ea typeface="Corbel" charset="0"/>
                <a:cs typeface="Corbel" charset="0"/>
              </a:defRPr>
            </a:lvl2pPr>
            <a:lvl3pPr>
              <a:defRPr>
                <a:latin typeface="Corbel" charset="0"/>
                <a:ea typeface="Corbel" charset="0"/>
                <a:cs typeface="Corbel" charset="0"/>
              </a:defRPr>
            </a:lvl3pPr>
            <a:lvl4pPr>
              <a:defRPr>
                <a:latin typeface="Corbel" charset="0"/>
                <a:ea typeface="Corbel" charset="0"/>
                <a:cs typeface="Corbel" charset="0"/>
              </a:defRPr>
            </a:lvl4pPr>
            <a:lvl5pPr>
              <a:defRPr>
                <a:latin typeface="Corbel" charset="0"/>
                <a:ea typeface="Corbel" charset="0"/>
                <a:cs typeface="Corbel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1" y="4640945"/>
            <a:ext cx="1986076" cy="19852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111" y="394428"/>
            <a:ext cx="1082639" cy="414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776278"/>
            <a:ext cx="12192000" cy="81722"/>
          </a:xfrm>
          <a:prstGeom prst="rect">
            <a:avLst/>
          </a:prstGeom>
          <a:solidFill>
            <a:srgbClr val="FEA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95446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Rocket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06" y="596460"/>
            <a:ext cx="9338868" cy="52762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 b="1" i="0">
                <a:latin typeface="Corbel" charset="0"/>
                <a:ea typeface="Corbel" charset="0"/>
                <a:cs typeface="Corbel" charset="0"/>
              </a:defRPr>
            </a:lvl1pPr>
          </a:lstStyle>
          <a:p>
            <a:endParaRPr lang="fi-FI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33" y="4533902"/>
            <a:ext cx="1742646" cy="2187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111" y="394428"/>
            <a:ext cx="1082639" cy="414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6776278"/>
            <a:ext cx="12192000" cy="81722"/>
          </a:xfrm>
          <a:prstGeom prst="rect">
            <a:avLst/>
          </a:prstGeom>
          <a:solidFill>
            <a:srgbClr val="FEA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838201" y="2225245"/>
            <a:ext cx="10515600" cy="4253613"/>
          </a:xfrm>
          <a:solidFill>
            <a:srgbClr val="292929"/>
          </a:solidFill>
          <a:ln w="76200" cap="flat">
            <a:solidFill>
              <a:srgbClr val="292929"/>
            </a:solidFill>
            <a:miter lim="800000"/>
          </a:ln>
        </p:spPr>
        <p:txBody>
          <a:bodyPr vert="horz" lIns="180000" tIns="180000" rIns="180000" bIns="180000" rtlCol="0">
            <a:normAutofit/>
          </a:bodyPr>
          <a:lstStyle>
            <a:lvl1pPr marL="0" indent="0">
              <a:spcBef>
                <a:spcPts val="400"/>
              </a:spcBef>
              <a:buNone/>
              <a:defRPr lang="en-US" sz="2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>
              <a:def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2pPr>
            <a:lvl3pPr>
              <a:def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3pPr>
            <a:lvl4pPr>
              <a:def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4pPr>
            <a:lvl5pPr>
              <a:defRPr lang="fi-FI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5pPr>
          </a:lstStyle>
          <a:p>
            <a:pPr marL="228600" lvl="0" indent="-228600">
              <a:lnSpc>
                <a:spcPct val="95000"/>
              </a:lnSpc>
            </a:pPr>
            <a:r>
              <a:rPr lang="en-US"/>
              <a:t>Edit Master text styles</a:t>
            </a:r>
          </a:p>
        </p:txBody>
      </p:sp>
      <p:sp>
        <p:nvSpPr>
          <p:cNvPr id="23" name="Rectangle 22"/>
          <p:cNvSpPr/>
          <p:nvPr userDrawn="1"/>
        </p:nvSpPr>
        <p:spPr bwMode="auto">
          <a:xfrm>
            <a:off x="803275" y="1790796"/>
            <a:ext cx="10585450" cy="393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baseline="-25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4" name="Straight Connector 23"/>
          <p:cNvCxnSpPr>
            <a:cxnSpLocks/>
          </p:cNvCxnSpPr>
          <p:nvPr userDrawn="1"/>
        </p:nvCxnSpPr>
        <p:spPr>
          <a:xfrm>
            <a:off x="9355255" y="1987420"/>
            <a:ext cx="152141" cy="226"/>
          </a:xfrm>
          <a:prstGeom prst="line">
            <a:avLst/>
          </a:prstGeom>
          <a:ln w="19050">
            <a:solidFill>
              <a:srgbClr val="29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 userDrawn="1"/>
        </p:nvSpPr>
        <p:spPr>
          <a:xfrm>
            <a:off x="10128049" y="1921684"/>
            <a:ext cx="144768" cy="131472"/>
          </a:xfrm>
          <a:prstGeom prst="rect">
            <a:avLst/>
          </a:prstGeom>
          <a:noFill/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10907803" y="1921684"/>
            <a:ext cx="131472" cy="137414"/>
            <a:chOff x="10907803" y="1921684"/>
            <a:chExt cx="131472" cy="137414"/>
          </a:xfrm>
        </p:grpSpPr>
        <p:cxnSp>
          <p:nvCxnSpPr>
            <p:cNvPr id="27" name="Straight Connector 26"/>
            <p:cNvCxnSpPr>
              <a:cxnSpLocks/>
            </p:cNvCxnSpPr>
            <p:nvPr userDrawn="1"/>
          </p:nvCxnSpPr>
          <p:spPr>
            <a:xfrm flipV="1">
              <a:off x="10907803" y="1921684"/>
              <a:ext cx="131472" cy="137414"/>
            </a:xfrm>
            <a:prstGeom prst="line">
              <a:avLst/>
            </a:prstGeom>
            <a:ln w="19050">
              <a:solidFill>
                <a:srgbClr val="2929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cxnSpLocks/>
            </p:cNvCxnSpPr>
            <p:nvPr userDrawn="1"/>
          </p:nvCxnSpPr>
          <p:spPr>
            <a:xfrm flipH="1" flipV="1">
              <a:off x="10907803" y="1921684"/>
              <a:ext cx="131472" cy="137413"/>
            </a:xfrm>
            <a:prstGeom prst="line">
              <a:avLst/>
            </a:prstGeom>
            <a:ln w="19050">
              <a:solidFill>
                <a:srgbClr val="2929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12070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de Rocket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06" y="596460"/>
            <a:ext cx="9338868" cy="52762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 b="1" i="0">
                <a:latin typeface="Corbel" charset="0"/>
                <a:ea typeface="Corbel" charset="0"/>
                <a:cs typeface="Corbel" charset="0"/>
              </a:defRPr>
            </a:lvl1pPr>
          </a:lstStyle>
          <a:p>
            <a:endParaRPr lang="fi-FI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33" y="4533902"/>
            <a:ext cx="1742646" cy="2187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111" y="394428"/>
            <a:ext cx="1082639" cy="414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6776278"/>
            <a:ext cx="12192000" cy="81722"/>
          </a:xfrm>
          <a:prstGeom prst="rect">
            <a:avLst/>
          </a:prstGeom>
          <a:solidFill>
            <a:srgbClr val="FEA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Content Placeholder 2"/>
          <p:cNvSpPr>
            <a:spLocks noGrp="1"/>
          </p:cNvSpPr>
          <p:nvPr>
            <p:ph idx="10"/>
          </p:nvPr>
        </p:nvSpPr>
        <p:spPr>
          <a:xfrm>
            <a:off x="6256422" y="2225245"/>
            <a:ext cx="5062630" cy="4253613"/>
          </a:xfrm>
          <a:solidFill>
            <a:srgbClr val="292929"/>
          </a:solidFill>
          <a:ln w="76200" cap="flat">
            <a:solidFill>
              <a:srgbClr val="292929"/>
            </a:solidFill>
            <a:miter lim="800000"/>
          </a:ln>
        </p:spPr>
        <p:txBody>
          <a:bodyPr vert="horz" lIns="180000" tIns="180000" rIns="180000" bIns="180000" rtlCol="0">
            <a:normAutofit/>
          </a:bodyPr>
          <a:lstStyle>
            <a:lvl1pPr marL="0" indent="0">
              <a:spcBef>
                <a:spcPts val="400"/>
              </a:spcBef>
              <a:buNone/>
              <a:defRPr lang="en-US" sz="2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>
              <a:def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2pPr>
            <a:lvl3pPr>
              <a:def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3pPr>
            <a:lvl4pPr>
              <a:def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4pPr>
            <a:lvl5pPr>
              <a:defRPr lang="fi-FI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5pPr>
          </a:lstStyle>
          <a:p>
            <a:pPr marL="228600" lvl="0" indent="-228600">
              <a:lnSpc>
                <a:spcPct val="95000"/>
              </a:lnSpc>
            </a:pPr>
            <a:r>
              <a:rPr lang="en-US"/>
              <a:t>Edit Master text styles</a:t>
            </a:r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6221896" y="1790796"/>
            <a:ext cx="5131905" cy="393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baseline="-25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3" name="Straight Connector 42"/>
          <p:cNvCxnSpPr>
            <a:cxnSpLocks/>
          </p:cNvCxnSpPr>
          <p:nvPr userDrawn="1"/>
        </p:nvCxnSpPr>
        <p:spPr>
          <a:xfrm>
            <a:off x="9355255" y="1987420"/>
            <a:ext cx="152141" cy="226"/>
          </a:xfrm>
          <a:prstGeom prst="line">
            <a:avLst/>
          </a:prstGeom>
          <a:ln w="19050">
            <a:solidFill>
              <a:srgbClr val="29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 userDrawn="1"/>
        </p:nvSpPr>
        <p:spPr>
          <a:xfrm>
            <a:off x="10128049" y="1921684"/>
            <a:ext cx="144768" cy="131472"/>
          </a:xfrm>
          <a:prstGeom prst="rect">
            <a:avLst/>
          </a:prstGeom>
          <a:noFill/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10907803" y="1921684"/>
            <a:ext cx="131472" cy="137414"/>
            <a:chOff x="10907803" y="1921684"/>
            <a:chExt cx="131472" cy="137414"/>
          </a:xfrm>
        </p:grpSpPr>
        <p:cxnSp>
          <p:nvCxnSpPr>
            <p:cNvPr id="46" name="Straight Connector 45"/>
            <p:cNvCxnSpPr>
              <a:cxnSpLocks/>
            </p:cNvCxnSpPr>
            <p:nvPr userDrawn="1"/>
          </p:nvCxnSpPr>
          <p:spPr>
            <a:xfrm flipV="1">
              <a:off x="10907803" y="1921684"/>
              <a:ext cx="131472" cy="137414"/>
            </a:xfrm>
            <a:prstGeom prst="line">
              <a:avLst/>
            </a:prstGeom>
            <a:ln w="19050">
              <a:solidFill>
                <a:srgbClr val="2929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cxnSpLocks/>
            </p:cNvCxnSpPr>
            <p:nvPr userDrawn="1"/>
          </p:nvCxnSpPr>
          <p:spPr>
            <a:xfrm flipH="1" flipV="1">
              <a:off x="10907803" y="1921684"/>
              <a:ext cx="131472" cy="137413"/>
            </a:xfrm>
            <a:prstGeom prst="line">
              <a:avLst/>
            </a:prstGeom>
            <a:ln w="19050">
              <a:solidFill>
                <a:srgbClr val="2929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Content Placeholder 2"/>
          <p:cNvSpPr>
            <a:spLocks noGrp="1"/>
          </p:cNvSpPr>
          <p:nvPr>
            <p:ph idx="11"/>
          </p:nvPr>
        </p:nvSpPr>
        <p:spPr>
          <a:xfrm>
            <a:off x="872727" y="2225245"/>
            <a:ext cx="5062630" cy="4253613"/>
          </a:xfrm>
          <a:solidFill>
            <a:srgbClr val="292929"/>
          </a:solidFill>
          <a:ln w="76200" cap="flat">
            <a:solidFill>
              <a:srgbClr val="292929"/>
            </a:solidFill>
            <a:miter lim="800000"/>
          </a:ln>
        </p:spPr>
        <p:txBody>
          <a:bodyPr vert="horz" lIns="180000" tIns="180000" rIns="180000" bIns="180000" rtlCol="0">
            <a:normAutofit/>
          </a:bodyPr>
          <a:lstStyle>
            <a:lvl1pPr marL="0" indent="0">
              <a:spcBef>
                <a:spcPts val="400"/>
              </a:spcBef>
              <a:buNone/>
              <a:defRPr lang="en-US" sz="2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>
              <a:def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2pPr>
            <a:lvl3pPr>
              <a:def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3pPr>
            <a:lvl4pPr>
              <a:def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4pPr>
            <a:lvl5pPr>
              <a:defRPr lang="fi-FI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5pPr>
          </a:lstStyle>
          <a:p>
            <a:pPr marL="228600" lvl="0" indent="-228600">
              <a:lnSpc>
                <a:spcPct val="95000"/>
              </a:lnSpc>
            </a:pPr>
            <a:r>
              <a:rPr lang="en-US"/>
              <a:t>Edit Master text styles</a:t>
            </a:r>
          </a:p>
        </p:txBody>
      </p:sp>
      <p:sp>
        <p:nvSpPr>
          <p:cNvPr id="49" name="Rectangle 48"/>
          <p:cNvSpPr/>
          <p:nvPr userDrawn="1"/>
        </p:nvSpPr>
        <p:spPr bwMode="auto">
          <a:xfrm>
            <a:off x="838201" y="1790796"/>
            <a:ext cx="5131905" cy="393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baseline="-25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0" name="Straight Connector 49"/>
          <p:cNvCxnSpPr>
            <a:cxnSpLocks/>
          </p:cNvCxnSpPr>
          <p:nvPr userDrawn="1"/>
        </p:nvCxnSpPr>
        <p:spPr>
          <a:xfrm>
            <a:off x="3971560" y="1987420"/>
            <a:ext cx="152141" cy="226"/>
          </a:xfrm>
          <a:prstGeom prst="line">
            <a:avLst/>
          </a:prstGeom>
          <a:ln w="19050">
            <a:solidFill>
              <a:srgbClr val="29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 userDrawn="1"/>
        </p:nvSpPr>
        <p:spPr>
          <a:xfrm>
            <a:off x="4744354" y="1921684"/>
            <a:ext cx="144768" cy="131472"/>
          </a:xfrm>
          <a:prstGeom prst="rect">
            <a:avLst/>
          </a:prstGeom>
          <a:noFill/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5524108" y="1921684"/>
            <a:ext cx="131472" cy="137414"/>
            <a:chOff x="10907803" y="1921684"/>
            <a:chExt cx="131472" cy="137414"/>
          </a:xfrm>
        </p:grpSpPr>
        <p:cxnSp>
          <p:nvCxnSpPr>
            <p:cNvPr id="53" name="Straight Connector 52"/>
            <p:cNvCxnSpPr>
              <a:cxnSpLocks/>
            </p:cNvCxnSpPr>
            <p:nvPr userDrawn="1"/>
          </p:nvCxnSpPr>
          <p:spPr>
            <a:xfrm flipV="1">
              <a:off x="10907803" y="1921684"/>
              <a:ext cx="131472" cy="137414"/>
            </a:xfrm>
            <a:prstGeom prst="line">
              <a:avLst/>
            </a:prstGeom>
            <a:ln w="19050">
              <a:solidFill>
                <a:srgbClr val="2929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cxnSpLocks/>
            </p:cNvCxnSpPr>
            <p:nvPr userDrawn="1"/>
          </p:nvCxnSpPr>
          <p:spPr>
            <a:xfrm flipH="1" flipV="1">
              <a:off x="10907803" y="1921684"/>
              <a:ext cx="131472" cy="137413"/>
            </a:xfrm>
            <a:prstGeom prst="line">
              <a:avLst/>
            </a:prstGeom>
            <a:ln w="19050">
              <a:solidFill>
                <a:srgbClr val="2929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42660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Rocket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06" y="596460"/>
            <a:ext cx="9338868" cy="52762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 b="1" i="0">
                <a:latin typeface="Corbel" charset="0"/>
                <a:ea typeface="Corbel" charset="0"/>
                <a:cs typeface="Corbel" charset="0"/>
              </a:defRPr>
            </a:lvl1pPr>
          </a:lstStyle>
          <a:p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charset="0"/>
                <a:ea typeface="Corbel" charset="0"/>
                <a:cs typeface="Corbel" charset="0"/>
              </a:defRPr>
            </a:lvl1pPr>
            <a:lvl2pPr>
              <a:defRPr>
                <a:latin typeface="Corbel" charset="0"/>
                <a:ea typeface="Corbel" charset="0"/>
                <a:cs typeface="Corbel" charset="0"/>
              </a:defRPr>
            </a:lvl2pPr>
            <a:lvl3pPr>
              <a:defRPr>
                <a:latin typeface="Corbel" charset="0"/>
                <a:ea typeface="Corbel" charset="0"/>
                <a:cs typeface="Corbel" charset="0"/>
              </a:defRPr>
            </a:lvl3pPr>
            <a:lvl4pPr>
              <a:defRPr>
                <a:latin typeface="Corbel" charset="0"/>
                <a:ea typeface="Corbel" charset="0"/>
                <a:cs typeface="Corbel" charset="0"/>
              </a:defRPr>
            </a:lvl4pPr>
            <a:lvl5pPr>
              <a:defRPr>
                <a:latin typeface="Corbel" charset="0"/>
                <a:ea typeface="Corbel" charset="0"/>
                <a:cs typeface="Corbel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33" y="4533902"/>
            <a:ext cx="1742646" cy="2187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111" y="394428"/>
            <a:ext cx="1082639" cy="414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6776278"/>
            <a:ext cx="12192000" cy="81722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14051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Planet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06" y="596460"/>
            <a:ext cx="9338868" cy="52762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 b="1" i="0">
                <a:latin typeface="Corbel" charset="0"/>
                <a:ea typeface="Corbel" charset="0"/>
                <a:cs typeface="Corbel" charset="0"/>
              </a:defRPr>
            </a:lvl1pPr>
          </a:lstStyle>
          <a:p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charset="0"/>
                <a:ea typeface="Corbel" charset="0"/>
                <a:cs typeface="Corbel" charset="0"/>
              </a:defRPr>
            </a:lvl1pPr>
            <a:lvl2pPr>
              <a:defRPr>
                <a:latin typeface="Corbel" charset="0"/>
                <a:ea typeface="Corbel" charset="0"/>
                <a:cs typeface="Corbel" charset="0"/>
              </a:defRPr>
            </a:lvl2pPr>
            <a:lvl3pPr>
              <a:defRPr>
                <a:latin typeface="Corbel" charset="0"/>
                <a:ea typeface="Corbel" charset="0"/>
                <a:cs typeface="Corbel" charset="0"/>
              </a:defRPr>
            </a:lvl3pPr>
            <a:lvl4pPr>
              <a:defRPr>
                <a:latin typeface="Corbel" charset="0"/>
                <a:ea typeface="Corbel" charset="0"/>
                <a:cs typeface="Corbel" charset="0"/>
              </a:defRPr>
            </a:lvl4pPr>
            <a:lvl5pPr>
              <a:defRPr>
                <a:latin typeface="Corbel" charset="0"/>
                <a:ea typeface="Corbel" charset="0"/>
                <a:cs typeface="Corbel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1" y="4640945"/>
            <a:ext cx="1986076" cy="19852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111" y="394428"/>
            <a:ext cx="1082639" cy="414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776278"/>
            <a:ext cx="12192000" cy="81722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96953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Rocket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06" y="596460"/>
            <a:ext cx="9338868" cy="52762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 b="1" i="0">
                <a:latin typeface="Corbel" charset="0"/>
                <a:ea typeface="Corbel" charset="0"/>
                <a:cs typeface="Corbel" charset="0"/>
              </a:defRPr>
            </a:lvl1pPr>
          </a:lstStyle>
          <a:p>
            <a:endParaRPr lang="fi-FI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33" y="4533902"/>
            <a:ext cx="1742646" cy="2187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111" y="394428"/>
            <a:ext cx="1082639" cy="414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6776278"/>
            <a:ext cx="12192000" cy="81722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838201" y="2225245"/>
            <a:ext cx="10515600" cy="4253613"/>
          </a:xfrm>
          <a:solidFill>
            <a:srgbClr val="292929"/>
          </a:solidFill>
          <a:ln w="76200" cap="flat">
            <a:solidFill>
              <a:srgbClr val="292929"/>
            </a:solidFill>
            <a:miter lim="800000"/>
          </a:ln>
        </p:spPr>
        <p:txBody>
          <a:bodyPr vert="horz" lIns="180000" tIns="180000" rIns="180000" bIns="180000" rtlCol="0">
            <a:normAutofit/>
          </a:bodyPr>
          <a:lstStyle>
            <a:lvl1pPr marL="0" indent="0">
              <a:spcBef>
                <a:spcPts val="400"/>
              </a:spcBef>
              <a:buNone/>
              <a:defRPr lang="en-US" sz="2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>
              <a:def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2pPr>
            <a:lvl3pPr>
              <a:def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3pPr>
            <a:lvl4pPr>
              <a:def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4pPr>
            <a:lvl5pPr>
              <a:defRPr lang="fi-FI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5pPr>
          </a:lstStyle>
          <a:p>
            <a:pPr marL="228600" lvl="0" indent="-228600">
              <a:lnSpc>
                <a:spcPct val="95000"/>
              </a:lnSpc>
            </a:pPr>
            <a:r>
              <a:rPr lang="en-US"/>
              <a:t>Edit Master text styles</a:t>
            </a:r>
          </a:p>
        </p:txBody>
      </p:sp>
      <p:sp>
        <p:nvSpPr>
          <p:cNvPr id="23" name="Rectangle 22"/>
          <p:cNvSpPr/>
          <p:nvPr userDrawn="1"/>
        </p:nvSpPr>
        <p:spPr bwMode="auto">
          <a:xfrm>
            <a:off x="803275" y="1790796"/>
            <a:ext cx="10585450" cy="393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baseline="-25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4" name="Straight Connector 23"/>
          <p:cNvCxnSpPr>
            <a:cxnSpLocks/>
          </p:cNvCxnSpPr>
          <p:nvPr userDrawn="1"/>
        </p:nvCxnSpPr>
        <p:spPr>
          <a:xfrm>
            <a:off x="9355255" y="1987420"/>
            <a:ext cx="152141" cy="226"/>
          </a:xfrm>
          <a:prstGeom prst="line">
            <a:avLst/>
          </a:prstGeom>
          <a:ln w="19050">
            <a:solidFill>
              <a:srgbClr val="29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 userDrawn="1"/>
        </p:nvSpPr>
        <p:spPr>
          <a:xfrm>
            <a:off x="10128049" y="1921684"/>
            <a:ext cx="144768" cy="131472"/>
          </a:xfrm>
          <a:prstGeom prst="rect">
            <a:avLst/>
          </a:prstGeom>
          <a:noFill/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10907803" y="1921684"/>
            <a:ext cx="131472" cy="137414"/>
            <a:chOff x="10907803" y="1921684"/>
            <a:chExt cx="131472" cy="137414"/>
          </a:xfrm>
        </p:grpSpPr>
        <p:cxnSp>
          <p:nvCxnSpPr>
            <p:cNvPr id="27" name="Straight Connector 26"/>
            <p:cNvCxnSpPr>
              <a:cxnSpLocks/>
            </p:cNvCxnSpPr>
            <p:nvPr userDrawn="1"/>
          </p:nvCxnSpPr>
          <p:spPr>
            <a:xfrm flipV="1">
              <a:off x="10907803" y="1921684"/>
              <a:ext cx="131472" cy="137414"/>
            </a:xfrm>
            <a:prstGeom prst="line">
              <a:avLst/>
            </a:prstGeom>
            <a:ln w="19050">
              <a:solidFill>
                <a:srgbClr val="2929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cxnSpLocks/>
            </p:cNvCxnSpPr>
            <p:nvPr userDrawn="1"/>
          </p:nvCxnSpPr>
          <p:spPr>
            <a:xfrm flipH="1" flipV="1">
              <a:off x="10907803" y="1921684"/>
              <a:ext cx="131472" cy="137413"/>
            </a:xfrm>
            <a:prstGeom prst="line">
              <a:avLst/>
            </a:prstGeom>
            <a:ln w="19050">
              <a:solidFill>
                <a:srgbClr val="2929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58208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uble Code Rocket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06" y="596460"/>
            <a:ext cx="9338868" cy="52762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 b="1" i="0">
                <a:latin typeface="Corbel" charset="0"/>
                <a:ea typeface="Corbel" charset="0"/>
                <a:cs typeface="Corbel" charset="0"/>
              </a:defRPr>
            </a:lvl1pPr>
          </a:lstStyle>
          <a:p>
            <a:endParaRPr lang="fi-FI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33" y="4533902"/>
            <a:ext cx="1742646" cy="2187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111" y="394428"/>
            <a:ext cx="1082639" cy="414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6776278"/>
            <a:ext cx="12192000" cy="81722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Content Placeholder 2"/>
          <p:cNvSpPr>
            <a:spLocks noGrp="1"/>
          </p:cNvSpPr>
          <p:nvPr>
            <p:ph idx="10"/>
          </p:nvPr>
        </p:nvSpPr>
        <p:spPr>
          <a:xfrm>
            <a:off x="6256422" y="2225245"/>
            <a:ext cx="5062630" cy="4253613"/>
          </a:xfrm>
          <a:solidFill>
            <a:srgbClr val="292929"/>
          </a:solidFill>
          <a:ln w="76200" cap="flat">
            <a:solidFill>
              <a:srgbClr val="292929"/>
            </a:solidFill>
            <a:miter lim="800000"/>
          </a:ln>
        </p:spPr>
        <p:txBody>
          <a:bodyPr vert="horz" lIns="180000" tIns="180000" rIns="180000" bIns="180000" rtlCol="0">
            <a:normAutofit/>
          </a:bodyPr>
          <a:lstStyle>
            <a:lvl1pPr marL="0" indent="0">
              <a:spcBef>
                <a:spcPts val="400"/>
              </a:spcBef>
              <a:buNone/>
              <a:defRPr lang="en-US" sz="2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>
              <a:def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2pPr>
            <a:lvl3pPr>
              <a:def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3pPr>
            <a:lvl4pPr>
              <a:def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4pPr>
            <a:lvl5pPr>
              <a:defRPr lang="fi-FI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5pPr>
          </a:lstStyle>
          <a:p>
            <a:pPr marL="228600" lvl="0" indent="-228600">
              <a:lnSpc>
                <a:spcPct val="95000"/>
              </a:lnSpc>
            </a:pPr>
            <a:r>
              <a:rPr lang="en-US"/>
              <a:t>Edit Master text styles</a:t>
            </a:r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6221896" y="1790796"/>
            <a:ext cx="5131905" cy="393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baseline="-25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3" name="Straight Connector 42"/>
          <p:cNvCxnSpPr>
            <a:cxnSpLocks/>
          </p:cNvCxnSpPr>
          <p:nvPr userDrawn="1"/>
        </p:nvCxnSpPr>
        <p:spPr>
          <a:xfrm>
            <a:off x="9355255" y="1987420"/>
            <a:ext cx="152141" cy="226"/>
          </a:xfrm>
          <a:prstGeom prst="line">
            <a:avLst/>
          </a:prstGeom>
          <a:ln w="19050">
            <a:solidFill>
              <a:srgbClr val="29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 userDrawn="1"/>
        </p:nvSpPr>
        <p:spPr>
          <a:xfrm>
            <a:off x="10128049" y="1921684"/>
            <a:ext cx="144768" cy="131472"/>
          </a:xfrm>
          <a:prstGeom prst="rect">
            <a:avLst/>
          </a:prstGeom>
          <a:noFill/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10907803" y="1921684"/>
            <a:ext cx="131472" cy="137414"/>
            <a:chOff x="10907803" y="1921684"/>
            <a:chExt cx="131472" cy="137414"/>
          </a:xfrm>
        </p:grpSpPr>
        <p:cxnSp>
          <p:nvCxnSpPr>
            <p:cNvPr id="46" name="Straight Connector 45"/>
            <p:cNvCxnSpPr>
              <a:cxnSpLocks/>
            </p:cNvCxnSpPr>
            <p:nvPr userDrawn="1"/>
          </p:nvCxnSpPr>
          <p:spPr>
            <a:xfrm flipV="1">
              <a:off x="10907803" y="1921684"/>
              <a:ext cx="131472" cy="137414"/>
            </a:xfrm>
            <a:prstGeom prst="line">
              <a:avLst/>
            </a:prstGeom>
            <a:ln w="19050">
              <a:solidFill>
                <a:srgbClr val="2929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cxnSpLocks/>
            </p:cNvCxnSpPr>
            <p:nvPr userDrawn="1"/>
          </p:nvCxnSpPr>
          <p:spPr>
            <a:xfrm flipH="1" flipV="1">
              <a:off x="10907803" y="1921684"/>
              <a:ext cx="131472" cy="137413"/>
            </a:xfrm>
            <a:prstGeom prst="line">
              <a:avLst/>
            </a:prstGeom>
            <a:ln w="19050">
              <a:solidFill>
                <a:srgbClr val="2929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Content Placeholder 2"/>
          <p:cNvSpPr>
            <a:spLocks noGrp="1"/>
          </p:cNvSpPr>
          <p:nvPr>
            <p:ph idx="11"/>
          </p:nvPr>
        </p:nvSpPr>
        <p:spPr>
          <a:xfrm>
            <a:off x="872727" y="2225245"/>
            <a:ext cx="5062630" cy="4253613"/>
          </a:xfrm>
          <a:solidFill>
            <a:srgbClr val="292929"/>
          </a:solidFill>
          <a:ln w="76200" cap="flat">
            <a:solidFill>
              <a:srgbClr val="292929"/>
            </a:solidFill>
            <a:miter lim="800000"/>
          </a:ln>
        </p:spPr>
        <p:txBody>
          <a:bodyPr vert="horz" lIns="180000" tIns="180000" rIns="180000" bIns="180000" rtlCol="0">
            <a:normAutofit/>
          </a:bodyPr>
          <a:lstStyle>
            <a:lvl1pPr marL="0" indent="0">
              <a:spcBef>
                <a:spcPts val="400"/>
              </a:spcBef>
              <a:buNone/>
              <a:defRPr lang="en-US" sz="2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>
              <a:def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2pPr>
            <a:lvl3pPr>
              <a:def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3pPr>
            <a:lvl4pPr>
              <a:def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4pPr>
            <a:lvl5pPr>
              <a:defRPr lang="fi-FI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5pPr>
          </a:lstStyle>
          <a:p>
            <a:pPr marL="228600" lvl="0" indent="-228600">
              <a:lnSpc>
                <a:spcPct val="95000"/>
              </a:lnSpc>
            </a:pPr>
            <a:r>
              <a:rPr lang="en-US"/>
              <a:t>Edit Master text styles</a:t>
            </a:r>
          </a:p>
        </p:txBody>
      </p:sp>
      <p:sp>
        <p:nvSpPr>
          <p:cNvPr id="49" name="Rectangle 48"/>
          <p:cNvSpPr/>
          <p:nvPr userDrawn="1"/>
        </p:nvSpPr>
        <p:spPr bwMode="auto">
          <a:xfrm>
            <a:off x="838201" y="1790796"/>
            <a:ext cx="5131905" cy="393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baseline="-25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0" name="Straight Connector 49"/>
          <p:cNvCxnSpPr>
            <a:cxnSpLocks/>
          </p:cNvCxnSpPr>
          <p:nvPr userDrawn="1"/>
        </p:nvCxnSpPr>
        <p:spPr>
          <a:xfrm>
            <a:off x="3971560" y="1987420"/>
            <a:ext cx="152141" cy="226"/>
          </a:xfrm>
          <a:prstGeom prst="line">
            <a:avLst/>
          </a:prstGeom>
          <a:ln w="19050">
            <a:solidFill>
              <a:srgbClr val="29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 userDrawn="1"/>
        </p:nvSpPr>
        <p:spPr>
          <a:xfrm>
            <a:off x="4744354" y="1921684"/>
            <a:ext cx="144768" cy="131472"/>
          </a:xfrm>
          <a:prstGeom prst="rect">
            <a:avLst/>
          </a:prstGeom>
          <a:noFill/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5524108" y="1921684"/>
            <a:ext cx="131472" cy="137414"/>
            <a:chOff x="10907803" y="1921684"/>
            <a:chExt cx="131472" cy="137414"/>
          </a:xfrm>
        </p:grpSpPr>
        <p:cxnSp>
          <p:nvCxnSpPr>
            <p:cNvPr id="53" name="Straight Connector 52"/>
            <p:cNvCxnSpPr>
              <a:cxnSpLocks/>
            </p:cNvCxnSpPr>
            <p:nvPr userDrawn="1"/>
          </p:nvCxnSpPr>
          <p:spPr>
            <a:xfrm flipV="1">
              <a:off x="10907803" y="1921684"/>
              <a:ext cx="131472" cy="137414"/>
            </a:xfrm>
            <a:prstGeom prst="line">
              <a:avLst/>
            </a:prstGeom>
            <a:ln w="19050">
              <a:solidFill>
                <a:srgbClr val="2929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cxnSpLocks/>
            </p:cNvCxnSpPr>
            <p:nvPr userDrawn="1"/>
          </p:nvCxnSpPr>
          <p:spPr>
            <a:xfrm flipH="1" flipV="1">
              <a:off x="10907803" y="1921684"/>
              <a:ext cx="131472" cy="137413"/>
            </a:xfrm>
            <a:prstGeom prst="line">
              <a:avLst/>
            </a:prstGeom>
            <a:ln w="19050">
              <a:solidFill>
                <a:srgbClr val="2929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458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06" y="596460"/>
            <a:ext cx="9338868" cy="52762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 b="1" i="0">
                <a:latin typeface="Corbel" charset="0"/>
                <a:ea typeface="Corbel" charset="0"/>
                <a:cs typeface="Corbel" charset="0"/>
              </a:defRPr>
            </a:lvl1pPr>
          </a:lstStyle>
          <a:p>
            <a:endParaRPr lang="fi-FI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111" y="394428"/>
            <a:ext cx="1082639" cy="414000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 bwMode="auto">
          <a:xfrm>
            <a:off x="838201" y="3675710"/>
            <a:ext cx="2412000" cy="2556415"/>
          </a:xfrm>
          <a:prstGeom prst="rect">
            <a:avLst/>
          </a:prstGeom>
          <a:solidFill>
            <a:srgbClr val="27427C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717" tIns="194975" rIns="243717" bIns="19497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42574" fontAlgn="base">
              <a:spcBef>
                <a:spcPct val="0"/>
              </a:spcBef>
              <a:spcAft>
                <a:spcPct val="0"/>
              </a:spcAft>
            </a:pPr>
            <a:endParaRPr lang="en-US" sz="2600" b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latin typeface="Corbel" panose="020B0503020204020204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Rectangle 26"/>
          <p:cNvSpPr/>
          <p:nvPr userDrawn="1"/>
        </p:nvSpPr>
        <p:spPr bwMode="auto">
          <a:xfrm>
            <a:off x="3525791" y="3675709"/>
            <a:ext cx="2412000" cy="2556415"/>
          </a:xfrm>
          <a:prstGeom prst="rect">
            <a:avLst/>
          </a:prstGeom>
          <a:solidFill>
            <a:srgbClr val="B34D74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717" tIns="194975" rIns="243717" bIns="19497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42574" fontAlgn="base">
              <a:spcBef>
                <a:spcPct val="0"/>
              </a:spcBef>
              <a:spcAft>
                <a:spcPct val="0"/>
              </a:spcAft>
            </a:pPr>
            <a:endParaRPr lang="en-US" sz="2600" b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latin typeface="Corbel" panose="020B0503020204020204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6238235" y="3675708"/>
            <a:ext cx="2412000" cy="2556415"/>
          </a:xfrm>
          <a:prstGeom prst="rect">
            <a:avLst/>
          </a:prstGeom>
          <a:solidFill>
            <a:srgbClr val="FEAE38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717" tIns="194975" rIns="243717" bIns="19497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42574" fontAlgn="base">
              <a:spcBef>
                <a:spcPct val="0"/>
              </a:spcBef>
              <a:spcAft>
                <a:spcPct val="0"/>
              </a:spcAft>
            </a:pPr>
            <a:endParaRPr lang="en-US" sz="2600" b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latin typeface="Corbel" panose="020B0503020204020204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Rectangle 28"/>
          <p:cNvSpPr/>
          <p:nvPr userDrawn="1"/>
        </p:nvSpPr>
        <p:spPr bwMode="auto">
          <a:xfrm>
            <a:off x="8941800" y="3675708"/>
            <a:ext cx="2412000" cy="2556415"/>
          </a:xfrm>
          <a:prstGeom prst="rect">
            <a:avLst/>
          </a:prstGeom>
          <a:solidFill>
            <a:srgbClr val="292929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717" tIns="194975" rIns="243717" bIns="19497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42574" fontAlgn="base">
              <a:spcBef>
                <a:spcPct val="0"/>
              </a:spcBef>
              <a:spcAft>
                <a:spcPct val="0"/>
              </a:spcAft>
            </a:pPr>
            <a:endParaRPr lang="en-US" sz="2600" b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latin typeface="Corbel" panose="020B0503020204020204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0"/>
          </p:nvPr>
        </p:nvSpPr>
        <p:spPr>
          <a:xfrm>
            <a:off x="838201" y="2378701"/>
            <a:ext cx="2387146" cy="1065837"/>
          </a:xfrm>
          <a:solidFill>
            <a:srgbClr val="27427C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717" tIns="194975" rIns="243717" bIns="194975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CA" sz="2600" b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prstClr val="white"/>
                </a:solidFill>
                <a:latin typeface="Corbel" panose="020B0503020204020204" pitchFamily="34" charset="0"/>
                <a:ea typeface="Segoe UI" pitchFamily="34" charset="0"/>
                <a:cs typeface="Segoe UI Light" panose="020B0502040204020203" pitchFamily="34" charset="0"/>
              </a:defRPr>
            </a:lvl1pPr>
          </a:lstStyle>
          <a:p>
            <a:pPr marL="0" lvl="0" algn="ctr" defTabSz="1242574" fontAlgn="base">
              <a:spcBef>
                <a:spcPct val="0"/>
              </a:spcBef>
              <a:spcAft>
                <a:spcPct val="0"/>
              </a:spcAft>
            </a:pPr>
            <a:endParaRPr lang="en-CA"/>
          </a:p>
        </p:txBody>
      </p:sp>
      <p:sp>
        <p:nvSpPr>
          <p:cNvPr id="32" name="Text Placeholder 29"/>
          <p:cNvSpPr>
            <a:spLocks noGrp="1"/>
          </p:cNvSpPr>
          <p:nvPr>
            <p:ph type="body" sz="quarter" idx="11"/>
          </p:nvPr>
        </p:nvSpPr>
        <p:spPr>
          <a:xfrm>
            <a:off x="3525791" y="2374416"/>
            <a:ext cx="2387146" cy="1065837"/>
          </a:xfrm>
          <a:solidFill>
            <a:srgbClr val="B34D7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717" tIns="194975" rIns="243717" bIns="194975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CA" sz="2600" b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prstClr val="white"/>
                </a:solidFill>
                <a:latin typeface="Corbel" panose="020B0503020204020204" pitchFamily="34" charset="0"/>
                <a:ea typeface="Segoe UI" pitchFamily="34" charset="0"/>
                <a:cs typeface="Segoe UI Light" panose="020B0502040204020203" pitchFamily="34" charset="0"/>
              </a:defRPr>
            </a:lvl1pPr>
          </a:lstStyle>
          <a:p>
            <a:pPr marL="0" lvl="0" algn="ctr" defTabSz="1242574" fontAlgn="base">
              <a:spcBef>
                <a:spcPct val="0"/>
              </a:spcBef>
              <a:spcAft>
                <a:spcPct val="0"/>
              </a:spcAft>
            </a:pPr>
            <a:endParaRPr lang="en-CA"/>
          </a:p>
        </p:txBody>
      </p:sp>
      <p:sp>
        <p:nvSpPr>
          <p:cNvPr id="33" name="Text Placeholder 29"/>
          <p:cNvSpPr>
            <a:spLocks noGrp="1"/>
          </p:cNvSpPr>
          <p:nvPr>
            <p:ph type="body" sz="quarter" idx="12"/>
          </p:nvPr>
        </p:nvSpPr>
        <p:spPr>
          <a:xfrm>
            <a:off x="6238235" y="2374417"/>
            <a:ext cx="2387146" cy="1065837"/>
          </a:xfrm>
          <a:solidFill>
            <a:srgbClr val="FEAE3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717" tIns="194975" rIns="243717" bIns="194975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CA" sz="2600" b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prstClr val="white"/>
                </a:solidFill>
                <a:latin typeface="Corbel" panose="020B0503020204020204" pitchFamily="34" charset="0"/>
                <a:ea typeface="Segoe UI" pitchFamily="34" charset="0"/>
                <a:cs typeface="Segoe UI Light" panose="020B0502040204020203" pitchFamily="34" charset="0"/>
              </a:defRPr>
            </a:lvl1pPr>
          </a:lstStyle>
          <a:p>
            <a:pPr marL="0" lvl="0" algn="ctr" defTabSz="1242574" fontAlgn="base">
              <a:spcBef>
                <a:spcPct val="0"/>
              </a:spcBef>
              <a:spcAft>
                <a:spcPct val="0"/>
              </a:spcAft>
            </a:pPr>
            <a:endParaRPr lang="en-CA"/>
          </a:p>
        </p:txBody>
      </p:sp>
      <p:sp>
        <p:nvSpPr>
          <p:cNvPr id="34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8966654" y="2374418"/>
            <a:ext cx="2387146" cy="1065837"/>
          </a:xfrm>
          <a:solidFill>
            <a:srgbClr val="29292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717" tIns="194975" rIns="243717" bIns="194975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CA" sz="2600" b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prstClr val="white"/>
                </a:solidFill>
                <a:latin typeface="Corbel" panose="020B0503020204020204" pitchFamily="34" charset="0"/>
                <a:ea typeface="Segoe UI" pitchFamily="34" charset="0"/>
                <a:cs typeface="Segoe UI Light" panose="020B0502040204020203" pitchFamily="34" charset="0"/>
              </a:defRPr>
            </a:lvl1pPr>
          </a:lstStyle>
          <a:p>
            <a:pPr marL="0" lvl="0" algn="ctr" defTabSz="1242574" fontAlgn="base">
              <a:spcBef>
                <a:spcPct val="0"/>
              </a:spcBef>
              <a:spcAft>
                <a:spcPct val="0"/>
              </a:spcAft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65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Rock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06" y="596460"/>
            <a:ext cx="9338868" cy="52762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 b="1" i="0">
                <a:latin typeface="Corbel" charset="0"/>
                <a:ea typeface="Corbel" charset="0"/>
                <a:cs typeface="Corbel" charset="0"/>
              </a:defRPr>
            </a:lvl1pPr>
          </a:lstStyle>
          <a:p>
            <a:endParaRPr lang="fi-FI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33" y="4533902"/>
            <a:ext cx="1742646" cy="2187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111" y="394428"/>
            <a:ext cx="108263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5095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Plan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06" y="596460"/>
            <a:ext cx="9338868" cy="52762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 b="1" i="0">
                <a:latin typeface="Corbel" charset="0"/>
                <a:ea typeface="Corbel" charset="0"/>
                <a:cs typeface="Corbel" charset="0"/>
              </a:defRPr>
            </a:lvl1pPr>
          </a:lstStyle>
          <a:p>
            <a:endParaRPr lang="fi-FI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1" y="4640945"/>
            <a:ext cx="1986076" cy="19852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111" y="394428"/>
            <a:ext cx="108263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9249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b-Sectio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7632701" y="0"/>
            <a:ext cx="4559300" cy="6858000"/>
          </a:xfrm>
          <a:prstGeom prst="rect">
            <a:avLst/>
          </a:prstGeom>
          <a:solidFill>
            <a:srgbClr val="274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7"/>
            <a:ext cx="6567607" cy="1325563"/>
          </a:xfrm>
        </p:spPr>
        <p:txBody>
          <a:bodyPr anchor="t"/>
          <a:lstStyle>
            <a:lvl1pPr>
              <a:defRPr b="1" i="0">
                <a:latin typeface="Corbel" charset="0"/>
                <a:ea typeface="Corbel" charset="0"/>
                <a:cs typeface="Corbel" charset="0"/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567607" cy="4351338"/>
          </a:xfrm>
        </p:spPr>
        <p:txBody>
          <a:bodyPr/>
          <a:lstStyle>
            <a:lvl1pPr>
              <a:defRPr>
                <a:latin typeface="Corbel" charset="0"/>
                <a:ea typeface="Corbel" charset="0"/>
                <a:cs typeface="Corbel" charset="0"/>
              </a:defRPr>
            </a:lvl1pPr>
            <a:lvl2pPr>
              <a:defRPr>
                <a:latin typeface="Corbel" charset="0"/>
                <a:ea typeface="Corbel" charset="0"/>
                <a:cs typeface="Corbel" charset="0"/>
              </a:defRPr>
            </a:lvl2pPr>
            <a:lvl3pPr>
              <a:defRPr>
                <a:latin typeface="Corbel" charset="0"/>
                <a:ea typeface="Corbel" charset="0"/>
                <a:cs typeface="Corbel" charset="0"/>
              </a:defRPr>
            </a:lvl3pPr>
            <a:lvl4pPr>
              <a:defRPr>
                <a:latin typeface="Corbel" charset="0"/>
                <a:ea typeface="Corbel" charset="0"/>
                <a:cs typeface="Corbel" charset="0"/>
              </a:defRPr>
            </a:lvl4pPr>
            <a:lvl5pPr>
              <a:defRPr>
                <a:latin typeface="Corbel" charset="0"/>
                <a:ea typeface="Corbel" charset="0"/>
                <a:cs typeface="Corbel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688" y="4230247"/>
            <a:ext cx="1952626" cy="1790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414" y="387484"/>
            <a:ext cx="1079068" cy="41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837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b-Section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7632701" y="0"/>
            <a:ext cx="4559300" cy="6858000"/>
          </a:xfrm>
          <a:prstGeom prst="rect">
            <a:avLst/>
          </a:prstGeom>
          <a:solidFill>
            <a:srgbClr val="B34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7"/>
            <a:ext cx="6567607" cy="1325563"/>
          </a:xfrm>
        </p:spPr>
        <p:txBody>
          <a:bodyPr anchor="t"/>
          <a:lstStyle>
            <a:lvl1pPr>
              <a:defRPr b="1" i="0">
                <a:latin typeface="Corbel" charset="0"/>
                <a:ea typeface="Corbel" charset="0"/>
                <a:cs typeface="Corbel" charset="0"/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567607" cy="4351338"/>
          </a:xfrm>
        </p:spPr>
        <p:txBody>
          <a:bodyPr/>
          <a:lstStyle>
            <a:lvl1pPr>
              <a:defRPr>
                <a:latin typeface="Corbel" charset="0"/>
                <a:ea typeface="Corbel" charset="0"/>
                <a:cs typeface="Corbel" charset="0"/>
              </a:defRPr>
            </a:lvl1pPr>
            <a:lvl2pPr>
              <a:defRPr>
                <a:latin typeface="Corbel" charset="0"/>
                <a:ea typeface="Corbel" charset="0"/>
                <a:cs typeface="Corbel" charset="0"/>
              </a:defRPr>
            </a:lvl2pPr>
            <a:lvl3pPr>
              <a:defRPr>
                <a:latin typeface="Corbel" charset="0"/>
                <a:ea typeface="Corbel" charset="0"/>
                <a:cs typeface="Corbel" charset="0"/>
              </a:defRPr>
            </a:lvl3pPr>
            <a:lvl4pPr>
              <a:defRPr>
                <a:latin typeface="Corbel" charset="0"/>
                <a:ea typeface="Corbel" charset="0"/>
                <a:cs typeface="Corbel" charset="0"/>
              </a:defRPr>
            </a:lvl4pPr>
            <a:lvl5pPr>
              <a:defRPr>
                <a:latin typeface="Corbel" charset="0"/>
                <a:ea typeface="Corbel" charset="0"/>
                <a:cs typeface="Corbel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688" y="4230247"/>
            <a:ext cx="1952626" cy="1790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414" y="387484"/>
            <a:ext cx="1079068" cy="41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807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b-Section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7632701" y="0"/>
            <a:ext cx="4559300" cy="6858000"/>
          </a:xfrm>
          <a:prstGeom prst="rect">
            <a:avLst/>
          </a:prstGeom>
          <a:solidFill>
            <a:srgbClr val="FEA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7"/>
            <a:ext cx="6567607" cy="1325563"/>
          </a:xfrm>
        </p:spPr>
        <p:txBody>
          <a:bodyPr anchor="t"/>
          <a:lstStyle>
            <a:lvl1pPr>
              <a:defRPr b="1" i="0">
                <a:latin typeface="Corbel" charset="0"/>
                <a:ea typeface="Corbel" charset="0"/>
                <a:cs typeface="Corbel" charset="0"/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567607" cy="4351338"/>
          </a:xfrm>
        </p:spPr>
        <p:txBody>
          <a:bodyPr/>
          <a:lstStyle>
            <a:lvl1pPr>
              <a:defRPr>
                <a:latin typeface="Corbel" charset="0"/>
                <a:ea typeface="Corbel" charset="0"/>
                <a:cs typeface="Corbel" charset="0"/>
              </a:defRPr>
            </a:lvl1pPr>
            <a:lvl2pPr>
              <a:defRPr>
                <a:latin typeface="Corbel" charset="0"/>
                <a:ea typeface="Corbel" charset="0"/>
                <a:cs typeface="Corbel" charset="0"/>
              </a:defRPr>
            </a:lvl2pPr>
            <a:lvl3pPr>
              <a:defRPr>
                <a:latin typeface="Corbel" charset="0"/>
                <a:ea typeface="Corbel" charset="0"/>
                <a:cs typeface="Corbel" charset="0"/>
              </a:defRPr>
            </a:lvl3pPr>
            <a:lvl4pPr>
              <a:defRPr>
                <a:latin typeface="Corbel" charset="0"/>
                <a:ea typeface="Corbel" charset="0"/>
                <a:cs typeface="Corbel" charset="0"/>
              </a:defRPr>
            </a:lvl4pPr>
            <a:lvl5pPr>
              <a:defRPr>
                <a:latin typeface="Corbel" charset="0"/>
                <a:ea typeface="Corbel" charset="0"/>
                <a:cs typeface="Corbel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688" y="4230247"/>
            <a:ext cx="1952626" cy="1790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414" y="387484"/>
            <a:ext cx="1079068" cy="41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842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b-Secti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7632701" y="0"/>
            <a:ext cx="4559300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7"/>
            <a:ext cx="6567607" cy="1325563"/>
          </a:xfrm>
        </p:spPr>
        <p:txBody>
          <a:bodyPr anchor="t"/>
          <a:lstStyle>
            <a:lvl1pPr>
              <a:defRPr b="1" i="0">
                <a:latin typeface="Corbel" charset="0"/>
                <a:ea typeface="Corbel" charset="0"/>
                <a:cs typeface="Corbel" charset="0"/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567607" cy="4351338"/>
          </a:xfrm>
        </p:spPr>
        <p:txBody>
          <a:bodyPr/>
          <a:lstStyle>
            <a:lvl1pPr>
              <a:defRPr>
                <a:latin typeface="Corbel" charset="0"/>
                <a:ea typeface="Corbel" charset="0"/>
                <a:cs typeface="Corbel" charset="0"/>
              </a:defRPr>
            </a:lvl1pPr>
            <a:lvl2pPr>
              <a:defRPr>
                <a:latin typeface="Corbel" charset="0"/>
                <a:ea typeface="Corbel" charset="0"/>
                <a:cs typeface="Corbel" charset="0"/>
              </a:defRPr>
            </a:lvl2pPr>
            <a:lvl3pPr>
              <a:defRPr>
                <a:latin typeface="Corbel" charset="0"/>
                <a:ea typeface="Corbel" charset="0"/>
                <a:cs typeface="Corbel" charset="0"/>
              </a:defRPr>
            </a:lvl3pPr>
            <a:lvl4pPr>
              <a:defRPr>
                <a:latin typeface="Corbel" charset="0"/>
                <a:ea typeface="Corbel" charset="0"/>
                <a:cs typeface="Corbel" charset="0"/>
              </a:defRPr>
            </a:lvl4pPr>
            <a:lvl5pPr>
              <a:defRPr>
                <a:latin typeface="Corbel" charset="0"/>
                <a:ea typeface="Corbel" charset="0"/>
                <a:cs typeface="Corbel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688" y="4230247"/>
            <a:ext cx="1952626" cy="1790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414" y="387484"/>
            <a:ext cx="1079068" cy="41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6947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rket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9863" y="1160818"/>
            <a:ext cx="4312820" cy="1896282"/>
          </a:xfrm>
        </p:spPr>
        <p:txBody>
          <a:bodyPr anchor="b" anchorCtr="0">
            <a:noAutofit/>
          </a:bodyPr>
          <a:lstStyle>
            <a:lvl1pPr algn="l">
              <a:defRPr sz="4800" b="1" i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defRPr>
            </a:lvl1pPr>
          </a:lstStyle>
          <a:p>
            <a:r>
              <a:rPr lang="en-US"/>
              <a:t>Click to edit Master title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9864" y="3254868"/>
            <a:ext cx="3846094" cy="1130907"/>
          </a:xfrm>
        </p:spPr>
        <p:txBody>
          <a:bodyPr anchor="t"/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414" y="387484"/>
            <a:ext cx="1079068" cy="41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6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Header Blue 01">
    <p:bg>
      <p:bgPr>
        <a:solidFill>
          <a:srgbClr val="2742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2682957"/>
            <a:ext cx="9144000" cy="1068388"/>
          </a:xfrm>
        </p:spPr>
        <p:txBody>
          <a:bodyPr anchor="b" anchorCtr="0">
            <a:normAutofit/>
          </a:bodyPr>
          <a:lstStyle>
            <a:lvl1pPr algn="ctr">
              <a:defRPr sz="4400" b="1" i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defRPr>
            </a:lvl1pPr>
          </a:lstStyle>
          <a:p>
            <a:r>
              <a:rPr lang="en-US"/>
              <a:t>Click to edit Master title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762457"/>
            <a:ext cx="9144000" cy="1655762"/>
          </a:xfrm>
        </p:spPr>
        <p:txBody>
          <a:bodyPr anchor="t"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423" y="1953015"/>
            <a:ext cx="4907578" cy="48889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414" y="387484"/>
            <a:ext cx="1079068" cy="41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880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lue 02">
    <p:bg>
      <p:bgPr>
        <a:solidFill>
          <a:srgbClr val="2742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>
            <a:normAutofit/>
          </a:bodyPr>
          <a:lstStyle>
            <a:lvl1pPr algn="r">
              <a:defRPr sz="4400" b="1" i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 anchor="t"/>
          <a:lstStyle>
            <a:lvl1pPr marL="0" indent="0" algn="r">
              <a:buNone/>
              <a:defRPr sz="240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414" y="387484"/>
            <a:ext cx="1079068" cy="4126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" y="1969057"/>
            <a:ext cx="4907578" cy="488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4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Header Pink 01">
    <p:bg>
      <p:bgPr>
        <a:solidFill>
          <a:srgbClr val="B34D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2682957"/>
            <a:ext cx="9144000" cy="1068388"/>
          </a:xfrm>
        </p:spPr>
        <p:txBody>
          <a:bodyPr anchor="b" anchorCtr="0">
            <a:normAutofit/>
          </a:bodyPr>
          <a:lstStyle>
            <a:lvl1pPr algn="ctr">
              <a:defRPr sz="4400" b="1" i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defRPr>
            </a:lvl1pPr>
          </a:lstStyle>
          <a:p>
            <a:r>
              <a:rPr lang="en-US"/>
              <a:t>Click to edit Master title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762457"/>
            <a:ext cx="9144000" cy="1655762"/>
          </a:xfrm>
        </p:spPr>
        <p:txBody>
          <a:bodyPr anchor="t"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915" y="1953013"/>
            <a:ext cx="4907087" cy="488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414" y="387484"/>
            <a:ext cx="1079068" cy="41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0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Pink 02">
    <p:bg>
      <p:bgPr>
        <a:solidFill>
          <a:srgbClr val="B34D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>
            <a:normAutofit/>
          </a:bodyPr>
          <a:lstStyle>
            <a:lvl1pPr algn="r">
              <a:defRPr sz="4400" b="1" i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 anchor="t"/>
          <a:lstStyle>
            <a:lvl1pPr marL="0" indent="0" algn="r">
              <a:buNone/>
              <a:defRPr sz="240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414" y="387484"/>
            <a:ext cx="1079068" cy="4126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969200"/>
            <a:ext cx="4907087" cy="488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Header Yellow 01">
    <p:bg>
      <p:bgPr>
        <a:solidFill>
          <a:srgbClr val="FEAE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2682957"/>
            <a:ext cx="9144000" cy="1068388"/>
          </a:xfrm>
        </p:spPr>
        <p:txBody>
          <a:bodyPr anchor="b" anchorCtr="0">
            <a:normAutofit/>
          </a:bodyPr>
          <a:lstStyle>
            <a:lvl1pPr algn="ctr">
              <a:defRPr sz="4400" b="1" i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defRPr>
            </a:lvl1pPr>
          </a:lstStyle>
          <a:p>
            <a:r>
              <a:rPr lang="en-US"/>
              <a:t>Click to edit Master title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762457"/>
            <a:ext cx="9144000" cy="1655762"/>
          </a:xfrm>
        </p:spPr>
        <p:txBody>
          <a:bodyPr anchor="t"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423" y="1953015"/>
            <a:ext cx="4907578" cy="48889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414" y="387484"/>
            <a:ext cx="1079068" cy="41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925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Yellow 02">
    <p:bg>
      <p:bgPr>
        <a:solidFill>
          <a:srgbClr val="FEAE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>
            <a:normAutofit/>
          </a:bodyPr>
          <a:lstStyle>
            <a:lvl1pPr algn="r">
              <a:defRPr sz="4400" b="1" i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 anchor="t"/>
          <a:lstStyle>
            <a:lvl1pPr marL="0" indent="0" algn="r">
              <a:buNone/>
              <a:defRPr sz="240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414" y="387484"/>
            <a:ext cx="1079068" cy="4126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" y="1969057"/>
            <a:ext cx="4907578" cy="488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9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4941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8" r:id="rId3"/>
    <p:sldLayoutId id="2147483662" r:id="rId4"/>
    <p:sldLayoutId id="2147483713" r:id="rId5"/>
    <p:sldLayoutId id="2147483702" r:id="rId6"/>
    <p:sldLayoutId id="2147483706" r:id="rId7"/>
    <p:sldLayoutId id="2147483703" r:id="rId8"/>
    <p:sldLayoutId id="2147483714" r:id="rId9"/>
    <p:sldLayoutId id="2147483716" r:id="rId10"/>
    <p:sldLayoutId id="2147483717" r:id="rId11"/>
    <p:sldLayoutId id="2147483700" r:id="rId12"/>
    <p:sldLayoutId id="2147483666" r:id="rId13"/>
    <p:sldLayoutId id="2147483719" r:id="rId14"/>
    <p:sldLayoutId id="2147483720" r:id="rId15"/>
    <p:sldLayoutId id="2147483736" r:id="rId16"/>
    <p:sldLayoutId id="2147483737" r:id="rId17"/>
    <p:sldLayoutId id="2147483721" r:id="rId18"/>
    <p:sldLayoutId id="2147483722" r:id="rId19"/>
    <p:sldLayoutId id="2147483734" r:id="rId20"/>
    <p:sldLayoutId id="2147483735" r:id="rId21"/>
    <p:sldLayoutId id="2147483723" r:id="rId22"/>
    <p:sldLayoutId id="2147483724" r:id="rId23"/>
    <p:sldLayoutId id="2147483727" r:id="rId24"/>
    <p:sldLayoutId id="2147483731" r:id="rId25"/>
    <p:sldLayoutId id="2147483725" r:id="rId26"/>
    <p:sldLayoutId id="2147483726" r:id="rId27"/>
    <p:sldLayoutId id="2147483732" r:id="rId28"/>
    <p:sldLayoutId id="2147483733" r:id="rId29"/>
    <p:sldLayoutId id="2147483710" r:id="rId30"/>
    <p:sldLayoutId id="2147483711" r:id="rId31"/>
    <p:sldLayoutId id="2147483698" r:id="rId32"/>
    <p:sldLayoutId id="2147483704" r:id="rId33"/>
    <p:sldLayoutId id="2147483692" r:id="rId34"/>
    <p:sldLayoutId id="2147483715" r:id="rId35"/>
    <p:sldLayoutId id="2147483693" r:id="rId3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2"/>
          </a:solidFill>
          <a:latin typeface="Corbel" charset="0"/>
          <a:ea typeface="Corbel" charset="0"/>
          <a:cs typeface="Corbe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rbel" charset="0"/>
          <a:ea typeface="Corbel" charset="0"/>
          <a:cs typeface="Corbe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" charset="0"/>
          <a:ea typeface="Corbel" charset="0"/>
          <a:cs typeface="Corbe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rbel" charset="0"/>
          <a:ea typeface="Corbel" charset="0"/>
          <a:cs typeface="Corbe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" charset="0"/>
          <a:ea typeface="Corbel" charset="0"/>
          <a:cs typeface="Corbe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" charset="0"/>
          <a:ea typeface="Corbel" charset="0"/>
          <a:cs typeface="Corbe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vikukko/sps-helsinki-2017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429" y="1265840"/>
            <a:ext cx="11369311" cy="2852737"/>
          </a:xfrm>
        </p:spPr>
        <p:txBody>
          <a:bodyPr/>
          <a:lstStyle/>
          <a:p>
            <a:r>
              <a:rPr lang="en-CA"/>
              <a:t>Push Notifications with SharePoint WebHooks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SharePoint Saturday Helsinki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>
          <a:xfrm>
            <a:off x="831850" y="4851408"/>
            <a:ext cx="10515600" cy="837293"/>
          </a:xfrm>
        </p:spPr>
        <p:txBody>
          <a:bodyPr/>
          <a:lstStyle/>
          <a:p>
            <a:r>
              <a:rPr lang="en-CA"/>
              <a:t>Tomi Tavela</a:t>
            </a:r>
          </a:p>
          <a:p>
            <a:r>
              <a:rPr lang="en-CA" sz="1600"/>
              <a:t>Valo Intranet / Sininen Meteoriitti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7985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429" y="1265840"/>
            <a:ext cx="11369311" cy="2852737"/>
          </a:xfrm>
        </p:spPr>
        <p:txBody>
          <a:bodyPr/>
          <a:lstStyle/>
          <a:p>
            <a:r>
              <a:rPr lang="en-CA"/>
              <a:t>Demo times!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>
          <a:xfrm>
            <a:off x="831850" y="4851408"/>
            <a:ext cx="10515600" cy="837293"/>
          </a:xfrm>
        </p:spPr>
        <p:txBody>
          <a:bodyPr/>
          <a:lstStyle/>
          <a:p>
            <a:r>
              <a:rPr lang="en-CA">
                <a:solidFill>
                  <a:srgbClr val="FFFFFF"/>
                </a:solidFill>
              </a:rPr>
              <a:t>https://github.com/tavikukko/sps-helsinki-2017</a:t>
            </a:r>
            <a:endParaRPr lang="en-US">
              <a:solidFill>
                <a:srgbClr val="FFFFFF"/>
              </a:solidFill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205024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429" y="1265840"/>
            <a:ext cx="11369311" cy="2852737"/>
          </a:xfrm>
        </p:spPr>
        <p:txBody>
          <a:bodyPr/>
          <a:lstStyle/>
          <a:p>
            <a:r>
              <a:rPr lang="en-CA"/>
              <a:t>Thank You, questions?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SharePoint Saturday Helsinki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>
          <a:xfrm>
            <a:off x="831850" y="4851408"/>
            <a:ext cx="10515600" cy="837293"/>
          </a:xfrm>
        </p:spPr>
        <p:txBody>
          <a:bodyPr/>
          <a:lstStyle/>
          <a:p>
            <a:r>
              <a:rPr lang="en-CA"/>
              <a:t>Tomi Tavela</a:t>
            </a:r>
          </a:p>
          <a:p>
            <a:r>
              <a:rPr lang="en-CA" sz="1600"/>
              <a:t>Valo Intranet / Sininen Meteoriitti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7688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/>
              <a:t>SharePoint WebHooks</a:t>
            </a:r>
          </a:p>
          <a:p>
            <a:r>
              <a:rPr lang="en-CA"/>
              <a:t>Azure Functions</a:t>
            </a:r>
          </a:p>
          <a:p>
            <a:r>
              <a:rPr lang="en-CA"/>
              <a:t>Azure Notification Hub</a:t>
            </a:r>
          </a:p>
          <a:p>
            <a:r>
              <a:rPr lang="en-CA"/>
              <a:t>iOS Application</a:t>
            </a:r>
          </a:p>
          <a:p>
            <a:r>
              <a:rPr lang="en-CA"/>
              <a:t>3 steps:</a:t>
            </a:r>
          </a:p>
          <a:p>
            <a:pPr lvl="1"/>
            <a:r>
              <a:rPr lang="en-CA"/>
              <a:t>Subscribe devices to receive push notifications</a:t>
            </a:r>
          </a:p>
          <a:p>
            <a:pPr lvl="1"/>
            <a:r>
              <a:rPr lang="en-CA"/>
              <a:t>Subscribe Azure Functions to receive notifications from SharePoint</a:t>
            </a:r>
          </a:p>
          <a:p>
            <a:pPr lvl="1"/>
            <a:r>
              <a:rPr lang="en-CA"/>
              <a:t>Send notification from SharePoint to devices</a:t>
            </a:r>
          </a:p>
          <a:p>
            <a:r>
              <a:rPr lang="en-CA"/>
              <a:t>Demo times!!</a:t>
            </a:r>
          </a:p>
          <a:p>
            <a:pPr marL="0" indent="0">
              <a:buNone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8610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SharePoint WebHooks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/>
              <a:t>Available in SharePoint Online</a:t>
            </a:r>
          </a:p>
          <a:p>
            <a:r>
              <a:rPr lang="en-CA"/>
              <a:t>Gets triggered when something happens in a list</a:t>
            </a:r>
          </a:p>
          <a:p>
            <a:r>
              <a:rPr lang="en-CA"/>
              <a:t>Will send a POST request to the subscribing endpoint</a:t>
            </a:r>
          </a:p>
          <a:p>
            <a:r>
              <a:rPr lang="en-CA"/>
              <a:t>Request contains information of the resource changed (</a:t>
            </a:r>
            <a:r>
              <a:rPr lang="en-CA" err="1"/>
              <a:t>json</a:t>
            </a:r>
            <a:r>
              <a:rPr lang="en-CA"/>
              <a:t>)</a:t>
            </a:r>
          </a:p>
          <a:p>
            <a:r>
              <a:rPr lang="en-CA"/>
              <a:t>What about other options?</a:t>
            </a:r>
          </a:p>
          <a:p>
            <a:pPr lvl="1"/>
            <a:r>
              <a:rPr lang="en-CA"/>
              <a:t>Workflow</a:t>
            </a:r>
          </a:p>
          <a:p>
            <a:pPr lvl="1"/>
            <a:r>
              <a:rPr lang="en-CA"/>
              <a:t>Remote Event Receiver</a:t>
            </a:r>
          </a:p>
          <a:p>
            <a:pPr lvl="1"/>
            <a:r>
              <a:rPr lang="en-CA"/>
              <a:t>Microsoft Flow</a:t>
            </a:r>
          </a:p>
          <a:p>
            <a:pPr lvl="1"/>
            <a:r>
              <a:rPr lang="en-CA"/>
              <a:t>Azure Logic Apps</a:t>
            </a:r>
          </a:p>
          <a:p>
            <a:pPr marL="457200" lvl="1" indent="0">
              <a:buNone/>
            </a:pPr>
            <a:endParaRPr lang="en-CA"/>
          </a:p>
          <a:p>
            <a:pPr marL="0" indent="0">
              <a:buNone/>
            </a:pPr>
            <a:r>
              <a:rPr lang="en-CA" sz="1500">
                <a:solidFill>
                  <a:schemeClr val="accent1"/>
                </a:solidFill>
              </a:rPr>
              <a:t>https://dev.office.com/sharepoint/docs/apis/webhooks/overview-sharepoint-webhooks</a:t>
            </a:r>
          </a:p>
        </p:txBody>
      </p:sp>
    </p:spTree>
    <p:extLst>
      <p:ext uri="{BB962C8B-B14F-4D97-AF65-F5344CB8AC3E}">
        <p14:creationId xmlns:p14="http://schemas.microsoft.com/office/powerpoint/2010/main" val="916323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750" y="932121"/>
            <a:ext cx="3555796" cy="3555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425" y="624139"/>
            <a:ext cx="3554396" cy="5590409"/>
          </a:xfrm>
          <a:prstGeom prst="rect">
            <a:avLst/>
          </a:prstGeom>
          <a:ln>
            <a:noFill/>
          </a:ln>
          <a:effectLst>
            <a:glow>
              <a:schemeClr val="accent1"/>
            </a:glow>
            <a:outerShdw blurRad="50800" dist="50800" dir="5400000" algn="ctr" rotWithShape="0">
              <a:srgbClr val="000000"/>
            </a:outerShdw>
            <a:reflection endPos="0" dist="50800" dir="5400000" sy="-100000" algn="bl" rotWithShape="0"/>
            <a:softEdge rad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Azure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Serverless applications in Azure</a:t>
            </a:r>
          </a:p>
          <a:p>
            <a:r>
              <a:rPr lang="en-CA"/>
              <a:t>Call API -&gt; execute code</a:t>
            </a:r>
          </a:p>
          <a:p>
            <a:r>
              <a:rPr lang="en-CA"/>
              <a:t>In the Demo:</a:t>
            </a:r>
          </a:p>
          <a:p>
            <a:pPr lvl="1"/>
            <a:r>
              <a:rPr lang="en-CA"/>
              <a:t>endpoints</a:t>
            </a:r>
          </a:p>
          <a:p>
            <a:pPr lvl="2"/>
            <a:r>
              <a:rPr lang="en-CA"/>
              <a:t>/register</a:t>
            </a:r>
          </a:p>
          <a:p>
            <a:pPr lvl="3"/>
            <a:r>
              <a:rPr lang="en-CA"/>
              <a:t>For registering devices with Notification Hub</a:t>
            </a:r>
          </a:p>
          <a:p>
            <a:pPr lvl="2"/>
            <a:r>
              <a:rPr lang="en-CA"/>
              <a:t>/push</a:t>
            </a:r>
          </a:p>
          <a:p>
            <a:pPr lvl="3"/>
            <a:r>
              <a:rPr lang="en-CA"/>
              <a:t>For sending notifications to Notification Hub</a:t>
            </a:r>
          </a:p>
          <a:p>
            <a:endParaRPr lang="en-CA"/>
          </a:p>
          <a:p>
            <a:pPr marL="0" indent="0">
              <a:buNone/>
            </a:pPr>
            <a:endParaRPr lang="en-CA" sz="140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CA" sz="1400">
                <a:solidFill>
                  <a:schemeClr val="accent1"/>
                </a:solidFill>
              </a:rPr>
              <a:t>https://azure.microsoft.com/en-us/services/functions/</a:t>
            </a:r>
          </a:p>
          <a:p>
            <a:endParaRPr lang="en-CA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1906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287" y="1591890"/>
            <a:ext cx="3261444" cy="32614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Azure Notification 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/>
              <a:t>Manages all devices that are registered</a:t>
            </a:r>
          </a:p>
          <a:p>
            <a:pPr lvl="1"/>
            <a:r>
              <a:rPr lang="en-CA"/>
              <a:t>Id </a:t>
            </a:r>
          </a:p>
          <a:p>
            <a:pPr lvl="1"/>
            <a:r>
              <a:rPr lang="en-CA"/>
              <a:t>Tags</a:t>
            </a:r>
          </a:p>
          <a:p>
            <a:r>
              <a:rPr lang="en-CA"/>
              <a:t>Manages Platform Notification Systems</a:t>
            </a:r>
          </a:p>
          <a:p>
            <a:pPr lvl="1"/>
            <a:r>
              <a:rPr lang="en-CA"/>
              <a:t>Apple Push Notification Service, APNS</a:t>
            </a:r>
          </a:p>
          <a:p>
            <a:pPr lvl="1"/>
            <a:r>
              <a:rPr lang="en-CA"/>
              <a:t>Firebase Cloud Messaging (google), FCM</a:t>
            </a:r>
          </a:p>
          <a:p>
            <a:pPr lvl="1"/>
            <a:r>
              <a:rPr lang="en-CA"/>
              <a:t>Windows Notification Service, WNS</a:t>
            </a:r>
          </a:p>
          <a:p>
            <a:pPr marL="0" indent="0">
              <a:buNone/>
            </a:pPr>
            <a:endParaRPr lang="en-CA"/>
          </a:p>
          <a:p>
            <a:endParaRPr lang="en-CA"/>
          </a:p>
          <a:p>
            <a:pPr marL="0" indent="0">
              <a:buNone/>
            </a:pPr>
            <a:r>
              <a:rPr lang="en-CA" sz="1400">
                <a:solidFill>
                  <a:schemeClr val="accent1"/>
                </a:solidFill>
              </a:rPr>
              <a:t>https://azure.microsoft.com/en-us/services/notification-hubs/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266" y="1499758"/>
            <a:ext cx="4855322" cy="378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463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commons/thumb/d/d1/Ionic_Logo.svg/2000px-Ionic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294" y="1201685"/>
            <a:ext cx="4642506" cy="161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iOS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/>
              <a:t>Created with Ionic Framework (v2)</a:t>
            </a:r>
          </a:p>
          <a:p>
            <a:r>
              <a:rPr lang="en-CA"/>
              <a:t>What does it do?</a:t>
            </a:r>
          </a:p>
          <a:p>
            <a:pPr lvl="1"/>
            <a:r>
              <a:rPr lang="en-CA"/>
              <a:t>Gets </a:t>
            </a:r>
            <a:r>
              <a:rPr lang="en-CA" b="1"/>
              <a:t>specific device id</a:t>
            </a:r>
            <a:r>
              <a:rPr lang="en-CA"/>
              <a:t> from Platform Notification Service</a:t>
            </a:r>
          </a:p>
          <a:p>
            <a:pPr lvl="1"/>
            <a:r>
              <a:rPr lang="en-CA"/>
              <a:t>Sends that device id to </a:t>
            </a:r>
            <a:r>
              <a:rPr lang="en-CA" b="1"/>
              <a:t>Azure Functions</a:t>
            </a:r>
          </a:p>
          <a:p>
            <a:pPr lvl="2"/>
            <a:r>
              <a:rPr lang="en-CA"/>
              <a:t>Azure Functions will add it to </a:t>
            </a:r>
            <a:r>
              <a:rPr lang="en-CA" b="1"/>
              <a:t>Notification Hub</a:t>
            </a:r>
            <a:endParaRPr lang="en-CA"/>
          </a:p>
          <a:p>
            <a:pPr marL="0" indent="0">
              <a:buNone/>
            </a:pPr>
            <a:endParaRPr lang="en-CA" sz="140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CA" sz="140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CA" sz="140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CA" sz="140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CA" sz="140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CA" sz="1400">
                <a:solidFill>
                  <a:schemeClr val="accent1"/>
                </a:solidFill>
              </a:rPr>
              <a:t>https://ionicframework.com/</a:t>
            </a:r>
          </a:p>
        </p:txBody>
      </p:sp>
    </p:spTree>
    <p:extLst>
      <p:ext uri="{BB962C8B-B14F-4D97-AF65-F5344CB8AC3E}">
        <p14:creationId xmlns:p14="http://schemas.microsoft.com/office/powerpoint/2010/main" val="3006347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Step 1: </a:t>
            </a:r>
            <a:br>
              <a:rPr lang="en-CA"/>
            </a:br>
            <a:r>
              <a:rPr lang="en-CA"/>
              <a:t>Subscribe devices to receive push notifications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888" y="1777559"/>
            <a:ext cx="976226" cy="9762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292" y="3273523"/>
            <a:ext cx="1141687" cy="11416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603198" y="4890405"/>
            <a:ext cx="815532" cy="1149965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7748970" y="3531029"/>
            <a:ext cx="794483" cy="992512"/>
            <a:chOff x="10093628" y="3482854"/>
            <a:chExt cx="1154043" cy="1397509"/>
          </a:xfrm>
        </p:grpSpPr>
        <p:sp>
          <p:nvSpPr>
            <p:cNvPr id="12" name="TextBox 11"/>
            <p:cNvSpPr txBox="1"/>
            <p:nvPr/>
          </p:nvSpPr>
          <p:spPr>
            <a:xfrm>
              <a:off x="10093628" y="4562471"/>
              <a:ext cx="1154043" cy="3178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4224"/>
              <a:r>
                <a:rPr lang="en-US" sz="1467">
                  <a:solidFill>
                    <a:srgbClr val="505050"/>
                  </a:solidFill>
                  <a:latin typeface="Segoe" pitchFamily="34" charset="0"/>
                </a:rPr>
                <a:t>APNs</a:t>
              </a:r>
            </a:p>
          </p:txBody>
        </p:sp>
        <p:sp>
          <p:nvSpPr>
            <p:cNvPr id="13" name="Freeform 61"/>
            <p:cNvSpPr>
              <a:spLocks noEditPoints="1"/>
            </p:cNvSpPr>
            <p:nvPr/>
          </p:nvSpPr>
          <p:spPr bwMode="auto">
            <a:xfrm>
              <a:off x="10243712" y="3482854"/>
              <a:ext cx="853874" cy="1079617"/>
            </a:xfrm>
            <a:custGeom>
              <a:avLst/>
              <a:gdLst>
                <a:gd name="T0" fmla="*/ 91 w 162"/>
                <a:gd name="T1" fmla="*/ 100 h 203"/>
                <a:gd name="T2" fmla="*/ 128 w 162"/>
                <a:gd name="T3" fmla="*/ 203 h 203"/>
                <a:gd name="T4" fmla="*/ 108 w 162"/>
                <a:gd name="T5" fmla="*/ 203 h 203"/>
                <a:gd name="T6" fmla="*/ 81 w 162"/>
                <a:gd name="T7" fmla="*/ 180 h 203"/>
                <a:gd name="T8" fmla="*/ 54 w 162"/>
                <a:gd name="T9" fmla="*/ 203 h 203"/>
                <a:gd name="T10" fmla="*/ 34 w 162"/>
                <a:gd name="T11" fmla="*/ 203 h 203"/>
                <a:gd name="T12" fmla="*/ 71 w 162"/>
                <a:gd name="T13" fmla="*/ 100 h 203"/>
                <a:gd name="T14" fmla="*/ 64 w 162"/>
                <a:gd name="T15" fmla="*/ 86 h 203"/>
                <a:gd name="T16" fmla="*/ 81 w 162"/>
                <a:gd name="T17" fmla="*/ 69 h 203"/>
                <a:gd name="T18" fmla="*/ 98 w 162"/>
                <a:gd name="T19" fmla="*/ 86 h 203"/>
                <a:gd name="T20" fmla="*/ 91 w 162"/>
                <a:gd name="T21" fmla="*/ 100 h 203"/>
                <a:gd name="T22" fmla="*/ 81 w 162"/>
                <a:gd name="T23" fmla="*/ 34 h 203"/>
                <a:gd name="T24" fmla="*/ 130 w 162"/>
                <a:gd name="T25" fmla="*/ 83 h 203"/>
                <a:gd name="T26" fmla="*/ 107 w 162"/>
                <a:gd name="T27" fmla="*/ 123 h 203"/>
                <a:gd name="T28" fmla="*/ 106 w 162"/>
                <a:gd name="T29" fmla="*/ 117 h 203"/>
                <a:gd name="T30" fmla="*/ 121 w 162"/>
                <a:gd name="T31" fmla="*/ 86 h 203"/>
                <a:gd name="T32" fmla="*/ 81 w 162"/>
                <a:gd name="T33" fmla="*/ 47 h 203"/>
                <a:gd name="T34" fmla="*/ 42 w 162"/>
                <a:gd name="T35" fmla="*/ 86 h 203"/>
                <a:gd name="T36" fmla="*/ 56 w 162"/>
                <a:gd name="T37" fmla="*/ 117 h 203"/>
                <a:gd name="T38" fmla="*/ 55 w 162"/>
                <a:gd name="T39" fmla="*/ 123 h 203"/>
                <a:gd name="T40" fmla="*/ 33 w 162"/>
                <a:gd name="T41" fmla="*/ 83 h 203"/>
                <a:gd name="T42" fmla="*/ 81 w 162"/>
                <a:gd name="T43" fmla="*/ 34 h 203"/>
                <a:gd name="T44" fmla="*/ 81 w 162"/>
                <a:gd name="T45" fmla="*/ 0 h 203"/>
                <a:gd name="T46" fmla="*/ 162 w 162"/>
                <a:gd name="T47" fmla="*/ 81 h 203"/>
                <a:gd name="T48" fmla="*/ 118 w 162"/>
                <a:gd name="T49" fmla="*/ 154 h 203"/>
                <a:gd name="T50" fmla="*/ 115 w 162"/>
                <a:gd name="T51" fmla="*/ 148 h 203"/>
                <a:gd name="T52" fmla="*/ 153 w 162"/>
                <a:gd name="T53" fmla="*/ 85 h 203"/>
                <a:gd name="T54" fmla="*/ 81 w 162"/>
                <a:gd name="T55" fmla="*/ 13 h 203"/>
                <a:gd name="T56" fmla="*/ 10 w 162"/>
                <a:gd name="T57" fmla="*/ 85 h 203"/>
                <a:gd name="T58" fmla="*/ 47 w 162"/>
                <a:gd name="T59" fmla="*/ 148 h 203"/>
                <a:gd name="T60" fmla="*/ 45 w 162"/>
                <a:gd name="T61" fmla="*/ 154 h 203"/>
                <a:gd name="T62" fmla="*/ 0 w 162"/>
                <a:gd name="T63" fmla="*/ 81 h 203"/>
                <a:gd name="T64" fmla="*/ 81 w 162"/>
                <a:gd name="T65" fmla="*/ 0 h 203"/>
                <a:gd name="T66" fmla="*/ 81 w 162"/>
                <a:gd name="T67" fmla="*/ 124 h 203"/>
                <a:gd name="T68" fmla="*/ 89 w 162"/>
                <a:gd name="T69" fmla="*/ 132 h 203"/>
                <a:gd name="T70" fmla="*/ 81 w 162"/>
                <a:gd name="T71" fmla="*/ 139 h 203"/>
                <a:gd name="T72" fmla="*/ 73 w 162"/>
                <a:gd name="T73" fmla="*/ 132 h 203"/>
                <a:gd name="T74" fmla="*/ 81 w 162"/>
                <a:gd name="T75" fmla="*/ 124 h 203"/>
                <a:gd name="T76" fmla="*/ 81 w 162"/>
                <a:gd name="T77" fmla="*/ 171 h 203"/>
                <a:gd name="T78" fmla="*/ 95 w 162"/>
                <a:gd name="T79" fmla="*/ 160 h 203"/>
                <a:gd name="T80" fmla="*/ 81 w 162"/>
                <a:gd name="T81" fmla="*/ 149 h 203"/>
                <a:gd name="T82" fmla="*/ 68 w 162"/>
                <a:gd name="T83" fmla="*/ 160 h 203"/>
                <a:gd name="T84" fmla="*/ 81 w 162"/>
                <a:gd name="T85" fmla="*/ 17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2" h="203">
                  <a:moveTo>
                    <a:pt x="91" y="100"/>
                  </a:moveTo>
                  <a:cubicBezTo>
                    <a:pt x="98" y="144"/>
                    <a:pt x="114" y="181"/>
                    <a:pt x="128" y="203"/>
                  </a:cubicBezTo>
                  <a:cubicBezTo>
                    <a:pt x="108" y="203"/>
                    <a:pt x="108" y="203"/>
                    <a:pt x="108" y="203"/>
                  </a:cubicBezTo>
                  <a:cubicBezTo>
                    <a:pt x="108" y="190"/>
                    <a:pt x="100" y="180"/>
                    <a:pt x="81" y="180"/>
                  </a:cubicBezTo>
                  <a:cubicBezTo>
                    <a:pt x="63" y="180"/>
                    <a:pt x="55" y="190"/>
                    <a:pt x="54" y="203"/>
                  </a:cubicBezTo>
                  <a:cubicBezTo>
                    <a:pt x="34" y="203"/>
                    <a:pt x="34" y="203"/>
                    <a:pt x="34" y="203"/>
                  </a:cubicBezTo>
                  <a:cubicBezTo>
                    <a:pt x="49" y="181"/>
                    <a:pt x="64" y="144"/>
                    <a:pt x="71" y="100"/>
                  </a:cubicBezTo>
                  <a:cubicBezTo>
                    <a:pt x="67" y="97"/>
                    <a:pt x="64" y="92"/>
                    <a:pt x="64" y="86"/>
                  </a:cubicBezTo>
                  <a:cubicBezTo>
                    <a:pt x="64" y="77"/>
                    <a:pt x="72" y="69"/>
                    <a:pt x="81" y="69"/>
                  </a:cubicBezTo>
                  <a:cubicBezTo>
                    <a:pt x="91" y="69"/>
                    <a:pt x="98" y="77"/>
                    <a:pt x="98" y="86"/>
                  </a:cubicBezTo>
                  <a:cubicBezTo>
                    <a:pt x="98" y="92"/>
                    <a:pt x="96" y="97"/>
                    <a:pt x="91" y="100"/>
                  </a:cubicBezTo>
                  <a:close/>
                  <a:moveTo>
                    <a:pt x="81" y="34"/>
                  </a:moveTo>
                  <a:cubicBezTo>
                    <a:pt x="108" y="34"/>
                    <a:pt x="130" y="56"/>
                    <a:pt x="130" y="83"/>
                  </a:cubicBezTo>
                  <a:cubicBezTo>
                    <a:pt x="130" y="100"/>
                    <a:pt x="121" y="115"/>
                    <a:pt x="107" y="123"/>
                  </a:cubicBezTo>
                  <a:cubicBezTo>
                    <a:pt x="107" y="121"/>
                    <a:pt x="106" y="119"/>
                    <a:pt x="106" y="117"/>
                  </a:cubicBezTo>
                  <a:cubicBezTo>
                    <a:pt x="115" y="110"/>
                    <a:pt x="121" y="99"/>
                    <a:pt x="121" y="86"/>
                  </a:cubicBezTo>
                  <a:cubicBezTo>
                    <a:pt x="121" y="64"/>
                    <a:pt x="103" y="47"/>
                    <a:pt x="81" y="47"/>
                  </a:cubicBezTo>
                  <a:cubicBezTo>
                    <a:pt x="59" y="47"/>
                    <a:pt x="42" y="64"/>
                    <a:pt x="42" y="86"/>
                  </a:cubicBezTo>
                  <a:cubicBezTo>
                    <a:pt x="42" y="99"/>
                    <a:pt x="47" y="110"/>
                    <a:pt x="56" y="117"/>
                  </a:cubicBezTo>
                  <a:cubicBezTo>
                    <a:pt x="56" y="119"/>
                    <a:pt x="55" y="121"/>
                    <a:pt x="55" y="123"/>
                  </a:cubicBezTo>
                  <a:cubicBezTo>
                    <a:pt x="42" y="115"/>
                    <a:pt x="33" y="100"/>
                    <a:pt x="33" y="83"/>
                  </a:cubicBezTo>
                  <a:cubicBezTo>
                    <a:pt x="33" y="56"/>
                    <a:pt x="54" y="34"/>
                    <a:pt x="81" y="34"/>
                  </a:cubicBezTo>
                  <a:close/>
                  <a:moveTo>
                    <a:pt x="81" y="0"/>
                  </a:moveTo>
                  <a:cubicBezTo>
                    <a:pt x="126" y="0"/>
                    <a:pt x="162" y="37"/>
                    <a:pt x="162" y="81"/>
                  </a:cubicBezTo>
                  <a:cubicBezTo>
                    <a:pt x="162" y="113"/>
                    <a:pt x="144" y="141"/>
                    <a:pt x="118" y="154"/>
                  </a:cubicBezTo>
                  <a:cubicBezTo>
                    <a:pt x="117" y="152"/>
                    <a:pt x="116" y="150"/>
                    <a:pt x="115" y="148"/>
                  </a:cubicBezTo>
                  <a:cubicBezTo>
                    <a:pt x="138" y="136"/>
                    <a:pt x="153" y="112"/>
                    <a:pt x="153" y="85"/>
                  </a:cubicBezTo>
                  <a:cubicBezTo>
                    <a:pt x="153" y="45"/>
                    <a:pt x="121" y="13"/>
                    <a:pt x="81" y="13"/>
                  </a:cubicBezTo>
                  <a:cubicBezTo>
                    <a:pt x="42" y="13"/>
                    <a:pt x="10" y="45"/>
                    <a:pt x="10" y="85"/>
                  </a:cubicBezTo>
                  <a:cubicBezTo>
                    <a:pt x="10" y="112"/>
                    <a:pt x="25" y="136"/>
                    <a:pt x="47" y="148"/>
                  </a:cubicBezTo>
                  <a:cubicBezTo>
                    <a:pt x="46" y="150"/>
                    <a:pt x="46" y="152"/>
                    <a:pt x="45" y="154"/>
                  </a:cubicBezTo>
                  <a:cubicBezTo>
                    <a:pt x="18" y="141"/>
                    <a:pt x="0" y="113"/>
                    <a:pt x="0" y="81"/>
                  </a:cubicBezTo>
                  <a:cubicBezTo>
                    <a:pt x="0" y="37"/>
                    <a:pt x="36" y="0"/>
                    <a:pt x="81" y="0"/>
                  </a:cubicBezTo>
                  <a:close/>
                  <a:moveTo>
                    <a:pt x="81" y="124"/>
                  </a:moveTo>
                  <a:cubicBezTo>
                    <a:pt x="87" y="124"/>
                    <a:pt x="89" y="128"/>
                    <a:pt x="89" y="132"/>
                  </a:cubicBezTo>
                  <a:cubicBezTo>
                    <a:pt x="89" y="135"/>
                    <a:pt x="87" y="139"/>
                    <a:pt x="81" y="139"/>
                  </a:cubicBezTo>
                  <a:cubicBezTo>
                    <a:pt x="75" y="139"/>
                    <a:pt x="73" y="135"/>
                    <a:pt x="73" y="132"/>
                  </a:cubicBezTo>
                  <a:cubicBezTo>
                    <a:pt x="73" y="128"/>
                    <a:pt x="75" y="124"/>
                    <a:pt x="81" y="124"/>
                  </a:cubicBezTo>
                  <a:close/>
                  <a:moveTo>
                    <a:pt x="81" y="171"/>
                  </a:moveTo>
                  <a:cubicBezTo>
                    <a:pt x="91" y="171"/>
                    <a:pt x="95" y="166"/>
                    <a:pt x="95" y="160"/>
                  </a:cubicBezTo>
                  <a:cubicBezTo>
                    <a:pt x="95" y="154"/>
                    <a:pt x="91" y="149"/>
                    <a:pt x="81" y="149"/>
                  </a:cubicBezTo>
                  <a:cubicBezTo>
                    <a:pt x="71" y="149"/>
                    <a:pt x="68" y="154"/>
                    <a:pt x="68" y="160"/>
                  </a:cubicBezTo>
                  <a:cubicBezTo>
                    <a:pt x="68" y="166"/>
                    <a:pt x="71" y="171"/>
                    <a:pt x="81" y="17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121903" tIns="60952" rIns="121903" bIns="60952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en-US" sz="1866">
                <a:solidFill>
                  <a:prstClr val="white"/>
                </a:solidFill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V="1">
            <a:off x="6584114" y="4183117"/>
            <a:ext cx="1164856" cy="8389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584114" y="4536761"/>
            <a:ext cx="1268179" cy="928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9331811">
            <a:off x="6936624" y="4911640"/>
            <a:ext cx="1018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/>
              <a:t>device id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4532039" y="4234250"/>
            <a:ext cx="880789" cy="787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2545077">
            <a:off x="4337606" y="4533985"/>
            <a:ext cx="1018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/>
              <a:t>device id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435366" y="2617076"/>
            <a:ext cx="1051034" cy="8092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9325019">
            <a:off x="4568349" y="2934458"/>
            <a:ext cx="1018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/>
              <a:t>device id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08566" y="3659700"/>
            <a:ext cx="986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/>
              <a:t>/register</a:t>
            </a:r>
          </a:p>
        </p:txBody>
      </p:sp>
    </p:spTree>
    <p:extLst>
      <p:ext uri="{BB962C8B-B14F-4D97-AF65-F5344CB8AC3E}">
        <p14:creationId xmlns:p14="http://schemas.microsoft.com/office/powerpoint/2010/main" val="1419400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8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Step 2: </a:t>
            </a:r>
            <a:br>
              <a:rPr lang="en-CA"/>
            </a:br>
            <a:r>
              <a:rPr lang="en-CA"/>
              <a:t>Subscribe for notifications from SharePoint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844" y="2439550"/>
            <a:ext cx="2611440" cy="2611440"/>
          </a:xfrm>
          <a:prstGeom prst="rect">
            <a:avLst/>
          </a:prstGeom>
        </p:spPr>
      </p:pic>
      <p:pic>
        <p:nvPicPr>
          <p:cNvPr id="1026" name="Picture 2" descr="https://silanis-iprospectcom.netdna-ssl.com/wp-content/uploads/sharepoint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167" y="2439550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967530" y="3540759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/>
              <a:t>/push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783756" y="3118585"/>
            <a:ext cx="2791326" cy="19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89378" y="2749253"/>
            <a:ext cx="1634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/>
              <a:t>validationtoken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08628" y="4313689"/>
            <a:ext cx="1634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/>
              <a:t>validationtoken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783756" y="4227061"/>
            <a:ext cx="27913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975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Step 3: </a:t>
            </a:r>
            <a:br>
              <a:rPr lang="en-CA"/>
            </a:br>
            <a:r>
              <a:rPr lang="en-CA"/>
              <a:t>Send notification from SharePoint to devices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757" y="2089295"/>
            <a:ext cx="978029" cy="9780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560" y="1907104"/>
            <a:ext cx="1291271" cy="12912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19444" y="1977753"/>
            <a:ext cx="815532" cy="114996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8029712" y="1970514"/>
            <a:ext cx="794483" cy="992512"/>
            <a:chOff x="10093628" y="3482854"/>
            <a:chExt cx="1154043" cy="1397509"/>
          </a:xfrm>
        </p:grpSpPr>
        <p:sp>
          <p:nvSpPr>
            <p:cNvPr id="12" name="TextBox 11"/>
            <p:cNvSpPr txBox="1"/>
            <p:nvPr/>
          </p:nvSpPr>
          <p:spPr>
            <a:xfrm>
              <a:off x="10093628" y="4562471"/>
              <a:ext cx="1154043" cy="3178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4224"/>
              <a:r>
                <a:rPr lang="en-US" sz="1467">
                  <a:solidFill>
                    <a:srgbClr val="505050"/>
                  </a:solidFill>
                  <a:latin typeface="Segoe" pitchFamily="34" charset="0"/>
                </a:rPr>
                <a:t>APNs</a:t>
              </a:r>
            </a:p>
          </p:txBody>
        </p:sp>
        <p:sp>
          <p:nvSpPr>
            <p:cNvPr id="13" name="Freeform 61"/>
            <p:cNvSpPr>
              <a:spLocks noEditPoints="1"/>
            </p:cNvSpPr>
            <p:nvPr/>
          </p:nvSpPr>
          <p:spPr bwMode="auto">
            <a:xfrm>
              <a:off x="10243712" y="3482854"/>
              <a:ext cx="853874" cy="1079617"/>
            </a:xfrm>
            <a:custGeom>
              <a:avLst/>
              <a:gdLst>
                <a:gd name="T0" fmla="*/ 91 w 162"/>
                <a:gd name="T1" fmla="*/ 100 h 203"/>
                <a:gd name="T2" fmla="*/ 128 w 162"/>
                <a:gd name="T3" fmla="*/ 203 h 203"/>
                <a:gd name="T4" fmla="*/ 108 w 162"/>
                <a:gd name="T5" fmla="*/ 203 h 203"/>
                <a:gd name="T6" fmla="*/ 81 w 162"/>
                <a:gd name="T7" fmla="*/ 180 h 203"/>
                <a:gd name="T8" fmla="*/ 54 w 162"/>
                <a:gd name="T9" fmla="*/ 203 h 203"/>
                <a:gd name="T10" fmla="*/ 34 w 162"/>
                <a:gd name="T11" fmla="*/ 203 h 203"/>
                <a:gd name="T12" fmla="*/ 71 w 162"/>
                <a:gd name="T13" fmla="*/ 100 h 203"/>
                <a:gd name="T14" fmla="*/ 64 w 162"/>
                <a:gd name="T15" fmla="*/ 86 h 203"/>
                <a:gd name="T16" fmla="*/ 81 w 162"/>
                <a:gd name="T17" fmla="*/ 69 h 203"/>
                <a:gd name="T18" fmla="*/ 98 w 162"/>
                <a:gd name="T19" fmla="*/ 86 h 203"/>
                <a:gd name="T20" fmla="*/ 91 w 162"/>
                <a:gd name="T21" fmla="*/ 100 h 203"/>
                <a:gd name="T22" fmla="*/ 81 w 162"/>
                <a:gd name="T23" fmla="*/ 34 h 203"/>
                <a:gd name="T24" fmla="*/ 130 w 162"/>
                <a:gd name="T25" fmla="*/ 83 h 203"/>
                <a:gd name="T26" fmla="*/ 107 w 162"/>
                <a:gd name="T27" fmla="*/ 123 h 203"/>
                <a:gd name="T28" fmla="*/ 106 w 162"/>
                <a:gd name="T29" fmla="*/ 117 h 203"/>
                <a:gd name="T30" fmla="*/ 121 w 162"/>
                <a:gd name="T31" fmla="*/ 86 h 203"/>
                <a:gd name="T32" fmla="*/ 81 w 162"/>
                <a:gd name="T33" fmla="*/ 47 h 203"/>
                <a:gd name="T34" fmla="*/ 42 w 162"/>
                <a:gd name="T35" fmla="*/ 86 h 203"/>
                <a:gd name="T36" fmla="*/ 56 w 162"/>
                <a:gd name="T37" fmla="*/ 117 h 203"/>
                <a:gd name="T38" fmla="*/ 55 w 162"/>
                <a:gd name="T39" fmla="*/ 123 h 203"/>
                <a:gd name="T40" fmla="*/ 33 w 162"/>
                <a:gd name="T41" fmla="*/ 83 h 203"/>
                <a:gd name="T42" fmla="*/ 81 w 162"/>
                <a:gd name="T43" fmla="*/ 34 h 203"/>
                <a:gd name="T44" fmla="*/ 81 w 162"/>
                <a:gd name="T45" fmla="*/ 0 h 203"/>
                <a:gd name="T46" fmla="*/ 162 w 162"/>
                <a:gd name="T47" fmla="*/ 81 h 203"/>
                <a:gd name="T48" fmla="*/ 118 w 162"/>
                <a:gd name="T49" fmla="*/ 154 h 203"/>
                <a:gd name="T50" fmla="*/ 115 w 162"/>
                <a:gd name="T51" fmla="*/ 148 h 203"/>
                <a:gd name="T52" fmla="*/ 153 w 162"/>
                <a:gd name="T53" fmla="*/ 85 h 203"/>
                <a:gd name="T54" fmla="*/ 81 w 162"/>
                <a:gd name="T55" fmla="*/ 13 h 203"/>
                <a:gd name="T56" fmla="*/ 10 w 162"/>
                <a:gd name="T57" fmla="*/ 85 h 203"/>
                <a:gd name="T58" fmla="*/ 47 w 162"/>
                <a:gd name="T59" fmla="*/ 148 h 203"/>
                <a:gd name="T60" fmla="*/ 45 w 162"/>
                <a:gd name="T61" fmla="*/ 154 h 203"/>
                <a:gd name="T62" fmla="*/ 0 w 162"/>
                <a:gd name="T63" fmla="*/ 81 h 203"/>
                <a:gd name="T64" fmla="*/ 81 w 162"/>
                <a:gd name="T65" fmla="*/ 0 h 203"/>
                <a:gd name="T66" fmla="*/ 81 w 162"/>
                <a:gd name="T67" fmla="*/ 124 h 203"/>
                <a:gd name="T68" fmla="*/ 89 w 162"/>
                <a:gd name="T69" fmla="*/ 132 h 203"/>
                <a:gd name="T70" fmla="*/ 81 w 162"/>
                <a:gd name="T71" fmla="*/ 139 h 203"/>
                <a:gd name="T72" fmla="*/ 73 w 162"/>
                <a:gd name="T73" fmla="*/ 132 h 203"/>
                <a:gd name="T74" fmla="*/ 81 w 162"/>
                <a:gd name="T75" fmla="*/ 124 h 203"/>
                <a:gd name="T76" fmla="*/ 81 w 162"/>
                <a:gd name="T77" fmla="*/ 171 h 203"/>
                <a:gd name="T78" fmla="*/ 95 w 162"/>
                <a:gd name="T79" fmla="*/ 160 h 203"/>
                <a:gd name="T80" fmla="*/ 81 w 162"/>
                <a:gd name="T81" fmla="*/ 149 h 203"/>
                <a:gd name="T82" fmla="*/ 68 w 162"/>
                <a:gd name="T83" fmla="*/ 160 h 203"/>
                <a:gd name="T84" fmla="*/ 81 w 162"/>
                <a:gd name="T85" fmla="*/ 17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2" h="203">
                  <a:moveTo>
                    <a:pt x="91" y="100"/>
                  </a:moveTo>
                  <a:cubicBezTo>
                    <a:pt x="98" y="144"/>
                    <a:pt x="114" y="181"/>
                    <a:pt x="128" y="203"/>
                  </a:cubicBezTo>
                  <a:cubicBezTo>
                    <a:pt x="108" y="203"/>
                    <a:pt x="108" y="203"/>
                    <a:pt x="108" y="203"/>
                  </a:cubicBezTo>
                  <a:cubicBezTo>
                    <a:pt x="108" y="190"/>
                    <a:pt x="100" y="180"/>
                    <a:pt x="81" y="180"/>
                  </a:cubicBezTo>
                  <a:cubicBezTo>
                    <a:pt x="63" y="180"/>
                    <a:pt x="55" y="190"/>
                    <a:pt x="54" y="203"/>
                  </a:cubicBezTo>
                  <a:cubicBezTo>
                    <a:pt x="34" y="203"/>
                    <a:pt x="34" y="203"/>
                    <a:pt x="34" y="203"/>
                  </a:cubicBezTo>
                  <a:cubicBezTo>
                    <a:pt x="49" y="181"/>
                    <a:pt x="64" y="144"/>
                    <a:pt x="71" y="100"/>
                  </a:cubicBezTo>
                  <a:cubicBezTo>
                    <a:pt x="67" y="97"/>
                    <a:pt x="64" y="92"/>
                    <a:pt x="64" y="86"/>
                  </a:cubicBezTo>
                  <a:cubicBezTo>
                    <a:pt x="64" y="77"/>
                    <a:pt x="72" y="69"/>
                    <a:pt x="81" y="69"/>
                  </a:cubicBezTo>
                  <a:cubicBezTo>
                    <a:pt x="91" y="69"/>
                    <a:pt x="98" y="77"/>
                    <a:pt x="98" y="86"/>
                  </a:cubicBezTo>
                  <a:cubicBezTo>
                    <a:pt x="98" y="92"/>
                    <a:pt x="96" y="97"/>
                    <a:pt x="91" y="100"/>
                  </a:cubicBezTo>
                  <a:close/>
                  <a:moveTo>
                    <a:pt x="81" y="34"/>
                  </a:moveTo>
                  <a:cubicBezTo>
                    <a:pt x="108" y="34"/>
                    <a:pt x="130" y="56"/>
                    <a:pt x="130" y="83"/>
                  </a:cubicBezTo>
                  <a:cubicBezTo>
                    <a:pt x="130" y="100"/>
                    <a:pt x="121" y="115"/>
                    <a:pt x="107" y="123"/>
                  </a:cubicBezTo>
                  <a:cubicBezTo>
                    <a:pt x="107" y="121"/>
                    <a:pt x="106" y="119"/>
                    <a:pt x="106" y="117"/>
                  </a:cubicBezTo>
                  <a:cubicBezTo>
                    <a:pt x="115" y="110"/>
                    <a:pt x="121" y="99"/>
                    <a:pt x="121" y="86"/>
                  </a:cubicBezTo>
                  <a:cubicBezTo>
                    <a:pt x="121" y="64"/>
                    <a:pt x="103" y="47"/>
                    <a:pt x="81" y="47"/>
                  </a:cubicBezTo>
                  <a:cubicBezTo>
                    <a:pt x="59" y="47"/>
                    <a:pt x="42" y="64"/>
                    <a:pt x="42" y="86"/>
                  </a:cubicBezTo>
                  <a:cubicBezTo>
                    <a:pt x="42" y="99"/>
                    <a:pt x="47" y="110"/>
                    <a:pt x="56" y="117"/>
                  </a:cubicBezTo>
                  <a:cubicBezTo>
                    <a:pt x="56" y="119"/>
                    <a:pt x="55" y="121"/>
                    <a:pt x="55" y="123"/>
                  </a:cubicBezTo>
                  <a:cubicBezTo>
                    <a:pt x="42" y="115"/>
                    <a:pt x="33" y="100"/>
                    <a:pt x="33" y="83"/>
                  </a:cubicBezTo>
                  <a:cubicBezTo>
                    <a:pt x="33" y="56"/>
                    <a:pt x="54" y="34"/>
                    <a:pt x="81" y="34"/>
                  </a:cubicBezTo>
                  <a:close/>
                  <a:moveTo>
                    <a:pt x="81" y="0"/>
                  </a:moveTo>
                  <a:cubicBezTo>
                    <a:pt x="126" y="0"/>
                    <a:pt x="162" y="37"/>
                    <a:pt x="162" y="81"/>
                  </a:cubicBezTo>
                  <a:cubicBezTo>
                    <a:pt x="162" y="113"/>
                    <a:pt x="144" y="141"/>
                    <a:pt x="118" y="154"/>
                  </a:cubicBezTo>
                  <a:cubicBezTo>
                    <a:pt x="117" y="152"/>
                    <a:pt x="116" y="150"/>
                    <a:pt x="115" y="148"/>
                  </a:cubicBezTo>
                  <a:cubicBezTo>
                    <a:pt x="138" y="136"/>
                    <a:pt x="153" y="112"/>
                    <a:pt x="153" y="85"/>
                  </a:cubicBezTo>
                  <a:cubicBezTo>
                    <a:pt x="153" y="45"/>
                    <a:pt x="121" y="13"/>
                    <a:pt x="81" y="13"/>
                  </a:cubicBezTo>
                  <a:cubicBezTo>
                    <a:pt x="42" y="13"/>
                    <a:pt x="10" y="45"/>
                    <a:pt x="10" y="85"/>
                  </a:cubicBezTo>
                  <a:cubicBezTo>
                    <a:pt x="10" y="112"/>
                    <a:pt x="25" y="136"/>
                    <a:pt x="47" y="148"/>
                  </a:cubicBezTo>
                  <a:cubicBezTo>
                    <a:pt x="46" y="150"/>
                    <a:pt x="46" y="152"/>
                    <a:pt x="45" y="154"/>
                  </a:cubicBezTo>
                  <a:cubicBezTo>
                    <a:pt x="18" y="141"/>
                    <a:pt x="0" y="113"/>
                    <a:pt x="0" y="81"/>
                  </a:cubicBezTo>
                  <a:cubicBezTo>
                    <a:pt x="0" y="37"/>
                    <a:pt x="36" y="0"/>
                    <a:pt x="81" y="0"/>
                  </a:cubicBezTo>
                  <a:close/>
                  <a:moveTo>
                    <a:pt x="81" y="124"/>
                  </a:moveTo>
                  <a:cubicBezTo>
                    <a:pt x="87" y="124"/>
                    <a:pt x="89" y="128"/>
                    <a:pt x="89" y="132"/>
                  </a:cubicBezTo>
                  <a:cubicBezTo>
                    <a:pt x="89" y="135"/>
                    <a:pt x="87" y="139"/>
                    <a:pt x="81" y="139"/>
                  </a:cubicBezTo>
                  <a:cubicBezTo>
                    <a:pt x="75" y="139"/>
                    <a:pt x="73" y="135"/>
                    <a:pt x="73" y="132"/>
                  </a:cubicBezTo>
                  <a:cubicBezTo>
                    <a:pt x="73" y="128"/>
                    <a:pt x="75" y="124"/>
                    <a:pt x="81" y="124"/>
                  </a:cubicBezTo>
                  <a:close/>
                  <a:moveTo>
                    <a:pt x="81" y="171"/>
                  </a:moveTo>
                  <a:cubicBezTo>
                    <a:pt x="91" y="171"/>
                    <a:pt x="95" y="166"/>
                    <a:pt x="95" y="160"/>
                  </a:cubicBezTo>
                  <a:cubicBezTo>
                    <a:pt x="95" y="154"/>
                    <a:pt x="91" y="149"/>
                    <a:pt x="81" y="149"/>
                  </a:cubicBezTo>
                  <a:cubicBezTo>
                    <a:pt x="71" y="149"/>
                    <a:pt x="68" y="154"/>
                    <a:pt x="68" y="160"/>
                  </a:cubicBezTo>
                  <a:cubicBezTo>
                    <a:pt x="68" y="166"/>
                    <a:pt x="71" y="171"/>
                    <a:pt x="81" y="17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121903" tIns="60952" rIns="121903" bIns="60952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en-US" sz="1866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2" descr="https://silanis-iprospectcom.netdna-ssl.com/wp-content/uploads/sharepoint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690690"/>
            <a:ext cx="1724100" cy="17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>
            <a:stCxn id="9" idx="3"/>
          </p:cNvCxnSpPr>
          <p:nvPr/>
        </p:nvCxnSpPr>
        <p:spPr>
          <a:xfrm flipV="1">
            <a:off x="2562301" y="2552739"/>
            <a:ext cx="65139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958059" y="2552738"/>
            <a:ext cx="65139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242662" y="2552737"/>
            <a:ext cx="65139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9094461" y="2552736"/>
            <a:ext cx="65139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2" t="37256" r="5423" b="43930"/>
          <a:stretch/>
        </p:blipFill>
        <p:spPr>
          <a:xfrm>
            <a:off x="2678366" y="3319482"/>
            <a:ext cx="6835270" cy="253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28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Valo Material" ma:contentTypeID="0x010100BAB66798D0AC174E8398AF23482CAEA2008B4E5D03C90E714D8C50E800E8297EF5" ma:contentTypeVersion="7" ma:contentTypeDescription="" ma:contentTypeScope="" ma:versionID="d0885e1465058b27dec3d8cfc2bf4d96">
  <xsd:schema xmlns:xsd="http://www.w3.org/2001/XMLSchema" xmlns:xs="http://www.w3.org/2001/XMLSchema" xmlns:p="http://schemas.microsoft.com/office/2006/metadata/properties" xmlns:ns1="http://schemas.microsoft.com/sharepoint/v3" xmlns:ns2="d92edb79-c1a0-4731-807a-be0741ca0f2d" targetNamespace="http://schemas.microsoft.com/office/2006/metadata/properties" ma:root="true" ma:fieldsID="c860728fe0532d194123771590055772" ns1:_="" ns2:_="">
    <xsd:import namespace="http://schemas.microsoft.com/sharepoint/v3"/>
    <xsd:import namespace="d92edb79-c1a0-4731-807a-be0741ca0f2d"/>
    <xsd:element name="properties">
      <xsd:complexType>
        <xsd:sequence>
          <xsd:element name="documentManagement">
            <xsd:complexType>
              <xsd:all>
                <xsd:element ref="ns1:Language" minOccurs="0"/>
                <xsd:element ref="ns2:Platform" minOccurs="0"/>
                <xsd:element ref="ns2:Valo_x0020_Version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8" nillable="true" ma:displayName="Language" ma:default="English" ma:format="Dropdown" ma:internalName="Language0" ma:readOnly="false">
      <xsd:simpleType>
        <xsd:restriction base="dms:Choice">
          <xsd:enumeration value="Arabic (Saudi Arabia)"/>
          <xsd:enumeration value="Bulgarian (Bulgaria)"/>
          <xsd:enumeration value="Chinese (Hong Kong S.A.R.)"/>
          <xsd:enumeration value="Chinese (People's Republic of China)"/>
          <xsd:enumeration value="Chinese (Taiwan)"/>
          <xsd:enumeration value="Croatian (Croatia)"/>
          <xsd:enumeration value="Czech (Czech Republic)"/>
          <xsd:enumeration value="Danish (Denmark)"/>
          <xsd:enumeration value="Dutch (Netherlands)"/>
          <xsd:enumeration value="English"/>
          <xsd:enumeration value="Estonian (Estonia)"/>
          <xsd:enumeration value="Finnish (Finland)"/>
          <xsd:enumeration value="French (France)"/>
          <xsd:enumeration value="German (Germany)"/>
          <xsd:enumeration value="Greek (Greece)"/>
          <xsd:enumeration value="Hebrew (Israel)"/>
          <xsd:enumeration value="Hindi (India)"/>
          <xsd:enumeration value="Hungarian (Hungary)"/>
          <xsd:enumeration value="Indonesian (Indonesia)"/>
          <xsd:enumeration value="Italian (Italy)"/>
          <xsd:enumeration value="Japanese (Japan)"/>
          <xsd:enumeration value="Korean (Korea)"/>
          <xsd:enumeration value="Latvian (Latvia)"/>
          <xsd:enumeration value="Lithuanian (Lithuania)"/>
          <xsd:enumeration value="Malay (Malaysia)"/>
          <xsd:enumeration value="Norwegian (Bokmal) (Norway)"/>
          <xsd:enumeration value="Polish (Poland)"/>
          <xsd:enumeration value="Portuguese (Brazil)"/>
          <xsd:enumeration value="Portuguese (Portugal)"/>
          <xsd:enumeration value="Romanian (Romania)"/>
          <xsd:enumeration value="Russian (Russia)"/>
          <xsd:enumeration value="Serbian (Latin) (Serbia)"/>
          <xsd:enumeration value="Slovak (Slovakia)"/>
          <xsd:enumeration value="Slovenian (Slovenia)"/>
          <xsd:enumeration value="Spanish (Spain)"/>
          <xsd:enumeration value="Swedish (Sweden)"/>
          <xsd:enumeration value="Thai (Thailand)"/>
          <xsd:enumeration value="Turkish (Turkey)"/>
          <xsd:enumeration value="Ukrainian (Ukraine)"/>
          <xsd:enumeration value="Urdu (Islamic Republic of Pakistan)"/>
          <xsd:enumeration value="Vietnamese (Vietnam)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2edb79-c1a0-4731-807a-be0741ca0f2d" elementFormDefault="qualified">
    <xsd:import namespace="http://schemas.microsoft.com/office/2006/documentManagement/types"/>
    <xsd:import namespace="http://schemas.microsoft.com/office/infopath/2007/PartnerControls"/>
    <xsd:element name="Platform" ma:index="9" nillable="true" ma:displayName="Platform" ma:default="Office 365" ma:format="Dropdown" ma:internalName="Platform">
      <xsd:simpleType>
        <xsd:restriction base="dms:Choice">
          <xsd:enumeration value="Office 365"/>
          <xsd:enumeration value="SharePoint on-premises"/>
          <xsd:enumeration value="All"/>
        </xsd:restriction>
      </xsd:simpleType>
    </xsd:element>
    <xsd:element name="Valo_x0020_Version" ma:index="10" nillable="true" ma:displayName="Valo Version" ma:default="1.5" ma:format="Dropdown" ma:internalName="Valo_x0020_Version">
      <xsd:simpleType>
        <xsd:restriction base="dms:Choice">
          <xsd:enumeration value="1.5"/>
          <xsd:enumeration value="1.6"/>
          <xsd:enumeration value="1.7"/>
          <xsd:enumeration value="1.8"/>
          <xsd:enumeration value="1.9"/>
          <xsd:enumeration value="1.10"/>
          <xsd:enumeration value="1.11"/>
          <xsd:enumeration value="1.12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nguage xmlns="http://schemas.microsoft.com/sharepoint/v3">English</Language>
    <Valo_x0020_Version xmlns="d92edb79-c1a0-4731-807a-be0741ca0f2d">1.10</Valo_x0020_Version>
    <Platform xmlns="d92edb79-c1a0-4731-807a-be0741ca0f2d">All</Platform>
  </documentManagement>
</p:properties>
</file>

<file path=customXml/itemProps1.xml><?xml version="1.0" encoding="utf-8"?>
<ds:datastoreItem xmlns:ds="http://schemas.openxmlformats.org/officeDocument/2006/customXml" ds:itemID="{80A73AD9-80B2-44D1-92F1-0724823B80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E08E38-B8A2-4DF7-B272-D3A241BB4B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92edb79-c1a0-4731-807a-be0741ca0f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02DE2A-8DDC-45FE-AEBA-684E3C7D589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d92edb79-c1a0-4731-807a-be0741ca0f2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Push Notifications with SharePoint WebHooks</vt:lpstr>
      <vt:lpstr>Agenda</vt:lpstr>
      <vt:lpstr>SharePoint WebHooks</vt:lpstr>
      <vt:lpstr>Azure Functions</vt:lpstr>
      <vt:lpstr>Azure Notification Hub</vt:lpstr>
      <vt:lpstr>iOS Application</vt:lpstr>
      <vt:lpstr>Step 1:  Subscribe devices to receive push notifications</vt:lpstr>
      <vt:lpstr>Step 2:  Subscribe for notifications from SharePoint</vt:lpstr>
      <vt:lpstr>Step 3:  Send notification from SharePoint to devices</vt:lpstr>
      <vt:lpstr>Demo times!</vt:lpstr>
      <vt:lpstr>Thank You,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Push Notifications with SharePoint WebHooks</dc:title>
  <cp:revision>1</cp:revision>
  <dcterms:modified xsi:type="dcterms:W3CDTF">2017-03-27T08:06:43Z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0x010100BAB66798D0AC174E8398AF23482CAEA2008B4E5D03C90E714D8C50E800E8297EF5</vt:lpwstr>
  </property>
  <property fmtid="{D5CDD505-2E9C-101B-9397-08002B2CF9AE}" pid="3" name="Language">
    <vt:lpwstr>English</vt:lpwstr>
  </property>
  <property fmtid="{D5CDD505-2E9C-101B-9397-08002B2CF9AE}" pid="4" name="SharedWithUsers">
    <vt:lpwstr>1213;#Janne Gylling;#185;#Juha Koivula;#1139;#Tiina Manninen;#1393;#Francois Souyri;#1531;#Knut Relbe-Moe;#1277;#Saraliina Laima</vt:lpwstr>
  </property>
  <property fmtid="{D5CDD505-2E9C-101B-9397-08002B2CF9AE}" pid="5" name="SharingHintHash">
    <vt:lpwstr>578955578</vt:lpwstr>
  </property>
</Properties>
</file>