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26267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d26267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f363e0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f363e0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df363e0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df363e0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df363e0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df363e0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f363e0d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f363e0d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88" y="29375"/>
            <a:ext cx="6897825" cy="50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79900" y="4736025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346 41 AIゼミ 松尾虎太郎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4550" y="1895100"/>
            <a:ext cx="8754900" cy="1353300"/>
          </a:xfrm>
          <a:prstGeom prst="roundRect">
            <a:avLst>
              <a:gd name="adj" fmla="val 16667"/>
            </a:avLst>
          </a:prstGeom>
          <a:solidFill>
            <a:srgbClr val="EEEEEE">
              <a:alpha val="75470"/>
            </a:srgbClr>
          </a:solidFill>
          <a:ln>
            <a:noFill/>
          </a:ln>
          <a:effectLst>
            <a:outerShdw sx="1000" sy="1000" algn="bl" rotWithShape="0">
              <a:srgbClr val="FFFFFF"/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500" b="1" dirty="0">
                <a:solidFill>
                  <a:schemeClr val="dk1"/>
                </a:solidFill>
              </a:rPr>
              <a:t>ETロボコン </a:t>
            </a:r>
            <a:r>
              <a:rPr lang="ja" sz="6500" dirty="0">
                <a:solidFill>
                  <a:srgbClr val="FF0000"/>
                </a:solidFill>
              </a:rPr>
              <a:t>×</a:t>
            </a:r>
            <a:r>
              <a:rPr lang="ja" sz="6500" b="1" dirty="0">
                <a:solidFill>
                  <a:schemeClr val="dk1"/>
                </a:solidFill>
              </a:rPr>
              <a:t> chatbot</a:t>
            </a:r>
            <a:endParaRPr sz="6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dirty="0">
                <a:solidFill>
                  <a:schemeClr val="dk1"/>
                </a:solidFill>
              </a:rPr>
              <a:t>ETロボコン</a:t>
            </a:r>
            <a:r>
              <a:rPr lang="ja" sz="2100" b="1" dirty="0">
                <a:solidFill>
                  <a:srgbClr val="FF0000"/>
                </a:solidFill>
              </a:rPr>
              <a:t>初</a:t>
            </a:r>
            <a:r>
              <a:rPr lang="ja" sz="2100" dirty="0">
                <a:solidFill>
                  <a:schemeClr val="dk1"/>
                </a:solidFill>
              </a:rPr>
              <a:t>参加者向けのchatbot</a:t>
            </a: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2575" y="441025"/>
            <a:ext cx="43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概要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02575" y="441025"/>
            <a:ext cx="43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作ろうと思ったきっかけ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502575" y="441025"/>
            <a:ext cx="43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現状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02575" y="441025"/>
            <a:ext cx="43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これから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画面に合わせる (16:9)</PresentationFormat>
  <Paragraphs>7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虎太郎 松尾</cp:lastModifiedBy>
  <cp:revision>1</cp:revision>
  <dcterms:modified xsi:type="dcterms:W3CDTF">2023-10-17T07:04:10Z</dcterms:modified>
</cp:coreProperties>
</file>