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8d262675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8d262675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4df363e0d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4df363e0d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df363e0d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df363e0d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4df363e0d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4df363e0d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4df363e0d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4df363e0d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088" y="29375"/>
            <a:ext cx="6897825" cy="50847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779900" y="4736025"/>
            <a:ext cx="238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346 41 </a:t>
            </a:r>
            <a:r>
              <a:rPr lang="ja"/>
              <a:t>AIゼミ 松尾虎太郎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194550" y="1895100"/>
            <a:ext cx="8754900" cy="1353300"/>
          </a:xfrm>
          <a:prstGeom prst="roundRect">
            <a:avLst>
              <a:gd fmla="val 16667" name="adj"/>
            </a:avLst>
          </a:prstGeom>
          <a:solidFill>
            <a:srgbClr val="EEEEEE">
              <a:alpha val="75470"/>
            </a:srgbClr>
          </a:solidFill>
          <a:ln>
            <a:noFill/>
          </a:ln>
          <a:effectLst>
            <a:outerShdw blurRad="57150" rotWithShape="0" algn="bl" dir="5400000" dist="19050">
              <a:srgbClr val="FFFFFF"/>
            </a:outerShdw>
            <a:reflection blurRad="0" dir="5400000" dist="38100" endA="0" endPos="30000" fadeDir="5400012" kx="0" rotWithShape="0" algn="bl" stA="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6500">
                <a:solidFill>
                  <a:schemeClr val="dk1"/>
                </a:solidFill>
              </a:rPr>
              <a:t>ETロボコン </a:t>
            </a:r>
            <a:r>
              <a:rPr lang="ja" sz="6500">
                <a:solidFill>
                  <a:srgbClr val="FF0000"/>
                </a:solidFill>
              </a:rPr>
              <a:t>×</a:t>
            </a:r>
            <a:r>
              <a:rPr b="1" lang="ja" sz="6500">
                <a:solidFill>
                  <a:schemeClr val="dk1"/>
                </a:solidFill>
              </a:rPr>
              <a:t> chatbot</a:t>
            </a:r>
            <a:endParaRPr b="1" sz="6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2100">
                <a:solidFill>
                  <a:schemeClr val="dk1"/>
                </a:solidFill>
              </a:rPr>
              <a:t>ETロボコン</a:t>
            </a:r>
            <a:r>
              <a:rPr b="1" lang="ja" sz="2100">
                <a:solidFill>
                  <a:srgbClr val="FF0000"/>
                </a:solidFill>
              </a:rPr>
              <a:t>初</a:t>
            </a:r>
            <a:r>
              <a:rPr lang="ja" sz="2100">
                <a:solidFill>
                  <a:schemeClr val="dk1"/>
                </a:solidFill>
              </a:rPr>
              <a:t>参加者向けのchatbot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502575" y="441025"/>
            <a:ext cx="432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概要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502575" y="441025"/>
            <a:ext cx="432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作ろうと思ったきっかけ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502575" y="441025"/>
            <a:ext cx="432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現状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502575" y="441025"/>
            <a:ext cx="432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これから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