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2DC4F-19F1-EEDB-FC77-9E02D5E5B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7EB731-1A04-759D-EA22-247E40AE8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1DD93-7B48-46F3-DA8B-44C36F3C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CED6-CD73-4C33-8682-5EC8526AEA44}" type="datetimeFigureOut">
              <a:rPr kumimoji="1" lang="ja-JP" altLang="en-US" smtClean="0"/>
              <a:t>2024/4/7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7E5DDB-9521-6C5B-961C-8ABCE6E0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4AD6-2CE6-E2B0-5758-E4E7DFDC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462-2EE7-40A4-8200-D3D25D194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81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367796-97D2-36A8-9DEA-DEB7193A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C1E6CC-B461-0BCB-685C-9D72F1ADD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54BAE-94F8-776D-98B5-0C6E5CAE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CED6-CD73-4C33-8682-5EC8526AEA44}" type="datetimeFigureOut">
              <a:rPr kumimoji="1" lang="ja-JP" altLang="en-US" smtClean="0"/>
              <a:t>2024/4/7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16DC5-61D5-A21F-ACE9-EECE5392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24CB44-8184-5BC4-C417-3F1B003B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462-2EE7-40A4-8200-D3D25D194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65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4CF5EA-EB3D-62DE-B8E4-A5C5D2F0B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4FCB2A-55EC-6018-A55C-8AB674BC9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A2D80F-1415-EB7B-5BDA-31E6F9A0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CED6-CD73-4C33-8682-5EC8526AEA44}" type="datetimeFigureOut">
              <a:rPr kumimoji="1" lang="ja-JP" altLang="en-US" smtClean="0"/>
              <a:t>2024/4/7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02ECF-7291-5DD7-1CA6-B8AC12A8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AF65B7-6549-A9EB-9842-5BBDFC94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462-2EE7-40A4-8200-D3D25D194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46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8FB20-D742-A800-DE89-860458E1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FE9398-AF3B-47D5-55BD-6A21A390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44A19-9EB1-9449-8471-8D123DFF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CED6-CD73-4C33-8682-5EC8526AEA44}" type="datetimeFigureOut">
              <a:rPr kumimoji="1" lang="ja-JP" altLang="en-US" smtClean="0"/>
              <a:t>2024/4/7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41E8D8-DCBB-851F-F421-B5B4FD38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42FBA1-A4D8-9B5F-0CC5-7328D07C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462-2EE7-40A4-8200-D3D25D194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63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73175-915F-1275-CF43-7D9DC63B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0080DF-81F2-B9FC-9C7B-4F046AB2C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102A3E-5620-EBF2-E8BB-41CC45C0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CED6-CD73-4C33-8682-5EC8526AEA44}" type="datetimeFigureOut">
              <a:rPr kumimoji="1" lang="ja-JP" altLang="en-US" smtClean="0"/>
              <a:t>2024/4/7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0DB1CC-9AC4-0E35-D8CA-7AA6C44D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A14BB3-5028-179D-E6E0-9DA4EFCD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462-2EE7-40A4-8200-D3D25D194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1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1A5D4-34E1-60CF-086A-32CC612A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F0511B-581C-AEFC-0062-3DAA91EC7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67DBFD-A0A2-2083-CB57-8C8ED79D0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2A871E-E5D8-366E-5D20-C2610A04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CED6-CD73-4C33-8682-5EC8526AEA44}" type="datetimeFigureOut">
              <a:rPr kumimoji="1" lang="ja-JP" altLang="en-US" smtClean="0"/>
              <a:t>2024/4/7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182F85-E732-29CB-1D5F-B71D71C2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5FBDB4-A5FA-CB9D-499F-91D178A2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462-2EE7-40A4-8200-D3D25D194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88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5BA5C-BAB6-F5F8-4FAB-A37D8125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E617B7-777D-9CB9-3C4F-8695369F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EDD929-EDFE-2CCB-71E1-7AE7D20F3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7F18BD-FEDB-A488-91D7-F8623AACA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5FB276-37DE-94CC-E177-6563D36BC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906244-F08C-76DC-CA40-793E14F0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CED6-CD73-4C33-8682-5EC8526AEA44}" type="datetimeFigureOut">
              <a:rPr kumimoji="1" lang="ja-JP" altLang="en-US" smtClean="0"/>
              <a:t>2024/4/7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7AA885-0A06-B3CD-586A-77DBDE33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15285B-FFE0-9974-CFD6-342E8E80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462-2EE7-40A4-8200-D3D25D194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5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A34CB-821D-5BEA-A08E-D8DCC6AA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A4AFFE-97F8-EBC1-6DC0-1A251ADC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CED6-CD73-4C33-8682-5EC8526AEA44}" type="datetimeFigureOut">
              <a:rPr kumimoji="1" lang="ja-JP" altLang="en-US" smtClean="0"/>
              <a:t>2024/4/7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61F304-5CAF-C583-DA11-EC700AC6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A90E26-5BD6-B9A9-EC9E-A93293A0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462-2EE7-40A4-8200-D3D25D194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54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6D3E0C-EB4D-6BD6-1A6C-E446F9F2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CED6-CD73-4C33-8682-5EC8526AEA44}" type="datetimeFigureOut">
              <a:rPr kumimoji="1" lang="ja-JP" altLang="en-US" smtClean="0"/>
              <a:t>2024/4/7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8B6BCA-60B5-E4AE-1278-197C272A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8867F5-2D5D-7EEE-192F-FB6EB03F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462-2EE7-40A4-8200-D3D25D194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72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9D24B6-83CE-B867-CB25-D9C2B2F0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2C3C3D-432F-7FE5-4491-99793699F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BE33AA-AF50-A807-3FE7-636611652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489903-FE74-5FA4-9BB4-3E018AB7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CED6-CD73-4C33-8682-5EC8526AEA44}" type="datetimeFigureOut">
              <a:rPr kumimoji="1" lang="ja-JP" altLang="en-US" smtClean="0"/>
              <a:t>2024/4/7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77D97D-E000-134A-2A6E-08D8AF04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3D876C-4607-83BD-6B34-19409B30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462-2EE7-40A4-8200-D3D25D194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88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F62CD-E634-0DD1-F6DC-C46B3D92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3BC36E-58B3-79C5-469E-6C196E178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B7CD24-AB55-AB05-225F-05F9E74E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4B246A-840B-3F4D-0B6F-6738666B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CED6-CD73-4C33-8682-5EC8526AEA44}" type="datetimeFigureOut">
              <a:rPr kumimoji="1" lang="ja-JP" altLang="en-US" smtClean="0"/>
              <a:t>2024/4/7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2E3EB9-0E49-9DFD-BCC8-DA861F34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82A73C-1A2B-F75B-AE88-27374130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462-2EE7-40A4-8200-D3D25D194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0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95C625-5E1B-0838-946E-6E347638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FFF9CE-BAC6-FA69-EE14-68A8A540D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7501E5-3E19-D60A-7082-E8DB3BE47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CED6-CD73-4C33-8682-5EC8526AEA44}" type="datetimeFigureOut">
              <a:rPr kumimoji="1" lang="ja-JP" altLang="en-US" smtClean="0"/>
              <a:t>2024/4/7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282B80-0C32-9FB1-1D97-A40DDCB68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BE98E5-2706-B35C-C1EF-D2B2E8893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E462-2EE7-40A4-8200-D3D25D194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34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1C0A34A-9E0B-9464-54BB-6208D18EF0D8}"/>
              </a:ext>
            </a:extLst>
          </p:cNvPr>
          <p:cNvGrpSpPr/>
          <p:nvPr/>
        </p:nvGrpSpPr>
        <p:grpSpPr>
          <a:xfrm>
            <a:off x="2977778" y="0"/>
            <a:ext cx="4927600" cy="6858000"/>
            <a:chOff x="1346201" y="1"/>
            <a:chExt cx="4927600" cy="685800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5D0E680-5555-9A44-6AAF-2971A3F4C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1" y="1"/>
              <a:ext cx="4927600" cy="6858000"/>
            </a:xfrm>
            <a:prstGeom prst="rect">
              <a:avLst/>
            </a:prstGeom>
          </p:spPr>
        </p:pic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C8A49511-EE4E-39BB-3E74-CE262C584B6C}"/>
                </a:ext>
              </a:extLst>
            </p:cNvPr>
            <p:cNvSpPr/>
            <p:nvPr/>
          </p:nvSpPr>
          <p:spPr>
            <a:xfrm>
              <a:off x="2030507" y="466164"/>
              <a:ext cx="3558988" cy="5020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b="1" dirty="0">
                  <a:solidFill>
                    <a:schemeClr val="tx1"/>
                  </a:solidFill>
                </a:rPr>
                <a:t>テンプレート</a:t>
              </a: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B689993E-2A3C-5F66-AE6A-F9F200CE0182}"/>
                </a:ext>
              </a:extLst>
            </p:cNvPr>
            <p:cNvSpPr/>
            <p:nvPr/>
          </p:nvSpPr>
          <p:spPr>
            <a:xfrm>
              <a:off x="2030507" y="5199529"/>
              <a:ext cx="3558988" cy="11295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4000" b="1" dirty="0">
                  <a:solidFill>
                    <a:schemeClr val="tx1"/>
                  </a:solidFill>
                </a:rPr>
                <a:t>テンプレート</a:t>
              </a: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235683F6-2E69-5A51-7021-9ECB2CE1363A}"/>
                </a:ext>
              </a:extLst>
            </p:cNvPr>
            <p:cNvSpPr/>
            <p:nvPr/>
          </p:nvSpPr>
          <p:spPr>
            <a:xfrm>
              <a:off x="1949825" y="4670610"/>
              <a:ext cx="3558988" cy="2510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2000" b="1" dirty="0">
                  <a:solidFill>
                    <a:schemeClr val="tx1"/>
                  </a:solidFill>
                </a:rPr>
                <a:t>★★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28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FD2C68E-EB72-CEF5-30B5-E0EE1B368426}"/>
              </a:ext>
            </a:extLst>
          </p:cNvPr>
          <p:cNvGrpSpPr/>
          <p:nvPr/>
        </p:nvGrpSpPr>
        <p:grpSpPr>
          <a:xfrm>
            <a:off x="2977778" y="0"/>
            <a:ext cx="4927600" cy="6858000"/>
            <a:chOff x="2977778" y="0"/>
            <a:chExt cx="4927600" cy="685800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1C0A34A-9E0B-9464-54BB-6208D18EF0D8}"/>
                </a:ext>
              </a:extLst>
            </p:cNvPr>
            <p:cNvGrpSpPr/>
            <p:nvPr/>
          </p:nvGrpSpPr>
          <p:grpSpPr>
            <a:xfrm>
              <a:off x="2977778" y="0"/>
              <a:ext cx="4927600" cy="6858000"/>
              <a:chOff x="1346201" y="1"/>
              <a:chExt cx="4927600" cy="6858000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F5D0E680-5555-9A44-6AAF-2971A3F4C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6201" y="1"/>
                <a:ext cx="4927600" cy="6858000"/>
              </a:xfrm>
              <a:prstGeom prst="rect">
                <a:avLst/>
              </a:prstGeom>
            </p:spPr>
          </p:pic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C8A49511-EE4E-39BB-3E74-CE262C584B6C}"/>
                  </a:ext>
                </a:extLst>
              </p:cNvPr>
              <p:cNvSpPr/>
              <p:nvPr/>
            </p:nvSpPr>
            <p:spPr>
              <a:xfrm>
                <a:off x="2030507" y="466164"/>
                <a:ext cx="3558988" cy="5020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600" b="1" dirty="0">
                    <a:solidFill>
                      <a:schemeClr val="tx1"/>
                    </a:solidFill>
                  </a:rPr>
                  <a:t>ポッキーゲーム</a:t>
                </a:r>
                <a:endParaRPr kumimoji="1" lang="ja-JP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B689993E-2A3C-5F66-AE6A-F9F200CE0182}"/>
                  </a:ext>
                </a:extLst>
              </p:cNvPr>
              <p:cNvSpPr/>
              <p:nvPr/>
            </p:nvSpPr>
            <p:spPr>
              <a:xfrm>
                <a:off x="1961031" y="5181598"/>
                <a:ext cx="3697940" cy="11295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2400" b="1" dirty="0">
                    <a:solidFill>
                      <a:schemeClr val="tx1"/>
                    </a:solidFill>
                  </a:rPr>
                  <a:t>11</a:t>
                </a:r>
                <a:r>
                  <a:rPr lang="ja-JP" altLang="en-US" sz="2400" b="1" dirty="0">
                    <a:solidFill>
                      <a:schemeClr val="tx1"/>
                    </a:solidFill>
                  </a:rPr>
                  <a:t>の数字で止めるゲーム</a:t>
                </a:r>
                <a:endParaRPr lang="en-US" altLang="ja-JP" sz="2400" b="1" dirty="0">
                  <a:solidFill>
                    <a:schemeClr val="tx1"/>
                  </a:solidFill>
                </a:endParaRPr>
              </a:p>
              <a:p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（</a:t>
                </a:r>
                <a:r>
                  <a:rPr kumimoji="1" lang="en-US" altLang="ja-JP" sz="2400" b="1" dirty="0">
                    <a:solidFill>
                      <a:schemeClr val="tx1"/>
                    </a:solidFill>
                  </a:rPr>
                  <a:t>C</a:t>
                </a:r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、はんだ）</a:t>
                </a:r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235683F6-2E69-5A51-7021-9ECB2CE1363A}"/>
                  </a:ext>
                </a:extLst>
              </p:cNvPr>
              <p:cNvSpPr/>
              <p:nvPr/>
            </p:nvSpPr>
            <p:spPr>
              <a:xfrm>
                <a:off x="1949825" y="4670610"/>
                <a:ext cx="3558988" cy="2510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2000" b="1" dirty="0">
                    <a:solidFill>
                      <a:schemeClr val="tx1"/>
                    </a:solidFill>
                  </a:rPr>
                  <a:t>★★★★★</a:t>
                </a:r>
              </a:p>
            </p:txBody>
          </p:sp>
        </p:grp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680F4401-E6E3-46B2-9EA2-B07486237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6896" y="1264022"/>
              <a:ext cx="3146610" cy="3146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97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88DA671-A4A5-6BEF-5D50-3E7E0883B694}"/>
              </a:ext>
            </a:extLst>
          </p:cNvPr>
          <p:cNvGrpSpPr/>
          <p:nvPr/>
        </p:nvGrpSpPr>
        <p:grpSpPr>
          <a:xfrm>
            <a:off x="3409577" y="0"/>
            <a:ext cx="4927600" cy="6857999"/>
            <a:chOff x="6556188" y="1"/>
            <a:chExt cx="4927600" cy="685799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65E71D37-380E-C057-39C6-0F7024076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188" y="1"/>
              <a:ext cx="4927600" cy="6857999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C0B16B0-B7CD-47F8-FCAC-5FFDDA1C2EAC}"/>
                </a:ext>
              </a:extLst>
            </p:cNvPr>
            <p:cNvSpPr/>
            <p:nvPr/>
          </p:nvSpPr>
          <p:spPr>
            <a:xfrm>
              <a:off x="7259916" y="466164"/>
              <a:ext cx="3558988" cy="5020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b="1" dirty="0">
                  <a:solidFill>
                    <a:schemeClr val="tx1"/>
                  </a:solidFill>
                </a:rPr>
                <a:t>テンプレート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D87BC7-8881-B955-3049-91972DABAACD}"/>
                </a:ext>
              </a:extLst>
            </p:cNvPr>
            <p:cNvSpPr/>
            <p:nvPr/>
          </p:nvSpPr>
          <p:spPr>
            <a:xfrm>
              <a:off x="7259916" y="5199529"/>
              <a:ext cx="3558988" cy="11295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4000" b="1" dirty="0">
                  <a:solidFill>
                    <a:schemeClr val="tx1"/>
                  </a:solidFill>
                </a:rPr>
                <a:t>テンプレート</a:t>
              </a: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3792C82F-0A60-CA01-8496-BC0705C749D2}"/>
                </a:ext>
              </a:extLst>
            </p:cNvPr>
            <p:cNvSpPr/>
            <p:nvPr/>
          </p:nvSpPr>
          <p:spPr>
            <a:xfrm>
              <a:off x="7179234" y="4670610"/>
              <a:ext cx="3558988" cy="2510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2000" b="1" dirty="0">
                  <a:solidFill>
                    <a:schemeClr val="tx1"/>
                  </a:solidFill>
                </a:rPr>
                <a:t>★★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71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虎太郎 松尾</dc:creator>
  <cp:lastModifiedBy>虎太郎 松尾</cp:lastModifiedBy>
  <cp:revision>2</cp:revision>
  <dcterms:created xsi:type="dcterms:W3CDTF">2024-04-07T05:18:16Z</dcterms:created>
  <dcterms:modified xsi:type="dcterms:W3CDTF">2024-04-07T12:11:42Z</dcterms:modified>
</cp:coreProperties>
</file>