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DBBAE-95B4-4862-BA61-DD1012DAF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A38913-2D31-4241-8F4B-66FC8D114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AAE06D-356D-458A-BECB-39DAD597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DA21-C7DF-49CE-9C16-5D3699DDC120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85B91F-053D-443C-BF90-8D4378EDA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96D46A-09F7-4C40-A9F1-737C8C6E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A642-EB80-4DCB-8C76-0CE942DD8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34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8FFDD-5387-45B2-B7B2-2B84FA48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198F8D-887A-4330-8CFD-1A3ECBF12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837453-8993-4F2B-9023-91E50F43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DA21-C7DF-49CE-9C16-5D3699DDC120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151191-51EC-410E-8D57-2C3B184F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A3B894-5F1E-4453-A702-E8E1F35CC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A642-EB80-4DCB-8C76-0CE942DD8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30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E1B55B-6723-47F0-9A03-F71A5EB64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169F2A-CB82-4296-9F24-7DBD4E744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1CCA61-908A-48F5-86F7-83AEF8C0F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DA21-C7DF-49CE-9C16-5D3699DDC120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930BB8-3413-4E2F-A5E2-8D81F641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A4C27B-8B12-4963-ACB0-E3BB19D1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A642-EB80-4DCB-8C76-0CE942DD8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280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CFA0D-D5B6-4185-B66D-11735128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F87A0E-6282-4310-8114-329EB90AA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70FC7B-684E-4F36-9CDE-26D7050E3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DA21-C7DF-49CE-9C16-5D3699DDC120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FFFE6D-B441-4810-A53F-B93A2665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2656FD-B3AA-4D3B-A1F3-486D282C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A642-EB80-4DCB-8C76-0CE942DD8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01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4CA7B-0250-42C3-ABE4-7F26C2E9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A4AA43-9703-45B5-8E8F-47A5D5F20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B7B2B9-3ED3-4F93-BD00-48E0EECA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DA21-C7DF-49CE-9C16-5D3699DDC120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FFC619-24D8-41D9-9894-9AA151C5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537BDA-B7A7-44C5-B264-4F9A65CB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A642-EB80-4DCB-8C76-0CE942DD8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31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45C65-B916-4793-8BCF-6327D664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510125-7B60-4871-B2C5-C90219666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E4F6DF-C2D3-4497-BFA6-997C78A89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7D9092-302E-4528-970A-12CE3957F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DA21-C7DF-49CE-9C16-5D3699DDC120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5E96A6-B2C6-4D8F-9264-CD4831CA7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22187B-A508-42BA-8D92-4877084C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A642-EB80-4DCB-8C76-0CE942DD8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65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87D51-60FC-4B58-AC72-A4AF3801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82AB58-BA49-4019-B1B1-8741C5E12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D0D14E-5801-4332-8371-A0B715F88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F2CC2D2-B827-483A-B53C-2C1CD031C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5E601B-05DD-4C40-A6A0-0D3D21DA4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EF1829B-ED24-4360-AAC6-3A69694B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DA21-C7DF-49CE-9C16-5D3699DDC120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3E97666-D95E-4EF3-80A0-2691FCB4D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508CA77-A000-4BBB-A441-1D34AE2C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A642-EB80-4DCB-8C76-0CE942DD8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17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09205-1ECC-48FE-ABCD-59CBD0F0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CC08C63-08E6-45F3-9AA2-15961A1B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DA21-C7DF-49CE-9C16-5D3699DDC120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B64B71-908C-45D3-AA23-DF6BCEB36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6516FA-44F5-42ED-BD22-868011407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A642-EB80-4DCB-8C76-0CE942DD8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22D2F54-5CE4-4112-98F5-938D0506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DA21-C7DF-49CE-9C16-5D3699DDC120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290554-555C-4B08-9B65-75480EF1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69539F-340A-4C31-80CC-5C9014F6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A642-EB80-4DCB-8C76-0CE942DD8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66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9526D-5338-4C43-8C36-59968D15E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3C0FDB-9A47-4D81-AC76-F4E8BB1B0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91C417-4D98-46E7-BE14-5621FA27F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CE4BFB-9738-494B-A2D4-9C73EEFF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DA21-C7DF-49CE-9C16-5D3699DDC120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A785E6-30D6-4919-8ACF-F7356ADA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2EC48D-F9BF-45E9-91E6-0DB2C492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A642-EB80-4DCB-8C76-0CE942DD8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36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20691-9AFB-4EE6-90F7-1162F78A3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CE15C27-1F8D-4DD9-B55F-EC10867A2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244FB5-65D1-487D-BA9D-9BD7AEC34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FF9D29-629E-4C26-9886-D570668F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4DA21-C7DF-49CE-9C16-5D3699DDC120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AFDE12-C9F2-4398-A369-340505C07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F11610-02EA-4981-932F-0AF6622E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A642-EB80-4DCB-8C76-0CE942DD8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72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3FA17F6-7CDE-4A9E-8B87-A27529BA5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956E80-BD52-4DF8-9337-084EA63F0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C928DD-DC87-439D-96E1-D902BAD30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DA21-C7DF-49CE-9C16-5D3699DDC120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55E6D3-93A4-48DB-8351-D3A62BBB1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64349-731C-4865-8121-392CDBD4A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A642-EB80-4DCB-8C76-0CE942DD8E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94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7730E-D277-46F1-AFF7-AEE083EBA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D653E9-849B-4590-88F1-EE89C3530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3836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Beto</cp:lastModifiedBy>
  <cp:revision>1</cp:revision>
  <dcterms:created xsi:type="dcterms:W3CDTF">2017-12-12T08:33:45Z</dcterms:created>
  <dcterms:modified xsi:type="dcterms:W3CDTF">2017-12-12T08:34:08Z</dcterms:modified>
</cp:coreProperties>
</file>