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86" r:id="rId5"/>
    <p:sldId id="287" r:id="rId6"/>
    <p:sldId id="288" r:id="rId7"/>
    <p:sldId id="271" r:id="rId8"/>
    <p:sldId id="289" r:id="rId9"/>
    <p:sldId id="281" r:id="rId10"/>
    <p:sldId id="290" r:id="rId11"/>
    <p:sldId id="291" r:id="rId12"/>
    <p:sldId id="292" r:id="rId13"/>
    <p:sldId id="295" r:id="rId14"/>
    <p:sldId id="293" r:id="rId15"/>
    <p:sldId id="294" r:id="rId16"/>
    <p:sldId id="285" r:id="rId1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65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12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7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9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9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6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2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8" Type="http://schemas.openxmlformats.org/officeDocument/2006/relationships/hyperlink" Target="https://github.com/tavisWei/ThreadDemo" TargetMode="Externa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384412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926878"/>
            <a:ext cx="4642040" cy="609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JAVA</a:t>
            </a:r>
            <a:r>
              <a:rPr lang="zh-CN" altLang="en-US" sz="28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程序的多线程使用</a:t>
            </a:r>
            <a:r>
              <a:rPr lang="zh-CN" altLang="en-US" sz="28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技巧</a:t>
            </a:r>
            <a:endParaRPr lang="zh-CN" altLang="en-US" sz="28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10657" y="3572870"/>
            <a:ext cx="3139000" cy="2954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演讲人</a:t>
            </a:r>
            <a:r>
              <a:rPr lang="zh-CN" altLang="en-US" sz="11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：</a:t>
            </a:r>
            <a:r>
              <a:rPr lang="zh-CN" altLang="en-US" sz="11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</a:t>
            </a:r>
            <a:r>
              <a:rPr lang="en-US" altLang="zh-CN" sz="1100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Tavis</a:t>
            </a:r>
            <a:r>
              <a:rPr lang="en-US" altLang="zh-CN" sz="11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1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介绍：做大数据的</a:t>
            </a:r>
            <a:endParaRPr lang="zh-CN" altLang="en-US" sz="1100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04016"/>
            <a:ext cx="785793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40020"/>
            <a:ext cx="138691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617003" y="3524691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线程安全如何实现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92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555913" y="1037954"/>
            <a:ext cx="1692188" cy="1120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synchronized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volatile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750116" y="1424787"/>
            <a:ext cx="1121511" cy="346459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单例模式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6071707" y="1463986"/>
            <a:ext cx="1121511" cy="346459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优化技巧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91675" y="355803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优化技巧与例子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776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78855" y="22801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一部分技巧总结</a:t>
            </a:r>
            <a:endParaRPr lang="zh-CN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5585" y="1404376"/>
            <a:ext cx="7686855" cy="228525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内存管理技巧</a:t>
            </a:r>
            <a:b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使用单例模式集中管理，避免使用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HashMap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，使用任何队列或者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HashMap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最后都要清空掉，必须使用线程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池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线程操作的禁忌</a:t>
            </a:r>
            <a:b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重复申请资源都要是全局变量，只申请一次，使用时清空</a:t>
            </a:r>
            <a:b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必须使用线程池，使用后结束要调用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shutdown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，可以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坚持是否停止，如果线程池需要反复使用，不需要调用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shutdown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，避免线程关闭调用出错</a:t>
            </a:r>
          </a:p>
        </p:txBody>
      </p:sp>
    </p:spTree>
    <p:extLst>
      <p:ext uri="{BB962C8B-B14F-4D97-AF65-F5344CB8AC3E}">
        <p14:creationId xmlns:p14="http://schemas.microsoft.com/office/powerpoint/2010/main" val="11116311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663788" y="3566572"/>
            <a:ext cx="406470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6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总结</a:t>
            </a:r>
            <a:endParaRPr lang="zh-CN" altLang="en-US" sz="36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5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485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78855" y="22801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总结</a:t>
            </a:r>
            <a:endParaRPr lang="zh-CN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1766" y="745837"/>
            <a:ext cx="7614847" cy="422424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使用线程池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推荐使用定长线程池，重复的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run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为全局变量申请好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严格管理资源申请，大资源申请尽量只申请一次，日后重复使用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以上都是为了防止匿名线程资源占据导致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OOM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，严格把握内存资源分配，多一个心眼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防止线程乱跑，进度不可控，或不同线程处理不同消息，但消息需要汇总等线程进度管理的时候，可以使用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wait,notify,notifyAll,join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等函数，线程池可用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shutdown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回收资源，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is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Termination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等待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结束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活用单利模式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线程间通信，要使用锁或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volatile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变量，避免可见性或顺序性错误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锁的范围尽量少，提高线程效率，当然，最好工具化，避免锁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8.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多线程使用的共享变量都要考虑线程安全问题，很多数据结构自带线程安全，使用前可以调研一下</a:t>
            </a:r>
          </a:p>
        </p:txBody>
      </p:sp>
    </p:spTree>
    <p:extLst>
      <p:ext uri="{BB962C8B-B14F-4D97-AF65-F5344CB8AC3E}">
        <p14:creationId xmlns:p14="http://schemas.microsoft.com/office/powerpoint/2010/main" val="13732542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42041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507703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演讲完毕  谢谢您的观看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855255" y="4144805"/>
            <a:ext cx="66581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hlinkClick r:id="rId8"/>
              </a:rPr>
              <a:t>代码及课件地址：</a:t>
            </a:r>
            <a:r>
              <a:rPr lang="en-US" altLang="zh-CN" sz="2000" dirty="0" smtClean="0">
                <a:hlinkClick r:id="rId8"/>
              </a:rPr>
              <a:t>https</a:t>
            </a:r>
            <a:r>
              <a:rPr lang="en-US" altLang="zh-CN" sz="2000" dirty="0">
                <a:hlinkClick r:id="rId8"/>
              </a:rPr>
              <a:t>://github.com/tavisWei/ThreadDemo</a:t>
            </a:r>
            <a:endParaRPr lang="zh-CN" altLang="en-US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40020"/>
            <a:ext cx="121058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线程基础回顾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3" y="2358822"/>
            <a:ext cx="244609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多线程的常用技巧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线程安全如何实现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优化技巧与例子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 smtClea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线程基础回顾</a:t>
            </a:r>
            <a:endParaRPr lang="zh-CN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78855" y="22801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线程基础回顾</a:t>
            </a:r>
            <a:endParaRPr lang="zh-CN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5585" y="1404376"/>
            <a:ext cx="7452829" cy="253147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什么是线程？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线程是程序执行的最小单元，多线程是指程序同一时间可以有多个执行单元运行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这个与你的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核心有关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中开启一个新线程非常简单，创建一个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对象，然后调用它的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方法，一个新线程就开启了。</a:t>
            </a:r>
          </a:p>
        </p:txBody>
      </p:sp>
    </p:spTree>
    <p:extLst>
      <p:ext uri="{BB962C8B-B14F-4D97-AF65-F5344CB8AC3E}">
        <p14:creationId xmlns:p14="http://schemas.microsoft.com/office/powerpoint/2010/main" val="185036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1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621439" y="1963396"/>
            <a:ext cx="626211" cy="6264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58895" y="1963396"/>
            <a:ext cx="626211" cy="62640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896350" y="1963396"/>
            <a:ext cx="626211" cy="626404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51620" y="2873533"/>
            <a:ext cx="2024321" cy="83562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</a:p>
          <a:p>
            <a:endParaRPr lang="en-US" altLang="zh-CN" dirty="0" smtClean="0"/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一个线程对共享变量修改，对另一个线程来说并不是立即可见的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5876" y="2873532"/>
            <a:ext cx="1980220" cy="115878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为了提高程序执行性能，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内存模型允许编译器和处理器对指令进行重排序。重排序过程不会影响到单线程程序的执行，却会影响到多线程并发执行的正确性。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40152" y="2932584"/>
            <a:ext cx="2052228" cy="102028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</a:p>
          <a:p>
            <a:endParaRPr lang="en-US" altLang="zh-CN" sz="1200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中，对基本数据类型的变量的读取和赋值操作是原子性操作，即这些操作是不可被中断的，要么执行，要么不执行。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78855" y="22801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线程基础回顾</a:t>
            </a:r>
            <a:endParaRPr lang="zh-CN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503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/>
      <p:bldP spid="3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78855" y="22801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线程基础回顾</a:t>
            </a:r>
            <a:endParaRPr lang="zh-CN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5585" y="1404376"/>
            <a:ext cx="7452829" cy="253147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解决线程问题就是在解决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有序性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原子性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的基础上，利用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资源加快程序速度的问题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8036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8726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Thread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API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169392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/>
              <a:t>start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1090014" y="1700384"/>
            <a:ext cx="1807540" cy="27700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开始线程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169392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 smtClean="0"/>
              <a:t>sleep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1090014" y="2906913"/>
            <a:ext cx="1807540" cy="27700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线程阻塞等待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169392" y="3834906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/>
              <a:t>interrupt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090014" y="4040001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等待或时间等待的阻塞中断，工作状态的不行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6037242" y="3825043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6037243" y="4030138"/>
            <a:ext cx="1838454" cy="27700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其他获取线程状态或信息的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6215535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join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6215534" y="2906913"/>
            <a:ext cx="1920861" cy="27700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线程同步，等待某线程</a:t>
            </a:r>
            <a:r>
              <a:rPr lang="zh-CN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结束后执行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079193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/>
              <a:t>wait</a:t>
            </a:r>
            <a:r>
              <a:rPr lang="zh-CN" altLang="en-US" sz="1200" dirty="0" smtClean="0"/>
              <a:t>、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notify</a:t>
            </a:r>
            <a:r>
              <a:rPr lang="zh-CN" altLang="en-US" sz="1200" dirty="0" smtClean="0"/>
              <a:t>、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notifyAll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6079195" y="1700384"/>
            <a:ext cx="1838454" cy="27700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线程同步，等待与唤醒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12"/>
          <p:cNvSpPr txBox="1">
            <a:spLocks noChangeArrowheads="1"/>
          </p:cNvSpPr>
          <p:nvPr/>
        </p:nvSpPr>
        <p:spPr bwMode="auto">
          <a:xfrm>
            <a:off x="178855" y="22801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回顾</a:t>
            </a:r>
            <a:endParaRPr lang="zh-CN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617003" y="3566572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多线程的常用技巧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826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TextBox 120"/>
          <p:cNvSpPr txBox="1"/>
          <p:nvPr/>
        </p:nvSpPr>
        <p:spPr bwMode="auto">
          <a:xfrm>
            <a:off x="3387519" y="921266"/>
            <a:ext cx="16914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四大线程池</a:t>
            </a:r>
          </a:p>
        </p:txBody>
      </p: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3471143" y="1472052"/>
            <a:ext cx="3723170" cy="2817938"/>
            <a:chOff x="8375770" y="2258910"/>
            <a:chExt cx="4964997" cy="3756679"/>
          </a:xfrm>
        </p:grpSpPr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134" name="Freeform 193"/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5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123943" y="2258910"/>
              <a:ext cx="4216824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动态线程池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CachedThreadPool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9107880" y="3222885"/>
              <a:ext cx="3736696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定长线程池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FixedThreadPool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9107880" y="4271844"/>
              <a:ext cx="4218410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计划任务线程池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ScheduledThreadPool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9091856" y="5166144"/>
              <a:ext cx="3717643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单线程化线程池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SingleThreadExecutor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文本框 12"/>
          <p:cNvSpPr txBox="1">
            <a:spLocks noChangeArrowheads="1"/>
          </p:cNvSpPr>
          <p:nvPr/>
        </p:nvSpPr>
        <p:spPr bwMode="auto">
          <a:xfrm>
            <a:off x="-321657" y="228684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多线程的常用技巧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441</Words>
  <Application>Microsoft Macintosh PowerPoint</Application>
  <PresentationFormat>自定义</PresentationFormat>
  <Paragraphs>101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AgencyFB</vt:lpstr>
      <vt:lpstr>Calibri</vt:lpstr>
      <vt:lpstr>Microsoft YaHei</vt:lpstr>
      <vt:lpstr>Times New Roman</vt:lpstr>
      <vt:lpstr>方正兰亭超细黑简体</vt:lpstr>
      <vt:lpstr>方正姚体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www.1ppt.com</dc:description>
  <cp:lastModifiedBy>yun1128</cp:lastModifiedBy>
  <cp:revision>288</cp:revision>
  <dcterms:created xsi:type="dcterms:W3CDTF">2017-06-09T15:26:17Z</dcterms:created>
  <dcterms:modified xsi:type="dcterms:W3CDTF">2019-08-28T10:32:09Z</dcterms:modified>
</cp:coreProperties>
</file>