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0828" autoAdjust="0"/>
  </p:normalViewPr>
  <p:slideViewPr>
    <p:cSldViewPr>
      <p:cViewPr varScale="1">
        <p:scale>
          <a:sx n="113" d="100"/>
          <a:sy n="113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B82E9-F243-4F3B-8124-96D2ED1422D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46136-0199-45A9-BC17-17F6E3E29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46136-0199-45A9-BC17-17F6E3E290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20B-A492-4D8F-9B7B-862F4A54339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848E-2E69-4DA8-B23E-471871E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7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20B-A492-4D8F-9B7B-862F4A54339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848E-2E69-4DA8-B23E-471871E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0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20B-A492-4D8F-9B7B-862F4A54339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848E-2E69-4DA8-B23E-471871E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20B-A492-4D8F-9B7B-862F4A54339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848E-2E69-4DA8-B23E-471871E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20B-A492-4D8F-9B7B-862F4A54339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848E-2E69-4DA8-B23E-471871E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20B-A492-4D8F-9B7B-862F4A54339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848E-2E69-4DA8-B23E-471871E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4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20B-A492-4D8F-9B7B-862F4A54339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848E-2E69-4DA8-B23E-471871E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20B-A492-4D8F-9B7B-862F4A54339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848E-2E69-4DA8-B23E-471871E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20B-A492-4D8F-9B7B-862F4A54339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848E-2E69-4DA8-B23E-471871E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20B-A492-4D8F-9B7B-862F4A54339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848E-2E69-4DA8-B23E-471871E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20B-A492-4D8F-9B7B-862F4A54339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848E-2E69-4DA8-B23E-471871E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020B-A492-4D8F-9B7B-862F4A54339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848E-2E69-4DA8-B23E-471871E21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2667000"/>
            <a:ext cx="2012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HTTPS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25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 – A secure form of HTTP.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HTTPS = HTTP + SSL ( Secure Socket Layer)</a:t>
            </a:r>
          </a:p>
          <a:p>
            <a:r>
              <a:rPr lang="en-US" dirty="0" smtClean="0"/>
              <a:t>More security, More Trust.</a:t>
            </a:r>
          </a:p>
          <a:p>
            <a:r>
              <a:rPr lang="en-US" dirty="0" smtClean="0"/>
              <a:t>Uses port – 443 which in case of HTTP was port-80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9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Security still remains a top priority in IT world.</a:t>
            </a:r>
          </a:p>
          <a:p>
            <a:r>
              <a:rPr lang="en-US" dirty="0" smtClean="0"/>
              <a:t>HTTP was not up to the mark in terms of security.</a:t>
            </a:r>
          </a:p>
          <a:p>
            <a:r>
              <a:rPr lang="en-US" dirty="0" smtClean="0"/>
              <a:t>Data Stream in HTTPS is secured using special encryption protocols promoting a much confidential environment.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7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Encryption using SSL or nowadays TLS(Transport Layer Security).</a:t>
            </a:r>
          </a:p>
          <a:p>
            <a:r>
              <a:rPr lang="en-US" dirty="0" smtClean="0"/>
              <a:t>Conversion to code word using cryptography.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7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SSL provide data encryption and authentication between application and server.</a:t>
            </a:r>
            <a:endParaRPr lang="en-US" dirty="0"/>
          </a:p>
          <a:p>
            <a:r>
              <a:rPr lang="en-US" dirty="0" smtClean="0"/>
              <a:t>A layer of SSL is used with HTTP to provide secure transmission of data.</a:t>
            </a:r>
          </a:p>
          <a:p>
            <a:r>
              <a:rPr lang="en-US" dirty="0" smtClean="0"/>
              <a:t>A public key is sent to client using SSL certificate.</a:t>
            </a:r>
          </a:p>
        </p:txBody>
      </p:sp>
    </p:spTree>
    <p:extLst>
      <p:ext uri="{BB962C8B-B14F-4D97-AF65-F5344CB8AC3E}">
        <p14:creationId xmlns:p14="http://schemas.microsoft.com/office/powerpoint/2010/main" val="310783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WORKING</a:t>
            </a:r>
            <a:endParaRPr lang="en-US" dirty="0"/>
          </a:p>
        </p:txBody>
      </p:sp>
      <p:pic>
        <p:nvPicPr>
          <p:cNvPr id="4" name="Picture 2" descr="C:\Users\mmose\Desktop\How-SSL-Work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65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Successor to SSL v. 3.0</a:t>
            </a:r>
          </a:p>
          <a:p>
            <a:r>
              <a:rPr lang="en-US" dirty="0" smtClean="0"/>
              <a:t>SSL failed in case of POODLE attack </a:t>
            </a:r>
          </a:p>
          <a:p>
            <a:r>
              <a:rPr lang="en-US" dirty="0" smtClean="0"/>
              <a:t>TLS provides a mechanism to elevate security which was a flaw in SSL.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Working…</a:t>
            </a:r>
            <a:endParaRPr lang="en-US" dirty="0"/>
          </a:p>
        </p:txBody>
      </p:sp>
      <p:pic>
        <p:nvPicPr>
          <p:cNvPr id="2050" name="Picture 2" descr="C:\Users\mmose\Desktop\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64" y="1524000"/>
            <a:ext cx="5525272" cy="443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9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6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173</Words>
  <Application>Microsoft Office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HTTPS</vt:lpstr>
      <vt:lpstr>Why?</vt:lpstr>
      <vt:lpstr>How?</vt:lpstr>
      <vt:lpstr>SSL</vt:lpstr>
      <vt:lpstr>SSL WORKING</vt:lpstr>
      <vt:lpstr>TLS</vt:lpstr>
      <vt:lpstr>TLS Working…</vt:lpstr>
      <vt:lpstr>PowerPoint Presentation</vt:lpstr>
    </vt:vector>
  </TitlesOfParts>
  <Company>Tavisca Solutions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Mose</dc:creator>
  <cp:lastModifiedBy>Mohit Mose</cp:lastModifiedBy>
  <cp:revision>7</cp:revision>
  <dcterms:created xsi:type="dcterms:W3CDTF">2017-04-12T07:54:25Z</dcterms:created>
  <dcterms:modified xsi:type="dcterms:W3CDTF">2017-04-12T09:14:43Z</dcterms:modified>
</cp:coreProperties>
</file>