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66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05-07-2025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05-07-2025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05-07-2025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05-07-2025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05-07-2025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05-07-2025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20104100" cy="11308715"/>
            </a:xfrm>
            <a:custGeom>
              <a:avLst/>
              <a:gdLst/>
              <a:ahLst/>
              <a:cxnLst/>
              <a:rect l="l" t="t" r="r" b="b"/>
              <a:pathLst>
                <a:path w="20104100" h="11308715">
                  <a:moveTo>
                    <a:pt x="20104100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20104100" y="11308556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Tavisha Kher</cp:lastModifiedBy>
  <cp:revision>1</cp:revision>
  <dcterms:created xsi:type="dcterms:W3CDTF">2025-07-05T10:30:57Z</dcterms:created>
  <dcterms:modified xsi:type="dcterms:W3CDTF">2025-07-05T10:33:42Z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2025-07-05T00:00:00Z</vt:filetime>
  </property>
  <property fmtid="{D5CDD505-2E9C-101B-9397-08002B2CF9AE}" pid="5" name="Producer">
    <vt:lpwstr>3-Heights(TM) PDF Security Shell 4.8.25.2 (http://www.pdf-tools.com)</vt:lpwstr>
  </property>
</Properties>
</file>