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67" y="449527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7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7" y="2837127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5873026"/>
            <a:ext cx="2209800" cy="7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50632">
            <a:off x="-3249839" y="-4038038"/>
            <a:ext cx="9498348" cy="956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1867"/>
            <a:ext cx="5181600" cy="43650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50632">
            <a:off x="-3249839" y="-4038038"/>
            <a:ext cx="9498348" cy="956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11867"/>
            <a:ext cx="5157787" cy="43777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11867"/>
            <a:ext cx="5183188" cy="43777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50632">
            <a:off x="-3249839" y="-4038038"/>
            <a:ext cx="9498348" cy="956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22"/>
              </a:gs>
              <a:gs pos="100000">
                <a:srgbClr val="00414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8AF37"/>
                </a:solidFill>
                <a:latin typeface="+mj-lt"/>
              </a:defRPr>
            </a:lvl1pPr>
          </a:lstStyle>
          <a:p>
            <a:r>
              <a:rPr lang="sl-SI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50632">
            <a:off x="-3249839" y="-4038038"/>
            <a:ext cx="9498348" cy="956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l-SI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8AF3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80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lis_new">
      <a:majorFont>
        <a:latin typeface="Calibri bold"/>
        <a:ea typeface=""/>
        <a:cs typeface=""/>
      </a:majorFont>
      <a:minorFont>
        <a:latin typeface="Calibr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bold</vt:lpstr>
      <vt:lpstr>Calibri regular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2018-09-21T12:05:11Z</dcterms:created>
  <dcterms:modified xsi:type="dcterms:W3CDTF">2018-09-28T10:13:15Z</dcterms:modified>
</cp:coreProperties>
</file>